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9" r:id="rId3"/>
    <p:sldId id="302" r:id="rId5"/>
    <p:sldId id="314" r:id="rId6"/>
    <p:sldId id="304" r:id="rId7"/>
    <p:sldId id="305" r:id="rId8"/>
    <p:sldId id="308" r:id="rId9"/>
    <p:sldId id="310" r:id="rId10"/>
    <p:sldId id="316" r:id="rId11"/>
    <p:sldId id="306" r:id="rId12"/>
    <p:sldId id="317" r:id="rId13"/>
    <p:sldId id="313" r:id="rId14"/>
    <p:sldId id="319" r:id="rId15"/>
    <p:sldId id="303" r:id="rId16"/>
    <p:sldId id="307" r:id="rId17"/>
    <p:sldId id="312" r:id="rId18"/>
    <p:sldId id="320" r:id="rId19"/>
    <p:sldId id="277" r:id="rId20"/>
    <p:sldId id="311" r:id="rId21"/>
    <p:sldId id="323" r:id="rId22"/>
    <p:sldId id="318" r:id="rId23"/>
    <p:sldId id="322" r:id="rId24"/>
    <p:sldId id="326" r:id="rId25"/>
    <p:sldId id="276" r:id="rId26"/>
    <p:sldId id="324" r:id="rId27"/>
    <p:sldId id="275" r:id="rId28"/>
    <p:sldId id="325" r:id="rId29"/>
    <p:sldId id="280" r:id="rId30"/>
    <p:sldId id="285" r:id="rId31"/>
    <p:sldId id="273" r:id="rId32"/>
    <p:sldId id="281" r:id="rId33"/>
    <p:sldId id="344"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DCE7"/>
    <a:srgbClr val="03C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1698" y="-7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chemeClr val="accent4"/>
              </a:solidFill>
              <a:ln>
                <a:noFill/>
              </a:ln>
              <a:effectLst/>
            </c:spPr>
          </c:dPt>
          <c:dPt>
            <c:idx val="1"/>
            <c:bubble3D val="0"/>
            <c:spPr>
              <a:solidFill>
                <a:schemeClr val="accent1"/>
              </a:solidFill>
              <a:ln>
                <a:noFill/>
              </a:ln>
              <a:effectLst/>
            </c:spPr>
          </c:dPt>
          <c:dPt>
            <c:idx val="2"/>
            <c:bubble3D val="0"/>
            <c:spPr>
              <a:solidFill>
                <a:schemeClr val="accent2"/>
              </a:solidFill>
              <a:ln>
                <a:noFill/>
              </a:ln>
              <a:effectLst/>
            </c:spPr>
          </c:dPt>
          <c:dPt>
            <c:idx val="3"/>
            <c:bubble3D val="0"/>
            <c:spPr>
              <a:solidFill>
                <a:schemeClr val="accent3"/>
              </a:solidFill>
              <a:ln>
                <a:noFill/>
              </a:ln>
              <a:effectLst/>
            </c:spPr>
          </c:dPt>
          <c:dLbls>
            <c:delete val="1"/>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0238650724215"/>
          <c:y val="0.358964544206477"/>
          <c:w val="0.866662899776417"/>
          <c:h val="0.506477816115444"/>
        </c:manualLayout>
      </c:layout>
      <c:barChart>
        <c:barDir val="col"/>
        <c:grouping val="clustered"/>
        <c:varyColors val="0"/>
        <c:ser>
          <c:idx val="0"/>
          <c:order val="0"/>
          <c:tx>
            <c:strRef>
              <c:f>Sheet1!$B$1</c:f>
              <c:strCache>
                <c:ptCount val="1"/>
                <c:pt idx="0">
                  <c:v>Series 1</c:v>
                </c:pt>
              </c:strCache>
            </c:strRef>
          </c:tx>
          <c:spPr>
            <a:solidFill>
              <a:sysClr val="window" lastClr="FFFFFF">
                <a:lumMod val="65000"/>
              </a:sysClr>
            </a:solidFill>
            <a:ln w="19050" cmpd="sng">
              <a:noFill/>
            </a:ln>
          </c:spPr>
          <c:invertIfNegative val="0"/>
          <c:dPt>
            <c:idx val="0"/>
            <c:invertIfNegative val="0"/>
            <c:bubble3D val="0"/>
            <c:spPr>
              <a:solidFill>
                <a:srgbClr val="3BA9F8"/>
              </a:solidFill>
              <a:ln w="19050" cmpd="sng">
                <a:noFill/>
              </a:ln>
            </c:spPr>
          </c:dPt>
          <c:dPt>
            <c:idx val="1"/>
            <c:invertIfNegative val="0"/>
            <c:bubble3D val="0"/>
            <c:spPr>
              <a:solidFill>
                <a:srgbClr val="71B739"/>
              </a:solidFill>
              <a:ln w="19050" cmpd="sng">
                <a:noFill/>
              </a:ln>
            </c:spPr>
          </c:dPt>
          <c:dPt>
            <c:idx val="2"/>
            <c:invertIfNegative val="0"/>
            <c:bubble3D val="0"/>
            <c:spPr>
              <a:solidFill>
                <a:srgbClr val="ED3645"/>
              </a:solidFill>
              <a:ln w="19050" cmpd="sng">
                <a:noFill/>
              </a:ln>
            </c:spPr>
          </c:dPt>
          <c:dPt>
            <c:idx val="3"/>
            <c:invertIfNegative val="0"/>
            <c:bubble3D val="0"/>
            <c:spPr>
              <a:solidFill>
                <a:srgbClr val="FFAC6A"/>
              </a:solidFill>
              <a:ln w="19050" cmpd="sng">
                <a:noFill/>
              </a:ln>
            </c:spPr>
          </c:dPt>
          <c:dPt>
            <c:idx val="4"/>
            <c:invertIfNegative val="0"/>
            <c:bubble3D val="0"/>
            <c:spPr>
              <a:solidFill>
                <a:srgbClr val="3BA9F8"/>
              </a:solidFill>
              <a:ln w="19050" cmpd="sng">
                <a:noFill/>
              </a:ln>
            </c:spPr>
          </c:dPt>
          <c:dPt>
            <c:idx val="5"/>
            <c:invertIfNegative val="0"/>
            <c:bubble3D val="0"/>
            <c:spPr>
              <a:solidFill>
                <a:srgbClr val="71B739"/>
              </a:solidFill>
              <a:ln w="19050" cmpd="sng">
                <a:noFill/>
              </a:ln>
            </c:spPr>
          </c:dPt>
          <c:dPt>
            <c:idx val="6"/>
            <c:invertIfNegative val="0"/>
            <c:bubble3D val="0"/>
            <c:spPr>
              <a:solidFill>
                <a:srgbClr val="3BA9F8"/>
              </a:solidFill>
              <a:ln w="19050" cmpd="sng">
                <a:noFill/>
              </a:ln>
            </c:spPr>
          </c:dPt>
          <c:dPt>
            <c:idx val="7"/>
            <c:invertIfNegative val="0"/>
            <c:bubble3D val="0"/>
            <c:spPr>
              <a:solidFill>
                <a:srgbClr val="FFAC6A"/>
              </a:solidFill>
              <a:ln w="19050" cmpd="sng">
                <a:noFill/>
              </a:ln>
            </c:spPr>
          </c:dPt>
          <c:dPt>
            <c:idx val="8"/>
            <c:invertIfNegative val="0"/>
            <c:bubble3D val="0"/>
            <c:spPr>
              <a:solidFill>
                <a:srgbClr val="71B739"/>
              </a:solidFill>
              <a:ln w="19050" cmpd="sng">
                <a:noFill/>
              </a:ln>
            </c:spPr>
          </c:dPt>
          <c:dPt>
            <c:idx val="9"/>
            <c:invertIfNegative val="0"/>
            <c:bubble3D val="0"/>
            <c:spPr>
              <a:solidFill>
                <a:srgbClr val="FFAC6A"/>
              </a:solidFill>
              <a:ln w="19050" cmpd="sng">
                <a:noFill/>
              </a:ln>
            </c:spPr>
          </c:dPt>
          <c:dLbls>
            <c:delete val="1"/>
          </c:dLbls>
          <c:cat>
            <c:strRef>
              <c:f>Sheet1!$A$2:$A$11</c:f>
              <c:strCache>
                <c:ptCount val="10"/>
                <c:pt idx="0">
                  <c:v>标题</c:v>
                </c:pt>
                <c:pt idx="1">
                  <c:v>标题</c:v>
                </c:pt>
                <c:pt idx="2">
                  <c:v>标题</c:v>
                </c:pt>
                <c:pt idx="3">
                  <c:v>标题</c:v>
                </c:pt>
                <c:pt idx="4">
                  <c:v>标题</c:v>
                </c:pt>
                <c:pt idx="5">
                  <c:v>标题</c:v>
                </c:pt>
                <c:pt idx="6">
                  <c:v>标题</c:v>
                </c:pt>
                <c:pt idx="7">
                  <c:v>标题</c:v>
                </c:pt>
                <c:pt idx="8">
                  <c:v>标题</c:v>
                </c:pt>
                <c:pt idx="9">
                  <c:v>标题</c:v>
                </c:pt>
              </c:strCache>
            </c:strRef>
          </c:cat>
          <c:val>
            <c:numRef>
              <c:f>Sheet1!$B$2:$B$11</c:f>
              <c:numCache>
                <c:formatCode>General</c:formatCode>
                <c:ptCount val="10"/>
                <c:pt idx="0">
                  <c:v>32</c:v>
                </c:pt>
                <c:pt idx="1">
                  <c:v>32</c:v>
                </c:pt>
                <c:pt idx="2">
                  <c:v>28</c:v>
                </c:pt>
                <c:pt idx="3">
                  <c:v>12</c:v>
                </c:pt>
                <c:pt idx="4">
                  <c:v>15</c:v>
                </c:pt>
                <c:pt idx="5">
                  <c:v>7.6</c:v>
                </c:pt>
                <c:pt idx="6">
                  <c:v>2.2</c:v>
                </c:pt>
                <c:pt idx="7">
                  <c:v>7</c:v>
                </c:pt>
                <c:pt idx="8">
                  <c:v>16</c:v>
                </c:pt>
                <c:pt idx="9">
                  <c:v>15</c:v>
                </c:pt>
              </c:numCache>
            </c:numRef>
          </c:val>
        </c:ser>
        <c:dLbls>
          <c:showLegendKey val="0"/>
          <c:showVal val="0"/>
          <c:showCatName val="0"/>
          <c:showSerName val="0"/>
          <c:showPercent val="0"/>
          <c:showBubbleSize val="0"/>
        </c:dLbls>
        <c:gapWidth val="150"/>
        <c:axId val="414174208"/>
        <c:axId val="414180096"/>
      </c:barChart>
      <c:catAx>
        <c:axId val="414174208"/>
        <c:scaling>
          <c:orientation val="minMax"/>
        </c:scaling>
        <c:delete val="0"/>
        <c:axPos val="b"/>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000" b="0" i="0" u="none" strike="noStrike" kern="1200" baseline="0">
                <a:solidFill>
                  <a:schemeClr val="bg1">
                    <a:lumMod val="75000"/>
                  </a:schemeClr>
                </a:solidFill>
                <a:latin typeface="+mn-lt"/>
                <a:ea typeface="+mn-ea"/>
                <a:cs typeface="+mn-cs"/>
              </a:defRPr>
            </a:pPr>
          </a:p>
        </c:txPr>
        <c:crossAx val="414180096"/>
        <c:crosses val="autoZero"/>
        <c:auto val="1"/>
        <c:lblAlgn val="ctr"/>
        <c:lblOffset val="100"/>
        <c:noMultiLvlLbl val="0"/>
      </c:catAx>
      <c:valAx>
        <c:axId val="414180096"/>
        <c:scaling>
          <c:orientation val="minMax"/>
        </c:scaling>
        <c:delete val="0"/>
        <c:axPos val="l"/>
        <c:majorGridlines>
          <c:spPr>
            <a:ln w="9525" cap="flat" cmpd="sng" algn="ctr">
              <a:noFill/>
              <a:prstDash val="solid"/>
              <a:round/>
            </a:ln>
          </c:spPr>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bg1">
                    <a:lumMod val="95000"/>
                  </a:schemeClr>
                </a:solidFill>
                <a:latin typeface="+mn-lt"/>
                <a:ea typeface="+mn-ea"/>
                <a:cs typeface="+mn-cs"/>
              </a:defRPr>
            </a:pPr>
          </a:p>
        </c:txPr>
        <c:crossAx val="414174208"/>
        <c:crosses val="autoZero"/>
        <c:crossBetween val="between"/>
      </c:valAx>
      <c:spPr>
        <a:ln>
          <a:noFill/>
        </a:ln>
      </c:spPr>
    </c:plotArea>
    <c:plotVisOnly val="1"/>
    <c:dispBlanksAs val="zero"/>
    <c:showDLblsOverMax val="0"/>
  </c:chart>
  <c:spPr>
    <a:noFill/>
    <a:ln>
      <a:noFill/>
    </a:ln>
  </c:spPr>
  <c:txPr>
    <a:bodyPr/>
    <a:lstStyle/>
    <a:p>
      <a:pPr>
        <a:defRPr lang="zh-CN" sz="1100">
          <a:solidFill>
            <a:srgbClr val="17252F"/>
          </a:solidFill>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3935E-1292-42BD-8724-A136FF07F6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FCB50-6604-49AD-9646-DFDE7DD09AA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7519B-7E3A-446C-AC62-47716C9EB9E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1332" r="16275"/>
          <a:stretch>
            <a:fillRect/>
          </a:stretch>
        </p:blipFill>
        <p:spPr>
          <a:xfrm>
            <a:off x="-11872" y="-1"/>
            <a:ext cx="12203872" cy="6858001"/>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3314" t="15629" r="19870"/>
          <a:stretch>
            <a:fillRect/>
          </a:stretch>
        </p:blipFill>
        <p:spPr>
          <a:xfrm>
            <a:off x="323145" y="1316220"/>
            <a:ext cx="5338393" cy="539599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7585" y="4619500"/>
            <a:ext cx="1288293" cy="211974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6186" t="34141" b="16201"/>
          <a:stretch>
            <a:fillRect/>
          </a:stretch>
        </p:blipFill>
        <p:spPr>
          <a:xfrm>
            <a:off x="8229599" y="4441371"/>
            <a:ext cx="2485407" cy="1472541"/>
          </a:xfrm>
          <a:prstGeom prst="rect">
            <a:avLst/>
          </a:prstGeom>
        </p:spPr>
      </p:pic>
      <p:sp>
        <p:nvSpPr>
          <p:cNvPr id="10" name="Freeform 5"/>
          <p:cNvSpPr/>
          <p:nvPr/>
        </p:nvSpPr>
        <p:spPr bwMode="auto">
          <a:xfrm>
            <a:off x="5138307" y="3547594"/>
            <a:ext cx="734261" cy="751823"/>
          </a:xfrm>
          <a:custGeom>
            <a:avLst/>
            <a:gdLst>
              <a:gd name="T0" fmla="*/ 815 w 815"/>
              <a:gd name="T1" fmla="*/ 242 h 816"/>
              <a:gd name="T2" fmla="*/ 573 w 815"/>
              <a:gd name="T3" fmla="*/ 242 h 816"/>
              <a:gd name="T4" fmla="*/ 573 w 815"/>
              <a:gd name="T5" fmla="*/ 0 h 816"/>
              <a:gd name="T6" fmla="*/ 242 w 815"/>
              <a:gd name="T7" fmla="*/ 0 h 816"/>
              <a:gd name="T8" fmla="*/ 242 w 815"/>
              <a:gd name="T9" fmla="*/ 242 h 816"/>
              <a:gd name="T10" fmla="*/ 0 w 815"/>
              <a:gd name="T11" fmla="*/ 242 h 816"/>
              <a:gd name="T12" fmla="*/ 0 w 815"/>
              <a:gd name="T13" fmla="*/ 574 h 816"/>
              <a:gd name="T14" fmla="*/ 242 w 815"/>
              <a:gd name="T15" fmla="*/ 574 h 816"/>
              <a:gd name="T16" fmla="*/ 242 w 815"/>
              <a:gd name="T17" fmla="*/ 816 h 816"/>
              <a:gd name="T18" fmla="*/ 573 w 815"/>
              <a:gd name="T19" fmla="*/ 816 h 816"/>
              <a:gd name="T20" fmla="*/ 573 w 815"/>
              <a:gd name="T21" fmla="*/ 574 h 816"/>
              <a:gd name="T22" fmla="*/ 815 w 815"/>
              <a:gd name="T23" fmla="*/ 574 h 816"/>
              <a:gd name="T24" fmla="*/ 815 w 815"/>
              <a:gd name="T25" fmla="*/ 24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816">
                <a:moveTo>
                  <a:pt x="815" y="242"/>
                </a:moveTo>
                <a:lnTo>
                  <a:pt x="573" y="242"/>
                </a:lnTo>
                <a:lnTo>
                  <a:pt x="573" y="0"/>
                </a:lnTo>
                <a:lnTo>
                  <a:pt x="242" y="0"/>
                </a:lnTo>
                <a:lnTo>
                  <a:pt x="242" y="242"/>
                </a:lnTo>
                <a:lnTo>
                  <a:pt x="0" y="242"/>
                </a:lnTo>
                <a:lnTo>
                  <a:pt x="0" y="574"/>
                </a:lnTo>
                <a:lnTo>
                  <a:pt x="242" y="574"/>
                </a:lnTo>
                <a:lnTo>
                  <a:pt x="242" y="816"/>
                </a:lnTo>
                <a:lnTo>
                  <a:pt x="573" y="816"/>
                </a:lnTo>
                <a:lnTo>
                  <a:pt x="573" y="574"/>
                </a:lnTo>
                <a:lnTo>
                  <a:pt x="815" y="574"/>
                </a:lnTo>
                <a:lnTo>
                  <a:pt x="815" y="242"/>
                </a:lnTo>
                <a:close/>
              </a:path>
            </a:pathLst>
          </a:custGeom>
          <a:solidFill>
            <a:srgbClr val="92D050">
              <a:alpha val="50000"/>
            </a:srgbClr>
          </a:solidFill>
          <a:ln>
            <a:noFill/>
          </a:ln>
        </p:spPr>
        <p:txBody>
          <a:bodyPr lIns="121917" tIns="60958" rIns="121917" bIns="60958"/>
          <a:lstStyle/>
          <a:p>
            <a:endParaRPr lang="zh-CN" altLang="en-US"/>
          </a:p>
        </p:txBody>
      </p:sp>
      <p:sp>
        <p:nvSpPr>
          <p:cNvPr id="11" name="Freeform 6"/>
          <p:cNvSpPr/>
          <p:nvPr/>
        </p:nvSpPr>
        <p:spPr bwMode="auto">
          <a:xfrm>
            <a:off x="7451122" y="4553553"/>
            <a:ext cx="399928" cy="40662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rgbClr val="92D050">
              <a:alpha val="50000"/>
            </a:srgbClr>
          </a:solidFill>
          <a:ln>
            <a:noFill/>
          </a:ln>
        </p:spPr>
        <p:txBody>
          <a:bodyPr lIns="121917" tIns="60958" rIns="121917" bIns="60958"/>
          <a:lstStyle/>
          <a:p>
            <a:endParaRPr lang="zh-CN" altLang="en-US"/>
          </a:p>
        </p:txBody>
      </p:sp>
      <p:sp>
        <p:nvSpPr>
          <p:cNvPr id="13" name="Freeform 8"/>
          <p:cNvSpPr/>
          <p:nvPr/>
        </p:nvSpPr>
        <p:spPr bwMode="auto">
          <a:xfrm>
            <a:off x="7451122" y="3933035"/>
            <a:ext cx="249691" cy="254137"/>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rgbClr val="92D050">
              <a:alpha val="50000"/>
            </a:srgbClr>
          </a:solidFill>
          <a:ln>
            <a:noFill/>
          </a:ln>
        </p:spPr>
        <p:txBody>
          <a:bodyPr lIns="121917" tIns="60958" rIns="121917" bIns="60958"/>
          <a:lstStyle/>
          <a:p>
            <a:endParaRPr lang="zh-CN" altLang="en-US"/>
          </a:p>
        </p:txBody>
      </p:sp>
      <p:sp>
        <p:nvSpPr>
          <p:cNvPr id="16" name="Freeform 12"/>
          <p:cNvSpPr/>
          <p:nvPr/>
        </p:nvSpPr>
        <p:spPr bwMode="auto">
          <a:xfrm>
            <a:off x="6376182" y="4271884"/>
            <a:ext cx="247574" cy="256256"/>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rgbClr val="92D050">
              <a:alpha val="50000"/>
            </a:srgbClr>
          </a:solidFill>
          <a:ln>
            <a:noFill/>
          </a:ln>
        </p:spPr>
        <p:txBody>
          <a:bodyPr lIns="121917" tIns="60958" rIns="121917" bIns="60958"/>
          <a:lstStyle/>
          <a:p>
            <a:endParaRPr lang="zh-CN" altLang="en-US"/>
          </a:p>
        </p:txBody>
      </p:sp>
      <p:sp>
        <p:nvSpPr>
          <p:cNvPr id="17" name="Freeform 7"/>
          <p:cNvSpPr/>
          <p:nvPr/>
        </p:nvSpPr>
        <p:spPr bwMode="auto">
          <a:xfrm>
            <a:off x="1989347" y="960428"/>
            <a:ext cx="608356" cy="622106"/>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lIns="121917" tIns="60958" rIns="121917" bIns="60958"/>
          <a:lstStyle/>
          <a:p>
            <a:endParaRPr lang="zh-CN" altLang="en-US"/>
          </a:p>
        </p:txBody>
      </p:sp>
      <p:sp>
        <p:nvSpPr>
          <p:cNvPr id="18" name="Freeform 9"/>
          <p:cNvSpPr/>
          <p:nvPr/>
        </p:nvSpPr>
        <p:spPr bwMode="auto">
          <a:xfrm>
            <a:off x="3479026" y="1316220"/>
            <a:ext cx="426579" cy="438079"/>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lIns="121917" tIns="60958" rIns="121917" bIns="60958"/>
          <a:lstStyle/>
          <a:p>
            <a:endParaRPr lang="zh-CN" altLang="en-US"/>
          </a:p>
        </p:txBody>
      </p:sp>
      <p:sp>
        <p:nvSpPr>
          <p:cNvPr id="19" name="Freeform 7"/>
          <p:cNvSpPr/>
          <p:nvPr/>
        </p:nvSpPr>
        <p:spPr bwMode="auto">
          <a:xfrm>
            <a:off x="2992342" y="542883"/>
            <a:ext cx="408316" cy="417545"/>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lIns="121917" tIns="60958" rIns="121917" bIns="60958"/>
          <a:lstStyle/>
          <a:p>
            <a:endParaRPr lang="zh-CN" altLang="en-US"/>
          </a:p>
        </p:txBody>
      </p:sp>
      <p:sp>
        <p:nvSpPr>
          <p:cNvPr id="20" name="Freeform 11"/>
          <p:cNvSpPr/>
          <p:nvPr/>
        </p:nvSpPr>
        <p:spPr bwMode="auto">
          <a:xfrm>
            <a:off x="3764689" y="407344"/>
            <a:ext cx="474802" cy="486338"/>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lIns="121917" tIns="60958" rIns="121917" bIns="60958"/>
          <a:lstStyle/>
          <a:p>
            <a:endParaRPr lang="zh-CN" altLang="en-US"/>
          </a:p>
        </p:txBody>
      </p:sp>
      <p:sp>
        <p:nvSpPr>
          <p:cNvPr id="21" name="Rectangle 4"/>
          <p:cNvSpPr txBox="1">
            <a:spLocks noChangeArrowheads="1"/>
          </p:cNvSpPr>
          <p:nvPr/>
        </p:nvSpPr>
        <p:spPr bwMode="auto">
          <a:xfrm>
            <a:off x="5505437" y="1189140"/>
            <a:ext cx="6104304" cy="6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rPr>
              <a:t>医疗护理康复，简约设计，动态页面，实用易用</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436654" y="1839645"/>
            <a:ext cx="6263249" cy="1308048"/>
          </a:xfrm>
          <a:prstGeom prst="rect">
            <a:avLst/>
          </a:prstGeom>
          <a:noFill/>
        </p:spPr>
        <p:txBody>
          <a:bodyPr wrap="none" lIns="91438" tIns="45719" rIns="91438" bIns="45719" rtlCol="0">
            <a:spAutoFit/>
          </a:bodyPr>
          <a:lstStyle/>
          <a:p>
            <a:r>
              <a:rPr lang="zh-CN" altLang="en-US" sz="7900" b="1" smtClean="0">
                <a:solidFill>
                  <a:schemeClr val="tx1">
                    <a:lumMod val="75000"/>
                    <a:lumOff val="25000"/>
                  </a:schemeClr>
                </a:solidFill>
                <a:ea typeface="微软雅黑" panose="020B0503020204020204" pitchFamily="34" charset="-122"/>
              </a:rPr>
              <a:t>医学医疗呵护</a:t>
            </a:r>
            <a:endParaRPr lang="zh-CN" altLang="en-US" sz="7900" b="1" dirty="0">
              <a:solidFill>
                <a:schemeClr val="tx1">
                  <a:lumMod val="75000"/>
                  <a:lumOff val="25000"/>
                </a:schemeClr>
              </a:solidFill>
              <a:ea typeface="微软雅黑" panose="020B0503020204020204" pitchFamily="34" charset="-122"/>
            </a:endParaRPr>
          </a:p>
        </p:txBody>
      </p:sp>
      <p:grpSp>
        <p:nvGrpSpPr>
          <p:cNvPr id="23" name="组合 22"/>
          <p:cNvGrpSpPr/>
          <p:nvPr/>
        </p:nvGrpSpPr>
        <p:grpSpPr>
          <a:xfrm>
            <a:off x="8881550" y="3264490"/>
            <a:ext cx="2744470" cy="478790"/>
            <a:chOff x="6697663" y="2962197"/>
            <a:chExt cx="2058978" cy="358899"/>
          </a:xfrm>
        </p:grpSpPr>
        <p:sp>
          <p:nvSpPr>
            <p:cNvPr id="24" name="Freeform 9"/>
            <p:cNvSpPr>
              <a:spLocks noEditPoints="1"/>
            </p:cNvSpPr>
            <p:nvPr/>
          </p:nvSpPr>
          <p:spPr bwMode="auto">
            <a:xfrm>
              <a:off x="6697663" y="3000094"/>
              <a:ext cx="281781"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C00000"/>
            </a:solidFill>
            <a:ln>
              <a:noFill/>
            </a:ln>
          </p:spPr>
          <p:txBody>
            <a:bodyPr/>
            <a:lstStyle/>
            <a:p>
              <a:endParaRPr lang="zh-CN" altLang="en-US">
                <a:solidFill>
                  <a:schemeClr val="bg1"/>
                </a:solidFill>
              </a:endParaRPr>
            </a:p>
          </p:txBody>
        </p:sp>
        <p:sp>
          <p:nvSpPr>
            <p:cNvPr id="25" name="Rectangle 4"/>
            <p:cNvSpPr txBox="1">
              <a:spLocks noChangeArrowheads="1"/>
            </p:cNvSpPr>
            <p:nvPr/>
          </p:nvSpPr>
          <p:spPr bwMode="auto">
            <a:xfrm>
              <a:off x="6960633" y="2962197"/>
              <a:ext cx="1796008" cy="3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65000"/>
                      <a:lumOff val="35000"/>
                    </a:schemeClr>
                  </a:solidFill>
                  <a:ea typeface="微软雅黑" panose="020B0503020204020204" pitchFamily="34" charset="-122"/>
                </a:rPr>
                <a:t>汇报人：情缘素材</a:t>
              </a:r>
              <a:endParaRPr lang="zh-CN" altLang="en-US" sz="2100" dirty="0">
                <a:solidFill>
                  <a:schemeClr val="tx1">
                    <a:lumMod val="65000"/>
                    <a:lumOff val="35000"/>
                  </a:schemeClr>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6*min(max(#ppt_w*#ppt_h,.3),1)-7.4)/-.7*#ppt_w"/>
                                          </p:val>
                                        </p:tav>
                                        <p:tav tm="100000">
                                          <p:val>
                                            <p:strVal val="#ppt_w"/>
                                          </p:val>
                                        </p:tav>
                                      </p:tavLst>
                                    </p:anim>
                                    <p:anim calcmode="lin" valueType="num">
                                      <p:cBhvr>
                                        <p:cTn id="12"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 dur="500" fill="hold"/>
                                        <p:tgtEl>
                                          <p:spTgt spid="22"/>
                                        </p:tgtEl>
                                        <p:attrNameLst>
                                          <p:attrName>ppt_x</p:attrName>
                                        </p:attrNameLst>
                                      </p:cBhvr>
                                      <p:tavLst>
                                        <p:tav tm="0">
                                          <p:val>
                                            <p:fltVal val="0.5"/>
                                          </p:val>
                                        </p:tav>
                                        <p:tav tm="100000">
                                          <p:val>
                                            <p:strVal val="#ppt_x"/>
                                          </p:val>
                                        </p:tav>
                                      </p:tavLst>
                                    </p:anim>
                                    <p:anim calcmode="lin" valueType="num">
                                      <p:cBhvr>
                                        <p:cTn id="14"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6760" y="2046055"/>
            <a:ext cx="2940013" cy="1962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6904" y="2045320"/>
            <a:ext cx="2933408" cy="19580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65211" y="2046055"/>
            <a:ext cx="2940013" cy="1962458"/>
          </a:xfrm>
          <a:prstGeom prst="rect">
            <a:avLst/>
          </a:prstGeom>
          <a:noFill/>
          <a:extLst>
            <a:ext uri="{909E8E84-426E-40DD-AFC4-6F175D3DCCD1}">
              <a14:hiddenFill xmlns:a14="http://schemas.microsoft.com/office/drawing/2010/main">
                <a:solidFill>
                  <a:srgbClr val="FFFFFF"/>
                </a:solidFill>
              </a14:hiddenFill>
            </a:ext>
          </a:extLst>
        </p:spPr>
      </p:pic>
      <p:sp>
        <p:nvSpPr>
          <p:cNvPr id="48" name="Oval 7"/>
          <p:cNvSpPr>
            <a:spLocks noChangeArrowheads="1"/>
          </p:cNvSpPr>
          <p:nvPr/>
        </p:nvSpPr>
        <p:spPr bwMode="auto">
          <a:xfrm>
            <a:off x="3191565" y="1669750"/>
            <a:ext cx="1038324" cy="1039170"/>
          </a:xfrm>
          <a:prstGeom prst="rect">
            <a:avLst/>
          </a:prstGeom>
          <a:solidFill>
            <a:srgbClr val="3BA9F8">
              <a:alpha val="50196"/>
            </a:srgbClr>
          </a:solidFill>
          <a:ln w="12700">
            <a:solidFill>
              <a:srgbClr val="3BA9F8"/>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49" name="Oval 9"/>
          <p:cNvSpPr>
            <a:spLocks noChangeArrowheads="1"/>
          </p:cNvSpPr>
          <p:nvPr/>
        </p:nvSpPr>
        <p:spPr bwMode="auto">
          <a:xfrm>
            <a:off x="6819956" y="1669750"/>
            <a:ext cx="1038324" cy="1039170"/>
          </a:xfrm>
          <a:prstGeom prst="rect">
            <a:avLst/>
          </a:prstGeom>
          <a:solidFill>
            <a:srgbClr val="FFAC6A">
              <a:alpha val="50196"/>
            </a:srgbClr>
          </a:solidFill>
          <a:ln w="12700">
            <a:solidFill>
              <a:srgbClr val="FFAC6A"/>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0" name="Oval 11"/>
          <p:cNvSpPr>
            <a:spLocks noChangeArrowheads="1"/>
          </p:cNvSpPr>
          <p:nvPr/>
        </p:nvSpPr>
        <p:spPr bwMode="auto">
          <a:xfrm>
            <a:off x="10382234" y="1669750"/>
            <a:ext cx="1038324" cy="1039170"/>
          </a:xfrm>
          <a:prstGeom prst="rect">
            <a:avLst/>
          </a:prstGeom>
          <a:solidFill>
            <a:srgbClr val="9DCB43">
              <a:alpha val="50196"/>
            </a:srgbClr>
          </a:solidFill>
          <a:ln w="12700">
            <a:solidFill>
              <a:srgbClr val="9DCB43"/>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1" name="矩形 30"/>
          <p:cNvSpPr>
            <a:spLocks noChangeArrowheads="1"/>
          </p:cNvSpPr>
          <p:nvPr/>
        </p:nvSpPr>
        <p:spPr bwMode="auto">
          <a:xfrm>
            <a:off x="1086760" y="4626709"/>
            <a:ext cx="2940013" cy="905664"/>
          </a:xfrm>
          <a:prstGeom prst="rect">
            <a:avLst/>
          </a:prstGeom>
          <a:noFill/>
          <a:ln w="9525">
            <a:noFill/>
            <a:miter lim="800000"/>
          </a:ln>
        </p:spPr>
        <p:txBody>
          <a:bodyPr wrap="square" lIns="91852" tIns="45926" rIns="91852" bIns="45926">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51"/>
          <p:cNvSpPr>
            <a:spLocks noChangeArrowheads="1"/>
          </p:cNvSpPr>
          <p:nvPr/>
        </p:nvSpPr>
        <p:spPr bwMode="auto">
          <a:xfrm>
            <a:off x="4673603" y="4626709"/>
            <a:ext cx="2940013" cy="905664"/>
          </a:xfrm>
          <a:prstGeom prst="rect">
            <a:avLst/>
          </a:prstGeom>
          <a:noFill/>
          <a:ln w="9525">
            <a:noFill/>
            <a:miter lim="800000"/>
          </a:ln>
        </p:spPr>
        <p:txBody>
          <a:bodyPr wrap="square" lIns="91852" tIns="45926" rIns="91852" bIns="45926">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30"/>
          <p:cNvSpPr>
            <a:spLocks noChangeArrowheads="1"/>
          </p:cNvSpPr>
          <p:nvPr/>
        </p:nvSpPr>
        <p:spPr bwMode="auto">
          <a:xfrm>
            <a:off x="8264531" y="4626709"/>
            <a:ext cx="2940013" cy="905664"/>
          </a:xfrm>
          <a:prstGeom prst="rect">
            <a:avLst/>
          </a:prstGeom>
          <a:noFill/>
          <a:ln w="9525">
            <a:noFill/>
            <a:miter lim="800000"/>
          </a:ln>
        </p:spPr>
        <p:txBody>
          <a:bodyPr wrap="square" lIns="91852" tIns="45926" rIns="91852" bIns="45926">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18"/>
          <p:cNvSpPr>
            <a:spLocks noEditPoints="1"/>
          </p:cNvSpPr>
          <p:nvPr/>
        </p:nvSpPr>
        <p:spPr bwMode="auto">
          <a:xfrm>
            <a:off x="7064621" y="1913469"/>
            <a:ext cx="548994" cy="551730"/>
          </a:xfrm>
          <a:custGeom>
            <a:avLst/>
            <a:gdLst>
              <a:gd name="T0" fmla="*/ 240 w 255"/>
              <a:gd name="T1" fmla="*/ 42 h 256"/>
              <a:gd name="T2" fmla="*/ 214 w 255"/>
              <a:gd name="T3" fmla="*/ 16 h 256"/>
              <a:gd name="T4" fmla="*/ 158 w 255"/>
              <a:gd name="T5" fmla="*/ 16 h 256"/>
              <a:gd name="T6" fmla="*/ 15 w 255"/>
              <a:gd name="T7" fmla="*/ 159 h 256"/>
              <a:gd name="T8" fmla="*/ 15 w 255"/>
              <a:gd name="T9" fmla="*/ 215 h 256"/>
              <a:gd name="T10" fmla="*/ 41 w 255"/>
              <a:gd name="T11" fmla="*/ 241 h 256"/>
              <a:gd name="T12" fmla="*/ 96 w 255"/>
              <a:gd name="T13" fmla="*/ 241 h 256"/>
              <a:gd name="T14" fmla="*/ 240 w 255"/>
              <a:gd name="T15" fmla="*/ 97 h 256"/>
              <a:gd name="T16" fmla="*/ 240 w 255"/>
              <a:gd name="T17" fmla="*/ 42 h 256"/>
              <a:gd name="T18" fmla="*/ 231 w 255"/>
              <a:gd name="T19" fmla="*/ 88 h 256"/>
              <a:gd name="T20" fmla="*/ 158 w 255"/>
              <a:gd name="T21" fmla="*/ 160 h 256"/>
              <a:gd name="T22" fmla="*/ 104 w 255"/>
              <a:gd name="T23" fmla="*/ 107 h 256"/>
              <a:gd name="T24" fmla="*/ 33 w 255"/>
              <a:gd name="T25" fmla="*/ 178 h 256"/>
              <a:gd name="T26" fmla="*/ 29 w 255"/>
              <a:gd name="T27" fmla="*/ 187 h 256"/>
              <a:gd name="T28" fmla="*/ 33 w 255"/>
              <a:gd name="T29" fmla="*/ 196 h 256"/>
              <a:gd name="T30" fmla="*/ 33 w 255"/>
              <a:gd name="T31" fmla="*/ 205 h 256"/>
              <a:gd name="T32" fmla="*/ 28 w 255"/>
              <a:gd name="T33" fmla="*/ 207 h 256"/>
              <a:gd name="T34" fmla="*/ 24 w 255"/>
              <a:gd name="T35" fmla="*/ 205 h 256"/>
              <a:gd name="T36" fmla="*/ 16 w 255"/>
              <a:gd name="T37" fmla="*/ 187 h 256"/>
              <a:gd name="T38" fmla="*/ 24 w 255"/>
              <a:gd name="T39" fmla="*/ 169 h 256"/>
              <a:gd name="T40" fmla="*/ 168 w 255"/>
              <a:gd name="T41" fmla="*/ 25 h 256"/>
              <a:gd name="T42" fmla="*/ 186 w 255"/>
              <a:gd name="T43" fmla="*/ 17 h 256"/>
              <a:gd name="T44" fmla="*/ 204 w 255"/>
              <a:gd name="T45" fmla="*/ 25 h 256"/>
              <a:gd name="T46" fmla="*/ 231 w 255"/>
              <a:gd name="T47" fmla="*/ 51 h 256"/>
              <a:gd name="T48" fmla="*/ 231 w 255"/>
              <a:gd name="T49"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56">
                <a:moveTo>
                  <a:pt x="240" y="42"/>
                </a:moveTo>
                <a:cubicBezTo>
                  <a:pt x="214" y="16"/>
                  <a:pt x="214" y="16"/>
                  <a:pt x="214" y="16"/>
                </a:cubicBezTo>
                <a:cubicBezTo>
                  <a:pt x="198" y="0"/>
                  <a:pt x="174" y="0"/>
                  <a:pt x="158" y="16"/>
                </a:cubicBezTo>
                <a:cubicBezTo>
                  <a:pt x="15" y="159"/>
                  <a:pt x="15" y="159"/>
                  <a:pt x="15" y="159"/>
                </a:cubicBezTo>
                <a:cubicBezTo>
                  <a:pt x="0" y="175"/>
                  <a:pt x="0" y="199"/>
                  <a:pt x="15" y="215"/>
                </a:cubicBezTo>
                <a:cubicBezTo>
                  <a:pt x="41" y="241"/>
                  <a:pt x="41" y="241"/>
                  <a:pt x="41" y="241"/>
                </a:cubicBezTo>
                <a:cubicBezTo>
                  <a:pt x="56" y="256"/>
                  <a:pt x="81" y="256"/>
                  <a:pt x="96" y="241"/>
                </a:cubicBezTo>
                <a:cubicBezTo>
                  <a:pt x="240" y="97"/>
                  <a:pt x="240" y="97"/>
                  <a:pt x="240" y="97"/>
                </a:cubicBezTo>
                <a:cubicBezTo>
                  <a:pt x="255" y="82"/>
                  <a:pt x="255" y="57"/>
                  <a:pt x="240" y="42"/>
                </a:cubicBezTo>
                <a:close/>
                <a:moveTo>
                  <a:pt x="231" y="88"/>
                </a:moveTo>
                <a:cubicBezTo>
                  <a:pt x="158" y="160"/>
                  <a:pt x="158" y="160"/>
                  <a:pt x="158" y="160"/>
                </a:cubicBezTo>
                <a:cubicBezTo>
                  <a:pt x="104" y="107"/>
                  <a:pt x="104" y="107"/>
                  <a:pt x="104" y="107"/>
                </a:cubicBezTo>
                <a:cubicBezTo>
                  <a:pt x="33" y="178"/>
                  <a:pt x="33" y="178"/>
                  <a:pt x="33" y="178"/>
                </a:cubicBezTo>
                <a:cubicBezTo>
                  <a:pt x="31" y="180"/>
                  <a:pt x="29" y="183"/>
                  <a:pt x="29" y="187"/>
                </a:cubicBezTo>
                <a:cubicBezTo>
                  <a:pt x="29" y="191"/>
                  <a:pt x="31" y="194"/>
                  <a:pt x="33" y="196"/>
                </a:cubicBezTo>
                <a:cubicBezTo>
                  <a:pt x="36" y="199"/>
                  <a:pt x="36" y="203"/>
                  <a:pt x="33" y="205"/>
                </a:cubicBezTo>
                <a:cubicBezTo>
                  <a:pt x="32" y="207"/>
                  <a:pt x="30" y="207"/>
                  <a:pt x="28" y="207"/>
                </a:cubicBezTo>
                <a:cubicBezTo>
                  <a:pt x="27" y="207"/>
                  <a:pt x="25" y="207"/>
                  <a:pt x="24" y="205"/>
                </a:cubicBezTo>
                <a:cubicBezTo>
                  <a:pt x="19" y="201"/>
                  <a:pt x="16" y="194"/>
                  <a:pt x="16" y="187"/>
                </a:cubicBezTo>
                <a:cubicBezTo>
                  <a:pt x="16" y="180"/>
                  <a:pt x="19" y="173"/>
                  <a:pt x="24" y="169"/>
                </a:cubicBezTo>
                <a:cubicBezTo>
                  <a:pt x="168" y="25"/>
                  <a:pt x="168" y="25"/>
                  <a:pt x="168" y="25"/>
                </a:cubicBezTo>
                <a:cubicBezTo>
                  <a:pt x="173" y="20"/>
                  <a:pt x="179" y="17"/>
                  <a:pt x="186" y="17"/>
                </a:cubicBezTo>
                <a:cubicBezTo>
                  <a:pt x="193" y="17"/>
                  <a:pt x="200" y="20"/>
                  <a:pt x="204" y="25"/>
                </a:cubicBezTo>
                <a:cubicBezTo>
                  <a:pt x="231" y="51"/>
                  <a:pt x="231" y="51"/>
                  <a:pt x="231" y="51"/>
                </a:cubicBezTo>
                <a:cubicBezTo>
                  <a:pt x="241" y="61"/>
                  <a:pt x="241" y="78"/>
                  <a:pt x="231" y="8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9"/>
          <p:cNvSpPr>
            <a:spLocks noEditPoints="1"/>
          </p:cNvSpPr>
          <p:nvPr/>
        </p:nvSpPr>
        <p:spPr bwMode="auto">
          <a:xfrm>
            <a:off x="10609796" y="1902621"/>
            <a:ext cx="583201" cy="573427"/>
          </a:xfrm>
          <a:custGeom>
            <a:avLst/>
            <a:gdLst>
              <a:gd name="T0" fmla="*/ 220 w 606"/>
              <a:gd name="T1" fmla="*/ 510 h 596"/>
              <a:gd name="T2" fmla="*/ 114 w 606"/>
              <a:gd name="T3" fmla="*/ 528 h 596"/>
              <a:gd name="T4" fmla="*/ 4 w 606"/>
              <a:gd name="T5" fmla="*/ 596 h 596"/>
              <a:gd name="T6" fmla="*/ 83 w 606"/>
              <a:gd name="T7" fmla="*/ 500 h 596"/>
              <a:gd name="T8" fmla="*/ 101 w 606"/>
              <a:gd name="T9" fmla="*/ 454 h 596"/>
              <a:gd name="T10" fmla="*/ 538 w 606"/>
              <a:gd name="T11" fmla="*/ 115 h 596"/>
              <a:gd name="T12" fmla="*/ 559 w 606"/>
              <a:gd name="T13" fmla="*/ 220 h 596"/>
              <a:gd name="T14" fmla="*/ 518 w 606"/>
              <a:gd name="T15" fmla="*/ 217 h 596"/>
              <a:gd name="T16" fmla="*/ 97 w 606"/>
              <a:gd name="T17" fmla="*/ 375 h 596"/>
              <a:gd name="T18" fmla="*/ 368 w 606"/>
              <a:gd name="T19" fmla="*/ 64 h 596"/>
              <a:gd name="T20" fmla="*/ 450 w 606"/>
              <a:gd name="T21" fmla="*/ 109 h 596"/>
              <a:gd name="T22" fmla="*/ 450 w 606"/>
              <a:gd name="T23" fmla="*/ 27 h 596"/>
              <a:gd name="T24" fmla="*/ 606 w 606"/>
              <a:gd name="T25" fmla="*/ 130 h 596"/>
              <a:gd name="T26" fmla="*/ 538 w 606"/>
              <a:gd name="T27" fmla="*/ 115 h 596"/>
              <a:gd name="T28" fmla="*/ 489 w 606"/>
              <a:gd name="T29" fmla="*/ 209 h 596"/>
              <a:gd name="T30" fmla="*/ 481 w 606"/>
              <a:gd name="T31" fmla="*/ 201 h 596"/>
              <a:gd name="T32" fmla="*/ 473 w 606"/>
              <a:gd name="T33" fmla="*/ 192 h 596"/>
              <a:gd name="T34" fmla="*/ 464 w 606"/>
              <a:gd name="T35" fmla="*/ 184 h 596"/>
              <a:gd name="T36" fmla="*/ 456 w 606"/>
              <a:gd name="T37" fmla="*/ 176 h 596"/>
              <a:gd name="T38" fmla="*/ 448 w 606"/>
              <a:gd name="T39" fmla="*/ 167 h 596"/>
              <a:gd name="T40" fmla="*/ 439 w 606"/>
              <a:gd name="T41" fmla="*/ 159 h 596"/>
              <a:gd name="T42" fmla="*/ 431 w 606"/>
              <a:gd name="T43" fmla="*/ 151 h 596"/>
              <a:gd name="T44" fmla="*/ 423 w 606"/>
              <a:gd name="T45" fmla="*/ 142 h 596"/>
              <a:gd name="T46" fmla="*/ 414 w 606"/>
              <a:gd name="T47" fmla="*/ 134 h 596"/>
              <a:gd name="T48" fmla="*/ 406 w 606"/>
              <a:gd name="T49" fmla="*/ 126 h 596"/>
              <a:gd name="T50" fmla="*/ 398 w 606"/>
              <a:gd name="T51" fmla="*/ 118 h 596"/>
              <a:gd name="T52" fmla="*/ 389 w 606"/>
              <a:gd name="T53" fmla="*/ 109 h 596"/>
              <a:gd name="T54" fmla="*/ 396 w 606"/>
              <a:gd name="T55" fmla="*/ 194 h 596"/>
              <a:gd name="T56" fmla="*/ 340 w 606"/>
              <a:gd name="T57" fmla="*/ 159 h 596"/>
              <a:gd name="T58" fmla="*/ 371 w 606"/>
              <a:gd name="T59" fmla="*/ 232 h 596"/>
              <a:gd name="T60" fmla="*/ 309 w 606"/>
              <a:gd name="T61" fmla="*/ 190 h 596"/>
              <a:gd name="T62" fmla="*/ 343 w 606"/>
              <a:gd name="T63" fmla="*/ 269 h 596"/>
              <a:gd name="T64" fmla="*/ 276 w 606"/>
              <a:gd name="T65" fmla="*/ 222 h 596"/>
              <a:gd name="T66" fmla="*/ 213 w 606"/>
              <a:gd name="T67" fmla="*/ 286 h 596"/>
              <a:gd name="T68" fmla="*/ 217 w 606"/>
              <a:gd name="T69" fmla="*/ 290 h 596"/>
              <a:gd name="T70" fmla="*/ 225 w 606"/>
              <a:gd name="T71" fmla="*/ 298 h 596"/>
              <a:gd name="T72" fmla="*/ 234 w 606"/>
              <a:gd name="T73" fmla="*/ 307 h 596"/>
              <a:gd name="T74" fmla="*/ 242 w 606"/>
              <a:gd name="T75" fmla="*/ 315 h 596"/>
              <a:gd name="T76" fmla="*/ 250 w 606"/>
              <a:gd name="T77" fmla="*/ 323 h 596"/>
              <a:gd name="T78" fmla="*/ 259 w 606"/>
              <a:gd name="T79" fmla="*/ 332 h 596"/>
              <a:gd name="T80" fmla="*/ 267 w 606"/>
              <a:gd name="T81" fmla="*/ 340 h 596"/>
              <a:gd name="T82" fmla="*/ 275 w 606"/>
              <a:gd name="T83" fmla="*/ 348 h 596"/>
              <a:gd name="T84" fmla="*/ 284 w 606"/>
              <a:gd name="T85" fmla="*/ 357 h 596"/>
              <a:gd name="T86" fmla="*/ 292 w 606"/>
              <a:gd name="T87" fmla="*/ 365 h 596"/>
              <a:gd name="T88" fmla="*/ 300 w 606"/>
              <a:gd name="T89" fmla="*/ 373 h 596"/>
              <a:gd name="T90" fmla="*/ 309 w 606"/>
              <a:gd name="T91" fmla="*/ 382 h 596"/>
              <a:gd name="T92" fmla="*/ 317 w 606"/>
              <a:gd name="T93" fmla="*/ 390 h 596"/>
              <a:gd name="T94" fmla="*/ 317 w 606"/>
              <a:gd name="T95" fmla="*/ 390 h 596"/>
              <a:gd name="T96" fmla="*/ 494 w 606"/>
              <a:gd name="T97" fmla="*/ 2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6" h="596">
                <a:moveTo>
                  <a:pt x="91" y="380"/>
                </a:moveTo>
                <a:cubicBezTo>
                  <a:pt x="220" y="510"/>
                  <a:pt x="220" y="510"/>
                  <a:pt x="220" y="510"/>
                </a:cubicBezTo>
                <a:cubicBezTo>
                  <a:pt x="220" y="510"/>
                  <a:pt x="181" y="515"/>
                  <a:pt x="146" y="499"/>
                </a:cubicBezTo>
                <a:cubicBezTo>
                  <a:pt x="134" y="512"/>
                  <a:pt x="117" y="528"/>
                  <a:pt x="114" y="528"/>
                </a:cubicBezTo>
                <a:cubicBezTo>
                  <a:pt x="112" y="528"/>
                  <a:pt x="106" y="523"/>
                  <a:pt x="99" y="516"/>
                </a:cubicBezTo>
                <a:cubicBezTo>
                  <a:pt x="4" y="596"/>
                  <a:pt x="4" y="596"/>
                  <a:pt x="4" y="596"/>
                </a:cubicBezTo>
                <a:cubicBezTo>
                  <a:pt x="0" y="592"/>
                  <a:pt x="0" y="592"/>
                  <a:pt x="0" y="592"/>
                </a:cubicBezTo>
                <a:cubicBezTo>
                  <a:pt x="83" y="500"/>
                  <a:pt x="83" y="500"/>
                  <a:pt x="83" y="500"/>
                </a:cubicBezTo>
                <a:cubicBezTo>
                  <a:pt x="77" y="493"/>
                  <a:pt x="72" y="488"/>
                  <a:pt x="72" y="486"/>
                </a:cubicBezTo>
                <a:cubicBezTo>
                  <a:pt x="72" y="483"/>
                  <a:pt x="88" y="466"/>
                  <a:pt x="101" y="454"/>
                </a:cubicBezTo>
                <a:cubicBezTo>
                  <a:pt x="86" y="419"/>
                  <a:pt x="91" y="380"/>
                  <a:pt x="91" y="380"/>
                </a:cubicBezTo>
                <a:close/>
                <a:moveTo>
                  <a:pt x="538" y="115"/>
                </a:moveTo>
                <a:cubicBezTo>
                  <a:pt x="496" y="156"/>
                  <a:pt x="496" y="156"/>
                  <a:pt x="496" y="156"/>
                </a:cubicBezTo>
                <a:cubicBezTo>
                  <a:pt x="559" y="220"/>
                  <a:pt x="559" y="220"/>
                  <a:pt x="559" y="220"/>
                </a:cubicBezTo>
                <a:cubicBezTo>
                  <a:pt x="540" y="239"/>
                  <a:pt x="540" y="239"/>
                  <a:pt x="540" y="239"/>
                </a:cubicBezTo>
                <a:cubicBezTo>
                  <a:pt x="518" y="217"/>
                  <a:pt x="518" y="217"/>
                  <a:pt x="518" y="217"/>
                </a:cubicBezTo>
                <a:cubicBezTo>
                  <a:pt x="225" y="505"/>
                  <a:pt x="225" y="505"/>
                  <a:pt x="225" y="505"/>
                </a:cubicBezTo>
                <a:cubicBezTo>
                  <a:pt x="97" y="375"/>
                  <a:pt x="97" y="375"/>
                  <a:pt x="97" y="375"/>
                </a:cubicBezTo>
                <a:cubicBezTo>
                  <a:pt x="390" y="87"/>
                  <a:pt x="390" y="87"/>
                  <a:pt x="390" y="87"/>
                </a:cubicBezTo>
                <a:cubicBezTo>
                  <a:pt x="368" y="64"/>
                  <a:pt x="368" y="64"/>
                  <a:pt x="368" y="64"/>
                </a:cubicBezTo>
                <a:cubicBezTo>
                  <a:pt x="387" y="45"/>
                  <a:pt x="387" y="45"/>
                  <a:pt x="387" y="45"/>
                </a:cubicBezTo>
                <a:cubicBezTo>
                  <a:pt x="450" y="109"/>
                  <a:pt x="450" y="109"/>
                  <a:pt x="450" y="109"/>
                </a:cubicBezTo>
                <a:cubicBezTo>
                  <a:pt x="492" y="68"/>
                  <a:pt x="492" y="68"/>
                  <a:pt x="492" y="68"/>
                </a:cubicBezTo>
                <a:cubicBezTo>
                  <a:pt x="450" y="27"/>
                  <a:pt x="450" y="27"/>
                  <a:pt x="450" y="27"/>
                </a:cubicBezTo>
                <a:cubicBezTo>
                  <a:pt x="478" y="0"/>
                  <a:pt x="478" y="0"/>
                  <a:pt x="478" y="0"/>
                </a:cubicBezTo>
                <a:cubicBezTo>
                  <a:pt x="606" y="130"/>
                  <a:pt x="606" y="130"/>
                  <a:pt x="606" y="130"/>
                </a:cubicBezTo>
                <a:cubicBezTo>
                  <a:pt x="579" y="157"/>
                  <a:pt x="579" y="157"/>
                  <a:pt x="579" y="157"/>
                </a:cubicBezTo>
                <a:lnTo>
                  <a:pt x="538" y="115"/>
                </a:lnTo>
                <a:close/>
                <a:moveTo>
                  <a:pt x="494" y="213"/>
                </a:moveTo>
                <a:cubicBezTo>
                  <a:pt x="489" y="209"/>
                  <a:pt x="489" y="209"/>
                  <a:pt x="489" y="209"/>
                </a:cubicBezTo>
                <a:cubicBezTo>
                  <a:pt x="485" y="205"/>
                  <a:pt x="485" y="205"/>
                  <a:pt x="485" y="205"/>
                </a:cubicBezTo>
                <a:cubicBezTo>
                  <a:pt x="481" y="201"/>
                  <a:pt x="481" y="201"/>
                  <a:pt x="481" y="201"/>
                </a:cubicBezTo>
                <a:cubicBezTo>
                  <a:pt x="477" y="197"/>
                  <a:pt x="477" y="197"/>
                  <a:pt x="477" y="197"/>
                </a:cubicBezTo>
                <a:cubicBezTo>
                  <a:pt x="473" y="192"/>
                  <a:pt x="473" y="192"/>
                  <a:pt x="473" y="192"/>
                </a:cubicBezTo>
                <a:cubicBezTo>
                  <a:pt x="469" y="188"/>
                  <a:pt x="469" y="188"/>
                  <a:pt x="469" y="188"/>
                </a:cubicBezTo>
                <a:cubicBezTo>
                  <a:pt x="464" y="184"/>
                  <a:pt x="464" y="184"/>
                  <a:pt x="464" y="184"/>
                </a:cubicBezTo>
                <a:cubicBezTo>
                  <a:pt x="460" y="180"/>
                  <a:pt x="460" y="180"/>
                  <a:pt x="460" y="180"/>
                </a:cubicBezTo>
                <a:cubicBezTo>
                  <a:pt x="456" y="176"/>
                  <a:pt x="456" y="176"/>
                  <a:pt x="456" y="176"/>
                </a:cubicBezTo>
                <a:cubicBezTo>
                  <a:pt x="452" y="172"/>
                  <a:pt x="452" y="172"/>
                  <a:pt x="452" y="172"/>
                </a:cubicBezTo>
                <a:cubicBezTo>
                  <a:pt x="448" y="167"/>
                  <a:pt x="448" y="167"/>
                  <a:pt x="448" y="167"/>
                </a:cubicBezTo>
                <a:cubicBezTo>
                  <a:pt x="444" y="163"/>
                  <a:pt x="444" y="163"/>
                  <a:pt x="444" y="163"/>
                </a:cubicBezTo>
                <a:cubicBezTo>
                  <a:pt x="439" y="159"/>
                  <a:pt x="439" y="159"/>
                  <a:pt x="439" y="159"/>
                </a:cubicBezTo>
                <a:cubicBezTo>
                  <a:pt x="435" y="155"/>
                  <a:pt x="435" y="155"/>
                  <a:pt x="435" y="155"/>
                </a:cubicBezTo>
                <a:cubicBezTo>
                  <a:pt x="431" y="151"/>
                  <a:pt x="431" y="151"/>
                  <a:pt x="431" y="151"/>
                </a:cubicBezTo>
                <a:cubicBezTo>
                  <a:pt x="427" y="147"/>
                  <a:pt x="427" y="147"/>
                  <a:pt x="427" y="147"/>
                </a:cubicBezTo>
                <a:cubicBezTo>
                  <a:pt x="423" y="142"/>
                  <a:pt x="423" y="142"/>
                  <a:pt x="423" y="142"/>
                </a:cubicBezTo>
                <a:cubicBezTo>
                  <a:pt x="419" y="138"/>
                  <a:pt x="419" y="138"/>
                  <a:pt x="419" y="138"/>
                </a:cubicBezTo>
                <a:cubicBezTo>
                  <a:pt x="414" y="134"/>
                  <a:pt x="414" y="134"/>
                  <a:pt x="414" y="134"/>
                </a:cubicBezTo>
                <a:cubicBezTo>
                  <a:pt x="410" y="130"/>
                  <a:pt x="410" y="130"/>
                  <a:pt x="410" y="130"/>
                </a:cubicBezTo>
                <a:cubicBezTo>
                  <a:pt x="406" y="126"/>
                  <a:pt x="406" y="126"/>
                  <a:pt x="406" y="126"/>
                </a:cubicBezTo>
                <a:cubicBezTo>
                  <a:pt x="402" y="122"/>
                  <a:pt x="402" y="122"/>
                  <a:pt x="402" y="122"/>
                </a:cubicBezTo>
                <a:cubicBezTo>
                  <a:pt x="398" y="118"/>
                  <a:pt x="398" y="118"/>
                  <a:pt x="398" y="118"/>
                </a:cubicBezTo>
                <a:cubicBezTo>
                  <a:pt x="394" y="113"/>
                  <a:pt x="394" y="113"/>
                  <a:pt x="394" y="113"/>
                </a:cubicBezTo>
                <a:cubicBezTo>
                  <a:pt x="389" y="109"/>
                  <a:pt x="389" y="109"/>
                  <a:pt x="389" y="109"/>
                </a:cubicBezTo>
                <a:cubicBezTo>
                  <a:pt x="350" y="149"/>
                  <a:pt x="350" y="149"/>
                  <a:pt x="350" y="149"/>
                </a:cubicBezTo>
                <a:cubicBezTo>
                  <a:pt x="396" y="194"/>
                  <a:pt x="396" y="194"/>
                  <a:pt x="396" y="194"/>
                </a:cubicBezTo>
                <a:cubicBezTo>
                  <a:pt x="386" y="205"/>
                  <a:pt x="386" y="205"/>
                  <a:pt x="386" y="205"/>
                </a:cubicBezTo>
                <a:cubicBezTo>
                  <a:pt x="340" y="159"/>
                  <a:pt x="340" y="159"/>
                  <a:pt x="340" y="159"/>
                </a:cubicBezTo>
                <a:cubicBezTo>
                  <a:pt x="319" y="180"/>
                  <a:pt x="319" y="180"/>
                  <a:pt x="319" y="180"/>
                </a:cubicBezTo>
                <a:cubicBezTo>
                  <a:pt x="371" y="232"/>
                  <a:pt x="371" y="232"/>
                  <a:pt x="371" y="232"/>
                </a:cubicBezTo>
                <a:cubicBezTo>
                  <a:pt x="361" y="242"/>
                  <a:pt x="361" y="242"/>
                  <a:pt x="361" y="242"/>
                </a:cubicBezTo>
                <a:cubicBezTo>
                  <a:pt x="309" y="190"/>
                  <a:pt x="309" y="190"/>
                  <a:pt x="309" y="190"/>
                </a:cubicBezTo>
                <a:cubicBezTo>
                  <a:pt x="287" y="212"/>
                  <a:pt x="287" y="212"/>
                  <a:pt x="287" y="212"/>
                </a:cubicBezTo>
                <a:cubicBezTo>
                  <a:pt x="343" y="269"/>
                  <a:pt x="343" y="269"/>
                  <a:pt x="343" y="269"/>
                </a:cubicBezTo>
                <a:cubicBezTo>
                  <a:pt x="333" y="279"/>
                  <a:pt x="333" y="279"/>
                  <a:pt x="333" y="279"/>
                </a:cubicBezTo>
                <a:cubicBezTo>
                  <a:pt x="276" y="222"/>
                  <a:pt x="276" y="222"/>
                  <a:pt x="276" y="222"/>
                </a:cubicBezTo>
                <a:cubicBezTo>
                  <a:pt x="240" y="258"/>
                  <a:pt x="240" y="258"/>
                  <a:pt x="240" y="258"/>
                </a:cubicBezTo>
                <a:cubicBezTo>
                  <a:pt x="213" y="286"/>
                  <a:pt x="213" y="286"/>
                  <a:pt x="213" y="286"/>
                </a:cubicBezTo>
                <a:cubicBezTo>
                  <a:pt x="213" y="286"/>
                  <a:pt x="213" y="286"/>
                  <a:pt x="213" y="286"/>
                </a:cubicBezTo>
                <a:cubicBezTo>
                  <a:pt x="217" y="290"/>
                  <a:pt x="217" y="290"/>
                  <a:pt x="217" y="290"/>
                </a:cubicBezTo>
                <a:cubicBezTo>
                  <a:pt x="221" y="294"/>
                  <a:pt x="221" y="294"/>
                  <a:pt x="221" y="294"/>
                </a:cubicBezTo>
                <a:cubicBezTo>
                  <a:pt x="225" y="298"/>
                  <a:pt x="225" y="298"/>
                  <a:pt x="225" y="298"/>
                </a:cubicBezTo>
                <a:cubicBezTo>
                  <a:pt x="229" y="303"/>
                  <a:pt x="229" y="303"/>
                  <a:pt x="229" y="303"/>
                </a:cubicBezTo>
                <a:cubicBezTo>
                  <a:pt x="234" y="307"/>
                  <a:pt x="234" y="307"/>
                  <a:pt x="234" y="307"/>
                </a:cubicBezTo>
                <a:cubicBezTo>
                  <a:pt x="238" y="311"/>
                  <a:pt x="238" y="311"/>
                  <a:pt x="238" y="311"/>
                </a:cubicBezTo>
                <a:cubicBezTo>
                  <a:pt x="242" y="315"/>
                  <a:pt x="242" y="315"/>
                  <a:pt x="242" y="315"/>
                </a:cubicBezTo>
                <a:cubicBezTo>
                  <a:pt x="246" y="319"/>
                  <a:pt x="246" y="319"/>
                  <a:pt x="246" y="319"/>
                </a:cubicBezTo>
                <a:cubicBezTo>
                  <a:pt x="250" y="323"/>
                  <a:pt x="250" y="323"/>
                  <a:pt x="250" y="323"/>
                </a:cubicBezTo>
                <a:cubicBezTo>
                  <a:pt x="254" y="328"/>
                  <a:pt x="254" y="328"/>
                  <a:pt x="254" y="328"/>
                </a:cubicBezTo>
                <a:cubicBezTo>
                  <a:pt x="259" y="332"/>
                  <a:pt x="259" y="332"/>
                  <a:pt x="259" y="332"/>
                </a:cubicBezTo>
                <a:cubicBezTo>
                  <a:pt x="263" y="336"/>
                  <a:pt x="263" y="336"/>
                  <a:pt x="263" y="336"/>
                </a:cubicBezTo>
                <a:cubicBezTo>
                  <a:pt x="267" y="340"/>
                  <a:pt x="267" y="340"/>
                  <a:pt x="267" y="340"/>
                </a:cubicBezTo>
                <a:cubicBezTo>
                  <a:pt x="271" y="344"/>
                  <a:pt x="271" y="344"/>
                  <a:pt x="271" y="344"/>
                </a:cubicBezTo>
                <a:cubicBezTo>
                  <a:pt x="275" y="348"/>
                  <a:pt x="275" y="348"/>
                  <a:pt x="275" y="348"/>
                </a:cubicBezTo>
                <a:cubicBezTo>
                  <a:pt x="279" y="353"/>
                  <a:pt x="279" y="353"/>
                  <a:pt x="279" y="353"/>
                </a:cubicBezTo>
                <a:cubicBezTo>
                  <a:pt x="284" y="357"/>
                  <a:pt x="284" y="357"/>
                  <a:pt x="284" y="357"/>
                </a:cubicBezTo>
                <a:cubicBezTo>
                  <a:pt x="288" y="361"/>
                  <a:pt x="288" y="361"/>
                  <a:pt x="288" y="361"/>
                </a:cubicBezTo>
                <a:cubicBezTo>
                  <a:pt x="292" y="365"/>
                  <a:pt x="292" y="365"/>
                  <a:pt x="292" y="365"/>
                </a:cubicBezTo>
                <a:cubicBezTo>
                  <a:pt x="296" y="369"/>
                  <a:pt x="296" y="369"/>
                  <a:pt x="296" y="369"/>
                </a:cubicBezTo>
                <a:cubicBezTo>
                  <a:pt x="300" y="373"/>
                  <a:pt x="300" y="373"/>
                  <a:pt x="300" y="373"/>
                </a:cubicBezTo>
                <a:cubicBezTo>
                  <a:pt x="304" y="378"/>
                  <a:pt x="304" y="378"/>
                  <a:pt x="304" y="378"/>
                </a:cubicBezTo>
                <a:cubicBezTo>
                  <a:pt x="309" y="382"/>
                  <a:pt x="309" y="382"/>
                  <a:pt x="309" y="382"/>
                </a:cubicBezTo>
                <a:cubicBezTo>
                  <a:pt x="313" y="386"/>
                  <a:pt x="313" y="386"/>
                  <a:pt x="313" y="386"/>
                </a:cubicBezTo>
                <a:cubicBezTo>
                  <a:pt x="317" y="390"/>
                  <a:pt x="317" y="390"/>
                  <a:pt x="317" y="390"/>
                </a:cubicBezTo>
                <a:cubicBezTo>
                  <a:pt x="494" y="213"/>
                  <a:pt x="494" y="213"/>
                  <a:pt x="494" y="213"/>
                </a:cubicBezTo>
                <a:cubicBezTo>
                  <a:pt x="317" y="390"/>
                  <a:pt x="317" y="390"/>
                  <a:pt x="317" y="390"/>
                </a:cubicBezTo>
                <a:cubicBezTo>
                  <a:pt x="494" y="213"/>
                  <a:pt x="494" y="213"/>
                  <a:pt x="494" y="213"/>
                </a:cubicBezTo>
                <a:cubicBezTo>
                  <a:pt x="494" y="213"/>
                  <a:pt x="494" y="213"/>
                  <a:pt x="494" y="2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10"/>
          <p:cNvSpPr>
            <a:spLocks noEditPoints="1"/>
          </p:cNvSpPr>
          <p:nvPr/>
        </p:nvSpPr>
        <p:spPr bwMode="auto">
          <a:xfrm>
            <a:off x="3403854" y="1882461"/>
            <a:ext cx="613747" cy="613747"/>
          </a:xfrm>
          <a:custGeom>
            <a:avLst/>
            <a:gdLst>
              <a:gd name="T0" fmla="*/ 320 w 638"/>
              <a:gd name="T1" fmla="*/ 0 h 638"/>
              <a:gd name="T2" fmla="*/ 446 w 638"/>
              <a:gd name="T3" fmla="*/ 232 h 638"/>
              <a:gd name="T4" fmla="*/ 396 w 638"/>
              <a:gd name="T5" fmla="*/ 413 h 638"/>
              <a:gd name="T6" fmla="*/ 357 w 638"/>
              <a:gd name="T7" fmla="*/ 470 h 638"/>
              <a:gd name="T8" fmla="*/ 319 w 638"/>
              <a:gd name="T9" fmla="*/ 472 h 638"/>
              <a:gd name="T10" fmla="*/ 271 w 638"/>
              <a:gd name="T11" fmla="*/ 466 h 638"/>
              <a:gd name="T12" fmla="*/ 232 w 638"/>
              <a:gd name="T13" fmla="*/ 366 h 638"/>
              <a:gd name="T14" fmla="*/ 180 w 638"/>
              <a:gd name="T15" fmla="*/ 224 h 638"/>
              <a:gd name="T16" fmla="*/ 13 w 638"/>
              <a:gd name="T17" fmla="*/ 638 h 638"/>
              <a:gd name="T18" fmla="*/ 230 w 638"/>
              <a:gd name="T19" fmla="*/ 413 h 638"/>
              <a:gd name="T20" fmla="*/ 268 w 638"/>
              <a:gd name="T21" fmla="*/ 480 h 638"/>
              <a:gd name="T22" fmla="*/ 316 w 638"/>
              <a:gd name="T23" fmla="*/ 487 h 638"/>
              <a:gd name="T24" fmla="*/ 339 w 638"/>
              <a:gd name="T25" fmla="*/ 588 h 638"/>
              <a:gd name="T26" fmla="*/ 370 w 638"/>
              <a:gd name="T27" fmla="*/ 592 h 638"/>
              <a:gd name="T28" fmla="*/ 379 w 638"/>
              <a:gd name="T29" fmla="*/ 592 h 638"/>
              <a:gd name="T30" fmla="*/ 409 w 638"/>
              <a:gd name="T31" fmla="*/ 590 h 638"/>
              <a:gd name="T32" fmla="*/ 433 w 638"/>
              <a:gd name="T33" fmla="*/ 566 h 638"/>
              <a:gd name="T34" fmla="*/ 449 w 638"/>
              <a:gd name="T35" fmla="*/ 488 h 638"/>
              <a:gd name="T36" fmla="*/ 456 w 638"/>
              <a:gd name="T37" fmla="*/ 456 h 638"/>
              <a:gd name="T38" fmla="*/ 443 w 638"/>
              <a:gd name="T39" fmla="*/ 445 h 638"/>
              <a:gd name="T40" fmla="*/ 433 w 638"/>
              <a:gd name="T41" fmla="*/ 443 h 638"/>
              <a:gd name="T42" fmla="*/ 421 w 638"/>
              <a:gd name="T43" fmla="*/ 446 h 638"/>
              <a:gd name="T44" fmla="*/ 408 w 638"/>
              <a:gd name="T45" fmla="*/ 468 h 638"/>
              <a:gd name="T46" fmla="*/ 421 w 638"/>
              <a:gd name="T47" fmla="*/ 490 h 638"/>
              <a:gd name="T48" fmla="*/ 417 w 638"/>
              <a:gd name="T49" fmla="*/ 569 h 638"/>
              <a:gd name="T50" fmla="*/ 394 w 638"/>
              <a:gd name="T51" fmla="*/ 577 h 638"/>
              <a:gd name="T52" fmla="*/ 370 w 638"/>
              <a:gd name="T53" fmla="*/ 577 h 638"/>
              <a:gd name="T54" fmla="*/ 341 w 638"/>
              <a:gd name="T55" fmla="*/ 573 h 638"/>
              <a:gd name="T56" fmla="*/ 332 w 638"/>
              <a:gd name="T57" fmla="*/ 487 h 638"/>
              <a:gd name="T58" fmla="*/ 381 w 638"/>
              <a:gd name="T59" fmla="*/ 479 h 638"/>
              <a:gd name="T60" fmla="*/ 420 w 638"/>
              <a:gd name="T61" fmla="*/ 371 h 638"/>
              <a:gd name="T62" fmla="*/ 214 w 638"/>
              <a:gd name="T63" fmla="*/ 513 h 638"/>
              <a:gd name="T64" fmla="*/ 187 w 638"/>
              <a:gd name="T65" fmla="*/ 513 h 638"/>
              <a:gd name="T66" fmla="*/ 170 w 638"/>
              <a:gd name="T67" fmla="*/ 469 h 638"/>
              <a:gd name="T68" fmla="*/ 165 w 638"/>
              <a:gd name="T69" fmla="*/ 469 h 638"/>
              <a:gd name="T70" fmla="*/ 160 w 638"/>
              <a:gd name="T71" fmla="*/ 469 h 638"/>
              <a:gd name="T72" fmla="*/ 155 w 638"/>
              <a:gd name="T73" fmla="*/ 469 h 638"/>
              <a:gd name="T74" fmla="*/ 151 w 638"/>
              <a:gd name="T75" fmla="*/ 469 h 638"/>
              <a:gd name="T76" fmla="*/ 133 w 638"/>
              <a:gd name="T77" fmla="*/ 513 h 638"/>
              <a:gd name="T78" fmla="*/ 106 w 638"/>
              <a:gd name="T79" fmla="*/ 513 h 638"/>
              <a:gd name="T80" fmla="*/ 126 w 638"/>
              <a:gd name="T81" fmla="*/ 533 h 638"/>
              <a:gd name="T82" fmla="*/ 151 w 638"/>
              <a:gd name="T83" fmla="*/ 533 h 638"/>
              <a:gd name="T84" fmla="*/ 154 w 638"/>
              <a:gd name="T85" fmla="*/ 577 h 638"/>
              <a:gd name="T86" fmla="*/ 159 w 638"/>
              <a:gd name="T87" fmla="*/ 577 h 638"/>
              <a:gd name="T88" fmla="*/ 164 w 638"/>
              <a:gd name="T89" fmla="*/ 577 h 638"/>
              <a:gd name="T90" fmla="*/ 169 w 638"/>
              <a:gd name="T91" fmla="*/ 577 h 638"/>
              <a:gd name="T92" fmla="*/ 181 w 638"/>
              <a:gd name="T93" fmla="*/ 533 h 638"/>
              <a:gd name="T94" fmla="*/ 208 w 638"/>
              <a:gd name="T95" fmla="*/ 53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638">
                <a:moveTo>
                  <a:pt x="180" y="224"/>
                </a:moveTo>
                <a:cubicBezTo>
                  <a:pt x="175" y="218"/>
                  <a:pt x="174" y="167"/>
                  <a:pt x="180" y="158"/>
                </a:cubicBezTo>
                <a:cubicBezTo>
                  <a:pt x="181" y="156"/>
                  <a:pt x="183" y="155"/>
                  <a:pt x="185" y="154"/>
                </a:cubicBezTo>
                <a:cubicBezTo>
                  <a:pt x="192" y="68"/>
                  <a:pt x="250" y="0"/>
                  <a:pt x="320" y="0"/>
                </a:cubicBezTo>
                <a:cubicBezTo>
                  <a:pt x="391" y="0"/>
                  <a:pt x="448" y="68"/>
                  <a:pt x="455" y="155"/>
                </a:cubicBezTo>
                <a:cubicBezTo>
                  <a:pt x="456" y="155"/>
                  <a:pt x="458" y="156"/>
                  <a:pt x="459" y="158"/>
                </a:cubicBezTo>
                <a:cubicBezTo>
                  <a:pt x="465" y="167"/>
                  <a:pt x="463" y="218"/>
                  <a:pt x="459" y="224"/>
                </a:cubicBezTo>
                <a:cubicBezTo>
                  <a:pt x="456" y="228"/>
                  <a:pt x="451" y="230"/>
                  <a:pt x="446" y="232"/>
                </a:cubicBezTo>
                <a:cubicBezTo>
                  <a:pt x="434" y="270"/>
                  <a:pt x="412" y="302"/>
                  <a:pt x="384" y="321"/>
                </a:cubicBezTo>
                <a:cubicBezTo>
                  <a:pt x="388" y="359"/>
                  <a:pt x="388" y="359"/>
                  <a:pt x="388" y="359"/>
                </a:cubicBezTo>
                <a:cubicBezTo>
                  <a:pt x="406" y="366"/>
                  <a:pt x="406" y="366"/>
                  <a:pt x="406" y="366"/>
                </a:cubicBezTo>
                <a:cubicBezTo>
                  <a:pt x="404" y="379"/>
                  <a:pt x="400" y="396"/>
                  <a:pt x="396" y="413"/>
                </a:cubicBezTo>
                <a:cubicBezTo>
                  <a:pt x="392" y="427"/>
                  <a:pt x="387" y="441"/>
                  <a:pt x="383" y="451"/>
                </a:cubicBezTo>
                <a:cubicBezTo>
                  <a:pt x="380" y="459"/>
                  <a:pt x="376" y="464"/>
                  <a:pt x="374" y="466"/>
                </a:cubicBezTo>
                <a:cubicBezTo>
                  <a:pt x="373" y="466"/>
                  <a:pt x="372" y="467"/>
                  <a:pt x="370" y="468"/>
                </a:cubicBezTo>
                <a:cubicBezTo>
                  <a:pt x="367" y="469"/>
                  <a:pt x="362" y="469"/>
                  <a:pt x="357" y="470"/>
                </a:cubicBezTo>
                <a:cubicBezTo>
                  <a:pt x="353" y="471"/>
                  <a:pt x="349" y="471"/>
                  <a:pt x="345" y="472"/>
                </a:cubicBezTo>
                <a:cubicBezTo>
                  <a:pt x="340" y="472"/>
                  <a:pt x="336" y="472"/>
                  <a:pt x="332" y="472"/>
                </a:cubicBezTo>
                <a:cubicBezTo>
                  <a:pt x="328" y="472"/>
                  <a:pt x="325" y="472"/>
                  <a:pt x="323" y="473"/>
                </a:cubicBezTo>
                <a:cubicBezTo>
                  <a:pt x="322" y="473"/>
                  <a:pt x="320" y="472"/>
                  <a:pt x="319" y="472"/>
                </a:cubicBezTo>
                <a:cubicBezTo>
                  <a:pt x="315" y="472"/>
                  <a:pt x="311" y="472"/>
                  <a:pt x="306" y="472"/>
                </a:cubicBezTo>
                <a:cubicBezTo>
                  <a:pt x="302" y="472"/>
                  <a:pt x="298" y="471"/>
                  <a:pt x="294" y="471"/>
                </a:cubicBezTo>
                <a:cubicBezTo>
                  <a:pt x="289" y="470"/>
                  <a:pt x="285" y="470"/>
                  <a:pt x="281" y="469"/>
                </a:cubicBezTo>
                <a:cubicBezTo>
                  <a:pt x="277" y="468"/>
                  <a:pt x="274" y="467"/>
                  <a:pt x="271" y="466"/>
                </a:cubicBezTo>
                <a:cubicBezTo>
                  <a:pt x="270" y="465"/>
                  <a:pt x="269" y="464"/>
                  <a:pt x="268" y="462"/>
                </a:cubicBezTo>
                <a:cubicBezTo>
                  <a:pt x="265" y="457"/>
                  <a:pt x="260" y="448"/>
                  <a:pt x="255" y="438"/>
                </a:cubicBezTo>
                <a:cubicBezTo>
                  <a:pt x="251" y="428"/>
                  <a:pt x="246" y="416"/>
                  <a:pt x="242" y="405"/>
                </a:cubicBezTo>
                <a:cubicBezTo>
                  <a:pt x="238" y="391"/>
                  <a:pt x="234" y="377"/>
                  <a:pt x="232" y="366"/>
                </a:cubicBezTo>
                <a:cubicBezTo>
                  <a:pt x="250" y="359"/>
                  <a:pt x="250" y="359"/>
                  <a:pt x="250" y="359"/>
                </a:cubicBezTo>
                <a:cubicBezTo>
                  <a:pt x="254" y="320"/>
                  <a:pt x="254" y="320"/>
                  <a:pt x="254" y="320"/>
                </a:cubicBezTo>
                <a:cubicBezTo>
                  <a:pt x="227" y="300"/>
                  <a:pt x="205" y="270"/>
                  <a:pt x="194" y="232"/>
                </a:cubicBezTo>
                <a:cubicBezTo>
                  <a:pt x="189" y="231"/>
                  <a:pt x="183" y="228"/>
                  <a:pt x="180" y="224"/>
                </a:cubicBezTo>
                <a:close/>
                <a:moveTo>
                  <a:pt x="625" y="638"/>
                </a:moveTo>
                <a:cubicBezTo>
                  <a:pt x="609" y="638"/>
                  <a:pt x="342" y="638"/>
                  <a:pt x="320" y="638"/>
                </a:cubicBezTo>
                <a:cubicBezTo>
                  <a:pt x="320" y="638"/>
                  <a:pt x="319" y="638"/>
                  <a:pt x="318" y="638"/>
                </a:cubicBezTo>
                <a:cubicBezTo>
                  <a:pt x="296" y="638"/>
                  <a:pt x="29" y="638"/>
                  <a:pt x="13" y="638"/>
                </a:cubicBezTo>
                <a:cubicBezTo>
                  <a:pt x="0" y="638"/>
                  <a:pt x="19" y="463"/>
                  <a:pt x="29" y="449"/>
                </a:cubicBezTo>
                <a:cubicBezTo>
                  <a:pt x="39" y="435"/>
                  <a:pt x="79" y="423"/>
                  <a:pt x="79" y="423"/>
                </a:cubicBezTo>
                <a:cubicBezTo>
                  <a:pt x="218" y="371"/>
                  <a:pt x="218" y="371"/>
                  <a:pt x="218" y="371"/>
                </a:cubicBezTo>
                <a:cubicBezTo>
                  <a:pt x="220" y="382"/>
                  <a:pt x="224" y="398"/>
                  <a:pt x="230" y="413"/>
                </a:cubicBezTo>
                <a:cubicBezTo>
                  <a:pt x="234" y="424"/>
                  <a:pt x="238" y="435"/>
                  <a:pt x="242" y="445"/>
                </a:cubicBezTo>
                <a:cubicBezTo>
                  <a:pt x="247" y="455"/>
                  <a:pt x="251" y="463"/>
                  <a:pt x="255" y="469"/>
                </a:cubicBezTo>
                <a:cubicBezTo>
                  <a:pt x="259" y="474"/>
                  <a:pt x="262" y="478"/>
                  <a:pt x="265" y="479"/>
                </a:cubicBezTo>
                <a:cubicBezTo>
                  <a:pt x="266" y="480"/>
                  <a:pt x="267" y="480"/>
                  <a:pt x="268" y="480"/>
                </a:cubicBezTo>
                <a:cubicBezTo>
                  <a:pt x="272" y="482"/>
                  <a:pt x="276" y="483"/>
                  <a:pt x="281" y="484"/>
                </a:cubicBezTo>
                <a:cubicBezTo>
                  <a:pt x="285" y="484"/>
                  <a:pt x="289" y="485"/>
                  <a:pt x="294" y="486"/>
                </a:cubicBezTo>
                <a:cubicBezTo>
                  <a:pt x="298" y="486"/>
                  <a:pt x="302" y="486"/>
                  <a:pt x="306" y="487"/>
                </a:cubicBezTo>
                <a:cubicBezTo>
                  <a:pt x="310" y="487"/>
                  <a:pt x="313" y="487"/>
                  <a:pt x="316" y="487"/>
                </a:cubicBezTo>
                <a:cubicBezTo>
                  <a:pt x="317" y="523"/>
                  <a:pt x="319" y="549"/>
                  <a:pt x="323" y="566"/>
                </a:cubicBezTo>
                <a:cubicBezTo>
                  <a:pt x="325" y="575"/>
                  <a:pt x="328" y="581"/>
                  <a:pt x="331" y="584"/>
                </a:cubicBezTo>
                <a:cubicBezTo>
                  <a:pt x="332" y="585"/>
                  <a:pt x="332" y="585"/>
                  <a:pt x="333" y="585"/>
                </a:cubicBezTo>
                <a:cubicBezTo>
                  <a:pt x="335" y="586"/>
                  <a:pt x="337" y="587"/>
                  <a:pt x="339" y="588"/>
                </a:cubicBezTo>
                <a:cubicBezTo>
                  <a:pt x="341" y="589"/>
                  <a:pt x="344" y="589"/>
                  <a:pt x="347" y="590"/>
                </a:cubicBezTo>
                <a:cubicBezTo>
                  <a:pt x="349" y="590"/>
                  <a:pt x="352" y="591"/>
                  <a:pt x="355" y="591"/>
                </a:cubicBezTo>
                <a:cubicBezTo>
                  <a:pt x="357" y="591"/>
                  <a:pt x="360" y="591"/>
                  <a:pt x="362" y="592"/>
                </a:cubicBezTo>
                <a:cubicBezTo>
                  <a:pt x="365" y="592"/>
                  <a:pt x="368" y="592"/>
                  <a:pt x="370" y="592"/>
                </a:cubicBezTo>
                <a:cubicBezTo>
                  <a:pt x="373" y="592"/>
                  <a:pt x="376" y="592"/>
                  <a:pt x="377" y="592"/>
                </a:cubicBezTo>
                <a:cubicBezTo>
                  <a:pt x="378" y="592"/>
                  <a:pt x="378" y="592"/>
                  <a:pt x="378" y="592"/>
                </a:cubicBezTo>
                <a:cubicBezTo>
                  <a:pt x="379" y="592"/>
                  <a:pt x="379" y="592"/>
                  <a:pt x="379" y="592"/>
                </a:cubicBezTo>
                <a:cubicBezTo>
                  <a:pt x="379" y="592"/>
                  <a:pt x="379" y="592"/>
                  <a:pt x="379" y="592"/>
                </a:cubicBezTo>
                <a:cubicBezTo>
                  <a:pt x="380" y="592"/>
                  <a:pt x="383" y="592"/>
                  <a:pt x="386" y="592"/>
                </a:cubicBezTo>
                <a:cubicBezTo>
                  <a:pt x="388" y="592"/>
                  <a:pt x="391" y="592"/>
                  <a:pt x="394" y="592"/>
                </a:cubicBezTo>
                <a:cubicBezTo>
                  <a:pt x="396" y="591"/>
                  <a:pt x="399" y="591"/>
                  <a:pt x="402" y="591"/>
                </a:cubicBezTo>
                <a:cubicBezTo>
                  <a:pt x="404" y="591"/>
                  <a:pt x="407" y="590"/>
                  <a:pt x="409" y="590"/>
                </a:cubicBezTo>
                <a:cubicBezTo>
                  <a:pt x="412" y="589"/>
                  <a:pt x="415" y="589"/>
                  <a:pt x="417" y="588"/>
                </a:cubicBezTo>
                <a:cubicBezTo>
                  <a:pt x="419" y="587"/>
                  <a:pt x="421" y="586"/>
                  <a:pt x="423" y="585"/>
                </a:cubicBezTo>
                <a:cubicBezTo>
                  <a:pt x="424" y="585"/>
                  <a:pt x="424" y="585"/>
                  <a:pt x="425" y="584"/>
                </a:cubicBezTo>
                <a:cubicBezTo>
                  <a:pt x="428" y="581"/>
                  <a:pt x="431" y="575"/>
                  <a:pt x="433" y="566"/>
                </a:cubicBezTo>
                <a:cubicBezTo>
                  <a:pt x="437" y="550"/>
                  <a:pt x="439" y="526"/>
                  <a:pt x="440" y="493"/>
                </a:cubicBezTo>
                <a:cubicBezTo>
                  <a:pt x="441" y="492"/>
                  <a:pt x="442" y="492"/>
                  <a:pt x="443" y="492"/>
                </a:cubicBezTo>
                <a:cubicBezTo>
                  <a:pt x="444" y="491"/>
                  <a:pt x="445" y="491"/>
                  <a:pt x="446" y="490"/>
                </a:cubicBezTo>
                <a:cubicBezTo>
                  <a:pt x="447" y="490"/>
                  <a:pt x="448" y="489"/>
                  <a:pt x="449" y="488"/>
                </a:cubicBezTo>
                <a:cubicBezTo>
                  <a:pt x="450" y="487"/>
                  <a:pt x="451" y="486"/>
                  <a:pt x="452" y="485"/>
                </a:cubicBezTo>
                <a:cubicBezTo>
                  <a:pt x="454" y="484"/>
                  <a:pt x="455" y="482"/>
                  <a:pt x="456" y="480"/>
                </a:cubicBezTo>
                <a:cubicBezTo>
                  <a:pt x="458" y="477"/>
                  <a:pt x="459" y="473"/>
                  <a:pt x="459" y="468"/>
                </a:cubicBezTo>
                <a:cubicBezTo>
                  <a:pt x="459" y="464"/>
                  <a:pt x="458" y="460"/>
                  <a:pt x="456" y="456"/>
                </a:cubicBezTo>
                <a:cubicBezTo>
                  <a:pt x="455" y="454"/>
                  <a:pt x="454" y="453"/>
                  <a:pt x="452" y="451"/>
                </a:cubicBezTo>
                <a:cubicBezTo>
                  <a:pt x="451" y="450"/>
                  <a:pt x="450" y="449"/>
                  <a:pt x="449" y="448"/>
                </a:cubicBezTo>
                <a:cubicBezTo>
                  <a:pt x="448" y="448"/>
                  <a:pt x="447" y="447"/>
                  <a:pt x="446" y="446"/>
                </a:cubicBezTo>
                <a:cubicBezTo>
                  <a:pt x="445" y="446"/>
                  <a:pt x="444" y="445"/>
                  <a:pt x="443" y="445"/>
                </a:cubicBezTo>
                <a:cubicBezTo>
                  <a:pt x="442" y="444"/>
                  <a:pt x="441" y="444"/>
                  <a:pt x="440" y="444"/>
                </a:cubicBezTo>
                <a:cubicBezTo>
                  <a:pt x="439" y="443"/>
                  <a:pt x="438" y="443"/>
                  <a:pt x="437" y="443"/>
                </a:cubicBezTo>
                <a:cubicBezTo>
                  <a:pt x="436" y="443"/>
                  <a:pt x="434" y="443"/>
                  <a:pt x="433" y="443"/>
                </a:cubicBezTo>
                <a:cubicBezTo>
                  <a:pt x="433" y="443"/>
                  <a:pt x="433" y="443"/>
                  <a:pt x="433" y="443"/>
                </a:cubicBezTo>
                <a:cubicBezTo>
                  <a:pt x="432" y="443"/>
                  <a:pt x="431" y="443"/>
                  <a:pt x="430" y="443"/>
                </a:cubicBezTo>
                <a:cubicBezTo>
                  <a:pt x="429" y="443"/>
                  <a:pt x="428" y="443"/>
                  <a:pt x="427" y="444"/>
                </a:cubicBezTo>
                <a:cubicBezTo>
                  <a:pt x="426" y="444"/>
                  <a:pt x="425" y="444"/>
                  <a:pt x="424" y="445"/>
                </a:cubicBezTo>
                <a:cubicBezTo>
                  <a:pt x="423" y="445"/>
                  <a:pt x="422" y="446"/>
                  <a:pt x="421" y="446"/>
                </a:cubicBezTo>
                <a:cubicBezTo>
                  <a:pt x="420" y="447"/>
                  <a:pt x="419" y="448"/>
                  <a:pt x="418" y="448"/>
                </a:cubicBezTo>
                <a:cubicBezTo>
                  <a:pt x="416" y="449"/>
                  <a:pt x="415" y="450"/>
                  <a:pt x="414" y="451"/>
                </a:cubicBezTo>
                <a:cubicBezTo>
                  <a:pt x="413" y="453"/>
                  <a:pt x="412" y="454"/>
                  <a:pt x="411" y="456"/>
                </a:cubicBezTo>
                <a:cubicBezTo>
                  <a:pt x="409" y="460"/>
                  <a:pt x="408" y="464"/>
                  <a:pt x="408" y="468"/>
                </a:cubicBezTo>
                <a:cubicBezTo>
                  <a:pt x="408" y="473"/>
                  <a:pt x="409" y="477"/>
                  <a:pt x="411" y="480"/>
                </a:cubicBezTo>
                <a:cubicBezTo>
                  <a:pt x="412" y="482"/>
                  <a:pt x="413" y="484"/>
                  <a:pt x="414" y="485"/>
                </a:cubicBezTo>
                <a:cubicBezTo>
                  <a:pt x="415" y="486"/>
                  <a:pt x="416" y="487"/>
                  <a:pt x="418" y="488"/>
                </a:cubicBezTo>
                <a:cubicBezTo>
                  <a:pt x="419" y="489"/>
                  <a:pt x="420" y="490"/>
                  <a:pt x="421" y="490"/>
                </a:cubicBezTo>
                <a:cubicBezTo>
                  <a:pt x="422" y="491"/>
                  <a:pt x="423" y="491"/>
                  <a:pt x="424" y="492"/>
                </a:cubicBezTo>
                <a:cubicBezTo>
                  <a:pt x="424" y="492"/>
                  <a:pt x="425" y="492"/>
                  <a:pt x="426" y="492"/>
                </a:cubicBezTo>
                <a:cubicBezTo>
                  <a:pt x="425" y="496"/>
                  <a:pt x="425" y="500"/>
                  <a:pt x="425" y="504"/>
                </a:cubicBezTo>
                <a:cubicBezTo>
                  <a:pt x="424" y="532"/>
                  <a:pt x="421" y="558"/>
                  <a:pt x="417" y="569"/>
                </a:cubicBezTo>
                <a:cubicBezTo>
                  <a:pt x="417" y="571"/>
                  <a:pt x="416" y="572"/>
                  <a:pt x="416" y="573"/>
                </a:cubicBezTo>
                <a:cubicBezTo>
                  <a:pt x="414" y="574"/>
                  <a:pt x="412" y="574"/>
                  <a:pt x="409" y="575"/>
                </a:cubicBezTo>
                <a:cubicBezTo>
                  <a:pt x="407" y="575"/>
                  <a:pt x="404" y="576"/>
                  <a:pt x="402" y="576"/>
                </a:cubicBezTo>
                <a:cubicBezTo>
                  <a:pt x="399" y="576"/>
                  <a:pt x="396" y="577"/>
                  <a:pt x="394" y="577"/>
                </a:cubicBezTo>
                <a:cubicBezTo>
                  <a:pt x="391" y="577"/>
                  <a:pt x="388" y="577"/>
                  <a:pt x="386" y="577"/>
                </a:cubicBezTo>
                <a:cubicBezTo>
                  <a:pt x="383" y="578"/>
                  <a:pt x="380" y="578"/>
                  <a:pt x="378" y="578"/>
                </a:cubicBezTo>
                <a:cubicBezTo>
                  <a:pt x="378" y="578"/>
                  <a:pt x="378" y="578"/>
                  <a:pt x="378" y="578"/>
                </a:cubicBezTo>
                <a:cubicBezTo>
                  <a:pt x="376" y="578"/>
                  <a:pt x="373" y="578"/>
                  <a:pt x="370" y="577"/>
                </a:cubicBezTo>
                <a:cubicBezTo>
                  <a:pt x="368" y="577"/>
                  <a:pt x="365" y="577"/>
                  <a:pt x="362" y="577"/>
                </a:cubicBezTo>
                <a:cubicBezTo>
                  <a:pt x="360" y="577"/>
                  <a:pt x="357" y="576"/>
                  <a:pt x="355" y="576"/>
                </a:cubicBezTo>
                <a:cubicBezTo>
                  <a:pt x="352" y="576"/>
                  <a:pt x="349" y="575"/>
                  <a:pt x="347" y="575"/>
                </a:cubicBezTo>
                <a:cubicBezTo>
                  <a:pt x="344" y="574"/>
                  <a:pt x="342" y="574"/>
                  <a:pt x="341" y="573"/>
                </a:cubicBezTo>
                <a:cubicBezTo>
                  <a:pt x="340" y="572"/>
                  <a:pt x="339" y="571"/>
                  <a:pt x="339" y="569"/>
                </a:cubicBezTo>
                <a:cubicBezTo>
                  <a:pt x="336" y="558"/>
                  <a:pt x="333" y="531"/>
                  <a:pt x="331" y="504"/>
                </a:cubicBezTo>
                <a:cubicBezTo>
                  <a:pt x="331" y="498"/>
                  <a:pt x="331" y="492"/>
                  <a:pt x="330" y="487"/>
                </a:cubicBezTo>
                <a:cubicBezTo>
                  <a:pt x="331" y="487"/>
                  <a:pt x="331" y="487"/>
                  <a:pt x="332" y="487"/>
                </a:cubicBezTo>
                <a:cubicBezTo>
                  <a:pt x="335" y="487"/>
                  <a:pt x="340" y="487"/>
                  <a:pt x="345" y="486"/>
                </a:cubicBezTo>
                <a:cubicBezTo>
                  <a:pt x="349" y="486"/>
                  <a:pt x="353" y="486"/>
                  <a:pt x="357" y="485"/>
                </a:cubicBezTo>
                <a:cubicBezTo>
                  <a:pt x="362" y="484"/>
                  <a:pt x="366" y="484"/>
                  <a:pt x="370" y="483"/>
                </a:cubicBezTo>
                <a:cubicBezTo>
                  <a:pt x="374" y="482"/>
                  <a:pt x="378" y="480"/>
                  <a:pt x="381" y="479"/>
                </a:cubicBezTo>
                <a:cubicBezTo>
                  <a:pt x="381" y="479"/>
                  <a:pt x="382" y="478"/>
                  <a:pt x="383" y="478"/>
                </a:cubicBezTo>
                <a:cubicBezTo>
                  <a:pt x="387" y="474"/>
                  <a:pt x="391" y="467"/>
                  <a:pt x="396" y="458"/>
                </a:cubicBezTo>
                <a:cubicBezTo>
                  <a:pt x="400" y="447"/>
                  <a:pt x="405" y="434"/>
                  <a:pt x="408" y="421"/>
                </a:cubicBezTo>
                <a:cubicBezTo>
                  <a:pt x="414" y="402"/>
                  <a:pt x="418" y="383"/>
                  <a:pt x="420" y="371"/>
                </a:cubicBezTo>
                <a:cubicBezTo>
                  <a:pt x="559" y="423"/>
                  <a:pt x="559" y="423"/>
                  <a:pt x="559" y="423"/>
                </a:cubicBezTo>
                <a:cubicBezTo>
                  <a:pt x="559" y="423"/>
                  <a:pt x="599" y="435"/>
                  <a:pt x="609" y="449"/>
                </a:cubicBezTo>
                <a:cubicBezTo>
                  <a:pt x="619" y="463"/>
                  <a:pt x="638" y="638"/>
                  <a:pt x="625" y="638"/>
                </a:cubicBezTo>
                <a:close/>
                <a:moveTo>
                  <a:pt x="214" y="513"/>
                </a:moveTo>
                <a:cubicBezTo>
                  <a:pt x="208" y="513"/>
                  <a:pt x="208" y="513"/>
                  <a:pt x="208" y="513"/>
                </a:cubicBezTo>
                <a:cubicBezTo>
                  <a:pt x="201" y="513"/>
                  <a:pt x="201" y="513"/>
                  <a:pt x="201" y="513"/>
                </a:cubicBezTo>
                <a:cubicBezTo>
                  <a:pt x="194" y="513"/>
                  <a:pt x="194" y="513"/>
                  <a:pt x="194" y="513"/>
                </a:cubicBezTo>
                <a:cubicBezTo>
                  <a:pt x="187" y="513"/>
                  <a:pt x="187" y="513"/>
                  <a:pt x="187" y="513"/>
                </a:cubicBezTo>
                <a:cubicBezTo>
                  <a:pt x="181" y="513"/>
                  <a:pt x="181" y="513"/>
                  <a:pt x="181" y="513"/>
                </a:cubicBezTo>
                <a:cubicBezTo>
                  <a:pt x="174" y="513"/>
                  <a:pt x="174" y="513"/>
                  <a:pt x="174" y="513"/>
                </a:cubicBezTo>
                <a:cubicBezTo>
                  <a:pt x="170" y="513"/>
                  <a:pt x="170" y="513"/>
                  <a:pt x="170" y="513"/>
                </a:cubicBezTo>
                <a:cubicBezTo>
                  <a:pt x="170" y="469"/>
                  <a:pt x="170" y="469"/>
                  <a:pt x="170" y="469"/>
                </a:cubicBezTo>
                <a:cubicBezTo>
                  <a:pt x="169" y="469"/>
                  <a:pt x="169" y="469"/>
                  <a:pt x="169" y="469"/>
                </a:cubicBezTo>
                <a:cubicBezTo>
                  <a:pt x="168" y="469"/>
                  <a:pt x="168" y="469"/>
                  <a:pt x="168" y="469"/>
                </a:cubicBezTo>
                <a:cubicBezTo>
                  <a:pt x="166" y="469"/>
                  <a:pt x="166" y="469"/>
                  <a:pt x="166" y="469"/>
                </a:cubicBezTo>
                <a:cubicBezTo>
                  <a:pt x="165" y="469"/>
                  <a:pt x="165" y="469"/>
                  <a:pt x="165" y="469"/>
                </a:cubicBezTo>
                <a:cubicBezTo>
                  <a:pt x="164" y="469"/>
                  <a:pt x="164" y="469"/>
                  <a:pt x="164" y="469"/>
                </a:cubicBezTo>
                <a:cubicBezTo>
                  <a:pt x="163" y="469"/>
                  <a:pt x="163" y="469"/>
                  <a:pt x="163" y="469"/>
                </a:cubicBezTo>
                <a:cubicBezTo>
                  <a:pt x="162" y="469"/>
                  <a:pt x="162" y="469"/>
                  <a:pt x="162" y="469"/>
                </a:cubicBezTo>
                <a:cubicBezTo>
                  <a:pt x="160" y="469"/>
                  <a:pt x="160" y="469"/>
                  <a:pt x="160" y="469"/>
                </a:cubicBezTo>
                <a:cubicBezTo>
                  <a:pt x="159" y="469"/>
                  <a:pt x="159" y="469"/>
                  <a:pt x="159" y="469"/>
                </a:cubicBezTo>
                <a:cubicBezTo>
                  <a:pt x="158" y="469"/>
                  <a:pt x="158" y="469"/>
                  <a:pt x="158" y="469"/>
                </a:cubicBezTo>
                <a:cubicBezTo>
                  <a:pt x="157" y="469"/>
                  <a:pt x="157" y="469"/>
                  <a:pt x="157" y="469"/>
                </a:cubicBezTo>
                <a:cubicBezTo>
                  <a:pt x="155" y="469"/>
                  <a:pt x="155" y="469"/>
                  <a:pt x="155" y="469"/>
                </a:cubicBezTo>
                <a:cubicBezTo>
                  <a:pt x="154" y="469"/>
                  <a:pt x="154" y="469"/>
                  <a:pt x="154" y="469"/>
                </a:cubicBezTo>
                <a:cubicBezTo>
                  <a:pt x="153" y="469"/>
                  <a:pt x="153" y="469"/>
                  <a:pt x="153" y="469"/>
                </a:cubicBezTo>
                <a:cubicBezTo>
                  <a:pt x="152" y="469"/>
                  <a:pt x="152" y="469"/>
                  <a:pt x="152" y="469"/>
                </a:cubicBezTo>
                <a:cubicBezTo>
                  <a:pt x="151" y="469"/>
                  <a:pt x="151" y="469"/>
                  <a:pt x="151" y="469"/>
                </a:cubicBezTo>
                <a:cubicBezTo>
                  <a:pt x="151" y="513"/>
                  <a:pt x="151" y="513"/>
                  <a:pt x="151" y="513"/>
                </a:cubicBezTo>
                <a:cubicBezTo>
                  <a:pt x="147" y="513"/>
                  <a:pt x="147" y="513"/>
                  <a:pt x="147" y="513"/>
                </a:cubicBezTo>
                <a:cubicBezTo>
                  <a:pt x="140" y="513"/>
                  <a:pt x="140" y="513"/>
                  <a:pt x="140" y="513"/>
                </a:cubicBezTo>
                <a:cubicBezTo>
                  <a:pt x="133" y="513"/>
                  <a:pt x="133" y="513"/>
                  <a:pt x="133" y="513"/>
                </a:cubicBezTo>
                <a:cubicBezTo>
                  <a:pt x="126" y="513"/>
                  <a:pt x="126" y="513"/>
                  <a:pt x="126" y="513"/>
                </a:cubicBezTo>
                <a:cubicBezTo>
                  <a:pt x="120" y="513"/>
                  <a:pt x="120" y="513"/>
                  <a:pt x="120" y="513"/>
                </a:cubicBezTo>
                <a:cubicBezTo>
                  <a:pt x="113" y="513"/>
                  <a:pt x="113" y="513"/>
                  <a:pt x="113" y="513"/>
                </a:cubicBezTo>
                <a:cubicBezTo>
                  <a:pt x="106" y="513"/>
                  <a:pt x="106" y="513"/>
                  <a:pt x="106" y="513"/>
                </a:cubicBezTo>
                <a:cubicBezTo>
                  <a:pt x="106" y="533"/>
                  <a:pt x="106" y="533"/>
                  <a:pt x="106" y="533"/>
                </a:cubicBezTo>
                <a:cubicBezTo>
                  <a:pt x="113" y="533"/>
                  <a:pt x="113" y="533"/>
                  <a:pt x="113" y="533"/>
                </a:cubicBezTo>
                <a:cubicBezTo>
                  <a:pt x="120" y="533"/>
                  <a:pt x="120" y="533"/>
                  <a:pt x="120" y="533"/>
                </a:cubicBezTo>
                <a:cubicBezTo>
                  <a:pt x="126" y="533"/>
                  <a:pt x="126" y="533"/>
                  <a:pt x="126" y="533"/>
                </a:cubicBezTo>
                <a:cubicBezTo>
                  <a:pt x="133" y="533"/>
                  <a:pt x="133" y="533"/>
                  <a:pt x="133" y="533"/>
                </a:cubicBezTo>
                <a:cubicBezTo>
                  <a:pt x="140" y="533"/>
                  <a:pt x="140" y="533"/>
                  <a:pt x="140" y="533"/>
                </a:cubicBezTo>
                <a:cubicBezTo>
                  <a:pt x="147" y="533"/>
                  <a:pt x="147" y="533"/>
                  <a:pt x="147" y="533"/>
                </a:cubicBezTo>
                <a:cubicBezTo>
                  <a:pt x="151" y="533"/>
                  <a:pt x="151" y="533"/>
                  <a:pt x="151" y="533"/>
                </a:cubicBezTo>
                <a:cubicBezTo>
                  <a:pt x="151" y="577"/>
                  <a:pt x="151" y="577"/>
                  <a:pt x="151" y="577"/>
                </a:cubicBezTo>
                <a:cubicBezTo>
                  <a:pt x="152" y="577"/>
                  <a:pt x="152" y="577"/>
                  <a:pt x="152" y="577"/>
                </a:cubicBezTo>
                <a:cubicBezTo>
                  <a:pt x="153" y="577"/>
                  <a:pt x="153" y="577"/>
                  <a:pt x="153" y="577"/>
                </a:cubicBezTo>
                <a:cubicBezTo>
                  <a:pt x="154" y="577"/>
                  <a:pt x="154" y="577"/>
                  <a:pt x="154" y="577"/>
                </a:cubicBezTo>
                <a:cubicBezTo>
                  <a:pt x="155" y="577"/>
                  <a:pt x="155" y="577"/>
                  <a:pt x="155" y="577"/>
                </a:cubicBezTo>
                <a:cubicBezTo>
                  <a:pt x="157" y="577"/>
                  <a:pt x="157" y="577"/>
                  <a:pt x="157" y="577"/>
                </a:cubicBezTo>
                <a:cubicBezTo>
                  <a:pt x="158" y="577"/>
                  <a:pt x="158" y="577"/>
                  <a:pt x="158" y="577"/>
                </a:cubicBezTo>
                <a:cubicBezTo>
                  <a:pt x="159" y="577"/>
                  <a:pt x="159" y="577"/>
                  <a:pt x="159" y="577"/>
                </a:cubicBezTo>
                <a:cubicBezTo>
                  <a:pt x="160" y="577"/>
                  <a:pt x="160" y="577"/>
                  <a:pt x="160" y="577"/>
                </a:cubicBezTo>
                <a:cubicBezTo>
                  <a:pt x="162" y="577"/>
                  <a:pt x="162" y="577"/>
                  <a:pt x="162" y="577"/>
                </a:cubicBezTo>
                <a:cubicBezTo>
                  <a:pt x="163" y="577"/>
                  <a:pt x="163" y="577"/>
                  <a:pt x="163" y="577"/>
                </a:cubicBezTo>
                <a:cubicBezTo>
                  <a:pt x="164" y="577"/>
                  <a:pt x="164" y="577"/>
                  <a:pt x="164" y="577"/>
                </a:cubicBezTo>
                <a:cubicBezTo>
                  <a:pt x="165" y="577"/>
                  <a:pt x="165" y="577"/>
                  <a:pt x="165" y="577"/>
                </a:cubicBezTo>
                <a:cubicBezTo>
                  <a:pt x="166" y="577"/>
                  <a:pt x="166" y="577"/>
                  <a:pt x="166" y="577"/>
                </a:cubicBezTo>
                <a:cubicBezTo>
                  <a:pt x="168" y="577"/>
                  <a:pt x="168" y="577"/>
                  <a:pt x="168" y="577"/>
                </a:cubicBezTo>
                <a:cubicBezTo>
                  <a:pt x="169" y="577"/>
                  <a:pt x="169" y="577"/>
                  <a:pt x="169" y="577"/>
                </a:cubicBezTo>
                <a:cubicBezTo>
                  <a:pt x="170" y="577"/>
                  <a:pt x="170" y="577"/>
                  <a:pt x="170" y="577"/>
                </a:cubicBezTo>
                <a:cubicBezTo>
                  <a:pt x="170" y="533"/>
                  <a:pt x="170" y="533"/>
                  <a:pt x="170" y="533"/>
                </a:cubicBezTo>
                <a:cubicBezTo>
                  <a:pt x="174" y="533"/>
                  <a:pt x="174" y="533"/>
                  <a:pt x="174" y="533"/>
                </a:cubicBezTo>
                <a:cubicBezTo>
                  <a:pt x="181" y="533"/>
                  <a:pt x="181" y="533"/>
                  <a:pt x="181" y="533"/>
                </a:cubicBezTo>
                <a:cubicBezTo>
                  <a:pt x="187" y="533"/>
                  <a:pt x="187" y="533"/>
                  <a:pt x="187" y="533"/>
                </a:cubicBezTo>
                <a:cubicBezTo>
                  <a:pt x="194" y="533"/>
                  <a:pt x="194" y="533"/>
                  <a:pt x="194" y="533"/>
                </a:cubicBezTo>
                <a:cubicBezTo>
                  <a:pt x="201" y="533"/>
                  <a:pt x="201" y="533"/>
                  <a:pt x="201" y="533"/>
                </a:cubicBezTo>
                <a:cubicBezTo>
                  <a:pt x="208" y="533"/>
                  <a:pt x="208" y="533"/>
                  <a:pt x="208" y="533"/>
                </a:cubicBezTo>
                <a:cubicBezTo>
                  <a:pt x="214" y="533"/>
                  <a:pt x="214" y="533"/>
                  <a:pt x="214" y="533"/>
                </a:cubicBezTo>
                <a:lnTo>
                  <a:pt x="214" y="5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Oval 7"/>
          <p:cNvSpPr>
            <a:spLocks noChangeArrowheads="1"/>
          </p:cNvSpPr>
          <p:nvPr/>
        </p:nvSpPr>
        <p:spPr bwMode="auto">
          <a:xfrm>
            <a:off x="2779353" y="1201063"/>
            <a:ext cx="700987" cy="701558"/>
          </a:xfrm>
          <a:prstGeom prst="rect">
            <a:avLst/>
          </a:prstGeom>
          <a:solidFill>
            <a:schemeClr val="bg1">
              <a:alpha val="50196"/>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8" name="Oval 9"/>
          <p:cNvSpPr>
            <a:spLocks noChangeArrowheads="1"/>
          </p:cNvSpPr>
          <p:nvPr/>
        </p:nvSpPr>
        <p:spPr bwMode="auto">
          <a:xfrm>
            <a:off x="6407744" y="1201063"/>
            <a:ext cx="700987" cy="701558"/>
          </a:xfrm>
          <a:prstGeom prst="rect">
            <a:avLst/>
          </a:prstGeom>
          <a:solidFill>
            <a:schemeClr val="bg1">
              <a:alpha val="50196"/>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9" name="Oval 11"/>
          <p:cNvSpPr>
            <a:spLocks noChangeArrowheads="1"/>
          </p:cNvSpPr>
          <p:nvPr/>
        </p:nvSpPr>
        <p:spPr bwMode="auto">
          <a:xfrm>
            <a:off x="9970022" y="1201063"/>
            <a:ext cx="700987" cy="701558"/>
          </a:xfrm>
          <a:prstGeom prst="rect">
            <a:avLst/>
          </a:prstGeom>
          <a:solidFill>
            <a:schemeClr val="bg1">
              <a:alpha val="50196"/>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0" name="矩形 59"/>
          <p:cNvSpPr/>
          <p:nvPr/>
        </p:nvSpPr>
        <p:spPr>
          <a:xfrm>
            <a:off x="1086760" y="4009249"/>
            <a:ext cx="2940014" cy="360040"/>
          </a:xfrm>
          <a:prstGeom prst="rect">
            <a:avLst/>
          </a:prstGeom>
          <a:solidFill>
            <a:srgbClr val="3BA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在此输入您的标题</a:t>
            </a:r>
            <a:endParaRPr lang="zh-CN" altLang="en-US" sz="1400" dirty="0">
              <a:latin typeface="微软雅黑" panose="020B0503020204020204" pitchFamily="34" charset="-122"/>
              <a:ea typeface="微软雅黑" panose="020B0503020204020204" pitchFamily="34" charset="-122"/>
            </a:endParaRPr>
          </a:p>
        </p:txBody>
      </p:sp>
      <p:sp>
        <p:nvSpPr>
          <p:cNvPr id="61" name="矩形 60"/>
          <p:cNvSpPr/>
          <p:nvPr/>
        </p:nvSpPr>
        <p:spPr>
          <a:xfrm>
            <a:off x="4673602" y="4009249"/>
            <a:ext cx="2940014" cy="360040"/>
          </a:xfrm>
          <a:prstGeom prst="rect">
            <a:avLst/>
          </a:prstGeom>
          <a:solidFill>
            <a:srgbClr val="FFA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在此输入您的</a:t>
            </a:r>
            <a:r>
              <a:rPr lang="zh-CN" altLang="en-US" sz="1400" dirty="0" smtClean="0">
                <a:latin typeface="微软雅黑" panose="020B0503020204020204" pitchFamily="34" charset="-122"/>
                <a:ea typeface="微软雅黑" panose="020B0503020204020204" pitchFamily="34" charset="-122"/>
              </a:rPr>
              <a:t>标题</a:t>
            </a:r>
            <a:endParaRPr lang="zh-CN" altLang="en-US" sz="1400" dirty="0">
              <a:latin typeface="微软雅黑" panose="020B0503020204020204" pitchFamily="34" charset="-122"/>
              <a:ea typeface="微软雅黑" panose="020B0503020204020204" pitchFamily="34" charset="-122"/>
            </a:endParaRPr>
          </a:p>
        </p:txBody>
      </p:sp>
      <p:sp>
        <p:nvSpPr>
          <p:cNvPr id="62" name="矩形 61"/>
          <p:cNvSpPr/>
          <p:nvPr/>
        </p:nvSpPr>
        <p:spPr>
          <a:xfrm>
            <a:off x="8265211" y="4009249"/>
            <a:ext cx="2940014" cy="360040"/>
          </a:xfrm>
          <a:prstGeom prst="rect">
            <a:avLst/>
          </a:prstGeom>
          <a:solidFill>
            <a:srgbClr val="9DC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在此输入您的</a:t>
            </a:r>
            <a:r>
              <a:rPr lang="zh-CN" altLang="en-US" sz="1400" dirty="0" smtClean="0">
                <a:latin typeface="微软雅黑" panose="020B0503020204020204" pitchFamily="34" charset="-122"/>
                <a:ea typeface="微软雅黑" panose="020B0503020204020204" pitchFamily="34" charset="-122"/>
              </a:rPr>
              <a:t>标题</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922">
        <p14:vortex dir="r"/>
      </p:transition>
    </mc:Choice>
    <mc:Fallback>
      <p:transition spd="slow" advTm="109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49" presetClass="entr" presetSubtype="0" decel="10000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000" fill="hold"/>
                                        <p:tgtEl>
                                          <p:spTgt spid="48"/>
                                        </p:tgtEl>
                                        <p:attrNameLst>
                                          <p:attrName>ppt_w</p:attrName>
                                        </p:attrNameLst>
                                      </p:cBhvr>
                                      <p:tavLst>
                                        <p:tav tm="0">
                                          <p:val>
                                            <p:fltVal val="0"/>
                                          </p:val>
                                        </p:tav>
                                        <p:tav tm="100000">
                                          <p:val>
                                            <p:strVal val="#ppt_w"/>
                                          </p:val>
                                        </p:tav>
                                      </p:tavLst>
                                    </p:anim>
                                    <p:anim calcmode="lin" valueType="num">
                                      <p:cBhvr>
                                        <p:cTn id="12" dur="1000" fill="hold"/>
                                        <p:tgtEl>
                                          <p:spTgt spid="48"/>
                                        </p:tgtEl>
                                        <p:attrNameLst>
                                          <p:attrName>ppt_h</p:attrName>
                                        </p:attrNameLst>
                                      </p:cBhvr>
                                      <p:tavLst>
                                        <p:tav tm="0">
                                          <p:val>
                                            <p:fltVal val="0"/>
                                          </p:val>
                                        </p:tav>
                                        <p:tav tm="100000">
                                          <p:val>
                                            <p:strVal val="#ppt_h"/>
                                          </p:val>
                                        </p:tav>
                                      </p:tavLst>
                                    </p:anim>
                                    <p:anim calcmode="lin" valueType="num">
                                      <p:cBhvr>
                                        <p:cTn id="13" dur="1000" fill="hold"/>
                                        <p:tgtEl>
                                          <p:spTgt spid="48"/>
                                        </p:tgtEl>
                                        <p:attrNameLst>
                                          <p:attrName>style.rotation</p:attrName>
                                        </p:attrNameLst>
                                      </p:cBhvr>
                                      <p:tavLst>
                                        <p:tav tm="0">
                                          <p:val>
                                            <p:fltVal val="360"/>
                                          </p:val>
                                        </p:tav>
                                        <p:tav tm="100000">
                                          <p:val>
                                            <p:fltVal val="0"/>
                                          </p:val>
                                        </p:tav>
                                      </p:tavLst>
                                    </p:anim>
                                    <p:animEffect transition="in" filter="fade">
                                      <p:cBhvr>
                                        <p:cTn id="14" dur="1000"/>
                                        <p:tgtEl>
                                          <p:spTgt spid="48"/>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ppt_w</p:attrName>
                                        </p:attrNameLst>
                                      </p:cBhvr>
                                      <p:tavLst>
                                        <p:tav tm="0" fmla="#ppt_w*sin(2.5*pi*$)">
                                          <p:val>
                                            <p:fltVal val="0"/>
                                          </p:val>
                                        </p:tav>
                                        <p:tav tm="100000">
                                          <p:val>
                                            <p:fltVal val="1"/>
                                          </p:val>
                                        </p:tav>
                                      </p:tavLst>
                                    </p:anim>
                                    <p:anim calcmode="lin" valueType="num">
                                      <p:cBhvr>
                                        <p:cTn id="19" dur="1000" fill="hold"/>
                                        <p:tgtEl>
                                          <p:spTgt spid="56"/>
                                        </p:tgtEl>
                                        <p:attrNameLst>
                                          <p:attrName>ppt_h</p:attrName>
                                        </p:attrNameLst>
                                      </p:cBhvr>
                                      <p:tavLst>
                                        <p:tav tm="0">
                                          <p:val>
                                            <p:strVal val="#ppt_h"/>
                                          </p:val>
                                        </p:tav>
                                        <p:tav tm="100000">
                                          <p:val>
                                            <p:strVal val="#ppt_h"/>
                                          </p:val>
                                        </p:tav>
                                      </p:tavLst>
                                    </p:anim>
                                  </p:childTnLst>
                                </p:cTn>
                              </p:par>
                              <p:par>
                                <p:cTn id="20" presetID="49" presetClass="entr" presetSubtype="0" decel="10000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1000" fill="hold"/>
                                        <p:tgtEl>
                                          <p:spTgt spid="57"/>
                                        </p:tgtEl>
                                        <p:attrNameLst>
                                          <p:attrName>ppt_w</p:attrName>
                                        </p:attrNameLst>
                                      </p:cBhvr>
                                      <p:tavLst>
                                        <p:tav tm="0">
                                          <p:val>
                                            <p:fltVal val="0"/>
                                          </p:val>
                                        </p:tav>
                                        <p:tav tm="100000">
                                          <p:val>
                                            <p:strVal val="#ppt_w"/>
                                          </p:val>
                                        </p:tav>
                                      </p:tavLst>
                                    </p:anim>
                                    <p:anim calcmode="lin" valueType="num">
                                      <p:cBhvr>
                                        <p:cTn id="23" dur="1000" fill="hold"/>
                                        <p:tgtEl>
                                          <p:spTgt spid="57"/>
                                        </p:tgtEl>
                                        <p:attrNameLst>
                                          <p:attrName>ppt_h</p:attrName>
                                        </p:attrNameLst>
                                      </p:cBhvr>
                                      <p:tavLst>
                                        <p:tav tm="0">
                                          <p:val>
                                            <p:fltVal val="0"/>
                                          </p:val>
                                        </p:tav>
                                        <p:tav tm="100000">
                                          <p:val>
                                            <p:strVal val="#ppt_h"/>
                                          </p:val>
                                        </p:tav>
                                      </p:tavLst>
                                    </p:anim>
                                    <p:anim calcmode="lin" valueType="num">
                                      <p:cBhvr>
                                        <p:cTn id="24" dur="1000" fill="hold"/>
                                        <p:tgtEl>
                                          <p:spTgt spid="57"/>
                                        </p:tgtEl>
                                        <p:attrNameLst>
                                          <p:attrName>style.rotation</p:attrName>
                                        </p:attrNameLst>
                                      </p:cBhvr>
                                      <p:tavLst>
                                        <p:tav tm="0">
                                          <p:val>
                                            <p:fltVal val="360"/>
                                          </p:val>
                                        </p:tav>
                                        <p:tav tm="100000">
                                          <p:val>
                                            <p:fltVal val="0"/>
                                          </p:val>
                                        </p:tav>
                                      </p:tavLst>
                                    </p:anim>
                                    <p:animEffect transition="in" filter="fade">
                                      <p:cBhvr>
                                        <p:cTn id="25" dur="1000"/>
                                        <p:tgtEl>
                                          <p:spTgt spid="57"/>
                                        </p:tgtEl>
                                      </p:cBhvr>
                                    </p:animEffect>
                                  </p:childTnLst>
                                </p:cTn>
                              </p:par>
                              <p:par>
                                <p:cTn id="26" presetID="47"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360"/>
                                          </p:val>
                                        </p:tav>
                                        <p:tav tm="100000">
                                          <p:val>
                                            <p:fltVal val="0"/>
                                          </p:val>
                                        </p:tav>
                                      </p:tavLst>
                                    </p:anim>
                                    <p:animEffect transition="in" filter="fade">
                                      <p:cBhvr>
                                        <p:cTn id="37" dur="1000"/>
                                        <p:tgtEl>
                                          <p:spTgt spid="49"/>
                                        </p:tgtEl>
                                      </p:cBhvr>
                                    </p:animEffect>
                                  </p:childTnLst>
                                </p:cTn>
                              </p:par>
                              <p:par>
                                <p:cTn id="38" presetID="45"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ppt_w</p:attrName>
                                        </p:attrNameLst>
                                      </p:cBhvr>
                                      <p:tavLst>
                                        <p:tav tm="0" fmla="#ppt_w*sin(2.5*pi*$)">
                                          <p:val>
                                            <p:fltVal val="0"/>
                                          </p:val>
                                        </p:tav>
                                        <p:tav tm="100000">
                                          <p:val>
                                            <p:fltVal val="1"/>
                                          </p:val>
                                        </p:tav>
                                      </p:tavLst>
                                    </p:anim>
                                    <p:anim calcmode="lin" valueType="num">
                                      <p:cBhvr>
                                        <p:cTn id="42" dur="1000" fill="hold"/>
                                        <p:tgtEl>
                                          <p:spTgt spid="54"/>
                                        </p:tgtEl>
                                        <p:attrNameLst>
                                          <p:attrName>ppt_h</p:attrName>
                                        </p:attrNameLst>
                                      </p:cBhvr>
                                      <p:tavLst>
                                        <p:tav tm="0">
                                          <p:val>
                                            <p:strVal val="#ppt_h"/>
                                          </p:val>
                                        </p:tav>
                                        <p:tav tm="100000">
                                          <p:val>
                                            <p:strVal val="#ppt_h"/>
                                          </p:val>
                                        </p:tav>
                                      </p:tavLst>
                                    </p:anim>
                                  </p:childTnLst>
                                </p:cTn>
                              </p:par>
                              <p:par>
                                <p:cTn id="43" presetID="49" presetClass="entr" presetSubtype="0" decel="10000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1000" fill="hold"/>
                                        <p:tgtEl>
                                          <p:spTgt spid="58"/>
                                        </p:tgtEl>
                                        <p:attrNameLst>
                                          <p:attrName>ppt_w</p:attrName>
                                        </p:attrNameLst>
                                      </p:cBhvr>
                                      <p:tavLst>
                                        <p:tav tm="0">
                                          <p:val>
                                            <p:fltVal val="0"/>
                                          </p:val>
                                        </p:tav>
                                        <p:tav tm="100000">
                                          <p:val>
                                            <p:strVal val="#ppt_w"/>
                                          </p:val>
                                        </p:tav>
                                      </p:tavLst>
                                    </p:anim>
                                    <p:anim calcmode="lin" valueType="num">
                                      <p:cBhvr>
                                        <p:cTn id="46" dur="1000" fill="hold"/>
                                        <p:tgtEl>
                                          <p:spTgt spid="58"/>
                                        </p:tgtEl>
                                        <p:attrNameLst>
                                          <p:attrName>ppt_h</p:attrName>
                                        </p:attrNameLst>
                                      </p:cBhvr>
                                      <p:tavLst>
                                        <p:tav tm="0">
                                          <p:val>
                                            <p:fltVal val="0"/>
                                          </p:val>
                                        </p:tav>
                                        <p:tav tm="100000">
                                          <p:val>
                                            <p:strVal val="#ppt_h"/>
                                          </p:val>
                                        </p:tav>
                                      </p:tavLst>
                                    </p:anim>
                                    <p:anim calcmode="lin" valueType="num">
                                      <p:cBhvr>
                                        <p:cTn id="47" dur="1000" fill="hold"/>
                                        <p:tgtEl>
                                          <p:spTgt spid="58"/>
                                        </p:tgtEl>
                                        <p:attrNameLst>
                                          <p:attrName>style.rotation</p:attrName>
                                        </p:attrNameLst>
                                      </p:cBhvr>
                                      <p:tavLst>
                                        <p:tav tm="0">
                                          <p:val>
                                            <p:fltVal val="360"/>
                                          </p:val>
                                        </p:tav>
                                        <p:tav tm="100000">
                                          <p:val>
                                            <p:fltVal val="0"/>
                                          </p:val>
                                        </p:tav>
                                      </p:tavLst>
                                    </p:anim>
                                    <p:animEffect transition="in" filter="fade">
                                      <p:cBhvr>
                                        <p:cTn id="48" dur="1000"/>
                                        <p:tgtEl>
                                          <p:spTgt spid="58"/>
                                        </p:tgtEl>
                                      </p:cBhvr>
                                    </p:animEffect>
                                  </p:childTnLst>
                                </p:cTn>
                              </p:par>
                              <p:par>
                                <p:cTn id="49" presetID="47"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2850"/>
                            </p:stCondLst>
                            <p:childTnLst>
                              <p:par>
                                <p:cTn id="55" presetID="49" presetClass="entr" presetSubtype="0" decel="10000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1000" fill="hold"/>
                                        <p:tgtEl>
                                          <p:spTgt spid="50"/>
                                        </p:tgtEl>
                                        <p:attrNameLst>
                                          <p:attrName>ppt_w</p:attrName>
                                        </p:attrNameLst>
                                      </p:cBhvr>
                                      <p:tavLst>
                                        <p:tav tm="0">
                                          <p:val>
                                            <p:fltVal val="0"/>
                                          </p:val>
                                        </p:tav>
                                        <p:tav tm="100000">
                                          <p:val>
                                            <p:strVal val="#ppt_w"/>
                                          </p:val>
                                        </p:tav>
                                      </p:tavLst>
                                    </p:anim>
                                    <p:anim calcmode="lin" valueType="num">
                                      <p:cBhvr>
                                        <p:cTn id="58" dur="1000" fill="hold"/>
                                        <p:tgtEl>
                                          <p:spTgt spid="50"/>
                                        </p:tgtEl>
                                        <p:attrNameLst>
                                          <p:attrName>ppt_h</p:attrName>
                                        </p:attrNameLst>
                                      </p:cBhvr>
                                      <p:tavLst>
                                        <p:tav tm="0">
                                          <p:val>
                                            <p:fltVal val="0"/>
                                          </p:val>
                                        </p:tav>
                                        <p:tav tm="100000">
                                          <p:val>
                                            <p:strVal val="#ppt_h"/>
                                          </p:val>
                                        </p:tav>
                                      </p:tavLst>
                                    </p:anim>
                                    <p:anim calcmode="lin" valueType="num">
                                      <p:cBhvr>
                                        <p:cTn id="59" dur="1000" fill="hold"/>
                                        <p:tgtEl>
                                          <p:spTgt spid="50"/>
                                        </p:tgtEl>
                                        <p:attrNameLst>
                                          <p:attrName>style.rotation</p:attrName>
                                        </p:attrNameLst>
                                      </p:cBhvr>
                                      <p:tavLst>
                                        <p:tav tm="0">
                                          <p:val>
                                            <p:fltVal val="360"/>
                                          </p:val>
                                        </p:tav>
                                        <p:tav tm="100000">
                                          <p:val>
                                            <p:fltVal val="0"/>
                                          </p:val>
                                        </p:tav>
                                      </p:tavLst>
                                    </p:anim>
                                    <p:animEffect transition="in" filter="fade">
                                      <p:cBhvr>
                                        <p:cTn id="60" dur="1000"/>
                                        <p:tgtEl>
                                          <p:spTgt spid="50"/>
                                        </p:tgtEl>
                                      </p:cBhvr>
                                    </p:animEffect>
                                  </p:childTnLst>
                                </p:cTn>
                              </p:par>
                              <p:par>
                                <p:cTn id="61" presetID="45"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000"/>
                                        <p:tgtEl>
                                          <p:spTgt spid="55"/>
                                        </p:tgtEl>
                                      </p:cBhvr>
                                    </p:animEffect>
                                    <p:anim calcmode="lin" valueType="num">
                                      <p:cBhvr>
                                        <p:cTn id="64" dur="1000" fill="hold"/>
                                        <p:tgtEl>
                                          <p:spTgt spid="55"/>
                                        </p:tgtEl>
                                        <p:attrNameLst>
                                          <p:attrName>ppt_w</p:attrName>
                                        </p:attrNameLst>
                                      </p:cBhvr>
                                      <p:tavLst>
                                        <p:tav tm="0" fmla="#ppt_w*sin(2.5*pi*$)">
                                          <p:val>
                                            <p:fltVal val="0"/>
                                          </p:val>
                                        </p:tav>
                                        <p:tav tm="100000">
                                          <p:val>
                                            <p:fltVal val="1"/>
                                          </p:val>
                                        </p:tav>
                                      </p:tavLst>
                                    </p:anim>
                                    <p:anim calcmode="lin" valueType="num">
                                      <p:cBhvr>
                                        <p:cTn id="65" dur="1000" fill="hold"/>
                                        <p:tgtEl>
                                          <p:spTgt spid="55"/>
                                        </p:tgtEl>
                                        <p:attrNameLst>
                                          <p:attrName>ppt_h</p:attrName>
                                        </p:attrNameLst>
                                      </p:cBhvr>
                                      <p:tavLst>
                                        <p:tav tm="0">
                                          <p:val>
                                            <p:strVal val="#ppt_h"/>
                                          </p:val>
                                        </p:tav>
                                        <p:tav tm="100000">
                                          <p:val>
                                            <p:strVal val="#ppt_h"/>
                                          </p:val>
                                        </p:tav>
                                      </p:tavLst>
                                    </p:anim>
                                  </p:childTnLst>
                                </p:cTn>
                              </p:par>
                              <p:par>
                                <p:cTn id="66" presetID="49" presetClass="entr" presetSubtype="0" decel="10000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 calcmode="lin" valueType="num">
                                      <p:cBhvr>
                                        <p:cTn id="70" dur="1000" fill="hold"/>
                                        <p:tgtEl>
                                          <p:spTgt spid="59"/>
                                        </p:tgtEl>
                                        <p:attrNameLst>
                                          <p:attrName>style.rotation</p:attrName>
                                        </p:attrNameLst>
                                      </p:cBhvr>
                                      <p:tavLst>
                                        <p:tav tm="0">
                                          <p:val>
                                            <p:fltVal val="360"/>
                                          </p:val>
                                        </p:tav>
                                        <p:tav tm="100000">
                                          <p:val>
                                            <p:fltVal val="0"/>
                                          </p:val>
                                        </p:tav>
                                      </p:tavLst>
                                    </p:anim>
                                    <p:animEffect transition="in" filter="fade">
                                      <p:cBhvr>
                                        <p:cTn id="71" dur="1000"/>
                                        <p:tgtEl>
                                          <p:spTgt spid="59"/>
                                        </p:tgtEl>
                                      </p:cBhvr>
                                    </p:animEffect>
                                  </p:childTnLst>
                                </p:cTn>
                              </p:par>
                              <p:par>
                                <p:cTn id="72" presetID="47"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1000"/>
                                        <p:tgtEl>
                                          <p:spTgt spid="47"/>
                                        </p:tgtEl>
                                      </p:cBhvr>
                                    </p:animEffect>
                                    <p:anim calcmode="lin" valueType="num">
                                      <p:cBhvr>
                                        <p:cTn id="75" dur="1000" fill="hold"/>
                                        <p:tgtEl>
                                          <p:spTgt spid="47"/>
                                        </p:tgtEl>
                                        <p:attrNameLst>
                                          <p:attrName>ppt_x</p:attrName>
                                        </p:attrNameLst>
                                      </p:cBhvr>
                                      <p:tavLst>
                                        <p:tav tm="0">
                                          <p:val>
                                            <p:strVal val="#ppt_x"/>
                                          </p:val>
                                        </p:tav>
                                        <p:tav tm="100000">
                                          <p:val>
                                            <p:strVal val="#ppt_x"/>
                                          </p:val>
                                        </p:tav>
                                      </p:tavLst>
                                    </p:anim>
                                    <p:anim calcmode="lin" valueType="num">
                                      <p:cBhvr>
                                        <p:cTn id="76" dur="1000" fill="hold"/>
                                        <p:tgtEl>
                                          <p:spTgt spid="47"/>
                                        </p:tgtEl>
                                        <p:attrNameLst>
                                          <p:attrName>ppt_y</p:attrName>
                                        </p:attrNameLst>
                                      </p:cBhvr>
                                      <p:tavLst>
                                        <p:tav tm="0">
                                          <p:val>
                                            <p:strVal val="#ppt_y-.1"/>
                                          </p:val>
                                        </p:tav>
                                        <p:tav tm="100000">
                                          <p:val>
                                            <p:strVal val="#ppt_y"/>
                                          </p:val>
                                        </p:tav>
                                      </p:tavLst>
                                    </p:anim>
                                  </p:childTnLst>
                                </p:cTn>
                              </p:par>
                            </p:childTnLst>
                          </p:cTn>
                        </p:par>
                        <p:par>
                          <p:cTn id="77" fill="hold">
                            <p:stCondLst>
                              <p:cond delay="3850"/>
                            </p:stCondLst>
                            <p:childTnLst>
                              <p:par>
                                <p:cTn id="78" presetID="14" presetClass="entr" presetSubtype="10"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randombar(horizontal)">
                                      <p:cBhvr>
                                        <p:cTn id="80" dur="1000"/>
                                        <p:tgtEl>
                                          <p:spTgt spid="60"/>
                                        </p:tgtEl>
                                      </p:cBhvr>
                                    </p:animEffect>
                                  </p:childTnLst>
                                </p:cTn>
                              </p:par>
                            </p:childTnLst>
                          </p:cTn>
                        </p:par>
                        <p:par>
                          <p:cTn id="81" fill="hold">
                            <p:stCondLst>
                              <p:cond delay="4850"/>
                            </p:stCondLst>
                            <p:childTnLst>
                              <p:par>
                                <p:cTn id="82" presetID="2" presetClass="entr" presetSubtype="4" decel="100000"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1000" fill="hold"/>
                                        <p:tgtEl>
                                          <p:spTgt spid="51"/>
                                        </p:tgtEl>
                                        <p:attrNameLst>
                                          <p:attrName>ppt_x</p:attrName>
                                        </p:attrNameLst>
                                      </p:cBhvr>
                                      <p:tavLst>
                                        <p:tav tm="0">
                                          <p:val>
                                            <p:strVal val="#ppt_x"/>
                                          </p:val>
                                        </p:tav>
                                        <p:tav tm="100000">
                                          <p:val>
                                            <p:strVal val="#ppt_x"/>
                                          </p:val>
                                        </p:tav>
                                      </p:tavLst>
                                    </p:anim>
                                    <p:anim calcmode="lin" valueType="num">
                                      <p:cBhvr additive="base">
                                        <p:cTn id="85" dur="1000" fill="hold"/>
                                        <p:tgtEl>
                                          <p:spTgt spid="51"/>
                                        </p:tgtEl>
                                        <p:attrNameLst>
                                          <p:attrName>ppt_y</p:attrName>
                                        </p:attrNameLst>
                                      </p:cBhvr>
                                      <p:tavLst>
                                        <p:tav tm="0">
                                          <p:val>
                                            <p:strVal val="1+#ppt_h/2"/>
                                          </p:val>
                                        </p:tav>
                                        <p:tav tm="100000">
                                          <p:val>
                                            <p:strVal val="#ppt_y"/>
                                          </p:val>
                                        </p:tav>
                                      </p:tavLst>
                                    </p:anim>
                                  </p:childTnLst>
                                </p:cTn>
                              </p:par>
                            </p:childTnLst>
                          </p:cTn>
                        </p:par>
                        <p:par>
                          <p:cTn id="86" fill="hold">
                            <p:stCondLst>
                              <p:cond delay="5850"/>
                            </p:stCondLst>
                            <p:childTnLst>
                              <p:par>
                                <p:cTn id="87" presetID="14" presetClass="entr" presetSubtype="10"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randombar(horizontal)">
                                      <p:cBhvr>
                                        <p:cTn id="89" dur="1000"/>
                                        <p:tgtEl>
                                          <p:spTgt spid="61"/>
                                        </p:tgtEl>
                                      </p:cBhvr>
                                    </p:animEffect>
                                  </p:childTnLst>
                                </p:cTn>
                              </p:par>
                            </p:childTnLst>
                          </p:cTn>
                        </p:par>
                        <p:par>
                          <p:cTn id="90" fill="hold">
                            <p:stCondLst>
                              <p:cond delay="6850"/>
                            </p:stCondLst>
                            <p:childTnLst>
                              <p:par>
                                <p:cTn id="91" presetID="2" presetClass="entr" presetSubtype="4" decel="100000"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additive="base">
                                        <p:cTn id="93" dur="1000" fill="hold"/>
                                        <p:tgtEl>
                                          <p:spTgt spid="52"/>
                                        </p:tgtEl>
                                        <p:attrNameLst>
                                          <p:attrName>ppt_x</p:attrName>
                                        </p:attrNameLst>
                                      </p:cBhvr>
                                      <p:tavLst>
                                        <p:tav tm="0">
                                          <p:val>
                                            <p:strVal val="#ppt_x"/>
                                          </p:val>
                                        </p:tav>
                                        <p:tav tm="100000">
                                          <p:val>
                                            <p:strVal val="#ppt_x"/>
                                          </p:val>
                                        </p:tav>
                                      </p:tavLst>
                                    </p:anim>
                                    <p:anim calcmode="lin" valueType="num">
                                      <p:cBhvr additive="base">
                                        <p:cTn id="94" dur="1000" fill="hold"/>
                                        <p:tgtEl>
                                          <p:spTgt spid="52"/>
                                        </p:tgtEl>
                                        <p:attrNameLst>
                                          <p:attrName>ppt_y</p:attrName>
                                        </p:attrNameLst>
                                      </p:cBhvr>
                                      <p:tavLst>
                                        <p:tav tm="0">
                                          <p:val>
                                            <p:strVal val="1+#ppt_h/2"/>
                                          </p:val>
                                        </p:tav>
                                        <p:tav tm="100000">
                                          <p:val>
                                            <p:strVal val="#ppt_y"/>
                                          </p:val>
                                        </p:tav>
                                      </p:tavLst>
                                    </p:anim>
                                  </p:childTnLst>
                                </p:cTn>
                              </p:par>
                            </p:childTnLst>
                          </p:cTn>
                        </p:par>
                        <p:par>
                          <p:cTn id="95" fill="hold">
                            <p:stCondLst>
                              <p:cond delay="7850"/>
                            </p:stCondLst>
                            <p:childTnLst>
                              <p:par>
                                <p:cTn id="96" presetID="14" presetClass="entr" presetSubtype="10"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randombar(horizontal)">
                                      <p:cBhvr>
                                        <p:cTn id="98" dur="1000"/>
                                        <p:tgtEl>
                                          <p:spTgt spid="62"/>
                                        </p:tgtEl>
                                      </p:cBhvr>
                                    </p:animEffect>
                                  </p:childTnLst>
                                </p:cTn>
                              </p:par>
                            </p:childTnLst>
                          </p:cTn>
                        </p:par>
                        <p:par>
                          <p:cTn id="99" fill="hold">
                            <p:stCondLst>
                              <p:cond delay="8850"/>
                            </p:stCondLst>
                            <p:childTnLst>
                              <p:par>
                                <p:cTn id="100" presetID="2" presetClass="entr" presetSubtype="4" decel="100000"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additive="base">
                                        <p:cTn id="102" dur="1000" fill="hold"/>
                                        <p:tgtEl>
                                          <p:spTgt spid="53"/>
                                        </p:tgtEl>
                                        <p:attrNameLst>
                                          <p:attrName>ppt_x</p:attrName>
                                        </p:attrNameLst>
                                      </p:cBhvr>
                                      <p:tavLst>
                                        <p:tav tm="0">
                                          <p:val>
                                            <p:strVal val="#ppt_x"/>
                                          </p:val>
                                        </p:tav>
                                        <p:tav tm="100000">
                                          <p:val>
                                            <p:strVal val="#ppt_x"/>
                                          </p:val>
                                        </p:tav>
                                      </p:tavLst>
                                    </p:anim>
                                    <p:anim calcmode="lin" valueType="num">
                                      <p:cBhvr additive="base">
                                        <p:cTn id="103"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8" grpId="0" animBg="1"/>
      <p:bldP spid="49" grpId="0" animBg="1"/>
      <p:bldP spid="50" grpId="0" animBg="1"/>
      <p:bldP spid="51" grpId="0"/>
      <p:bldP spid="52" grpId="0"/>
      <p:bldP spid="53" grpId="0"/>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298568" y="2041939"/>
            <a:ext cx="2748290" cy="3349518"/>
            <a:chOff x="3421063" y="1130300"/>
            <a:chExt cx="2600325" cy="3167063"/>
          </a:xfrm>
        </p:grpSpPr>
        <p:grpSp>
          <p:nvGrpSpPr>
            <p:cNvPr id="6" name="组合 5"/>
            <p:cNvGrpSpPr/>
            <p:nvPr/>
          </p:nvGrpSpPr>
          <p:grpSpPr>
            <a:xfrm>
              <a:off x="4578350" y="1130300"/>
              <a:ext cx="1219200" cy="2293938"/>
              <a:chOff x="4578350" y="1130300"/>
              <a:chExt cx="1219200" cy="2293938"/>
            </a:xfrm>
          </p:grpSpPr>
          <p:sp>
            <p:nvSpPr>
              <p:cNvPr id="24" name="Freeform 12"/>
              <p:cNvSpPr>
                <a:spLocks noEditPoints="1"/>
              </p:cNvSpPr>
              <p:nvPr/>
            </p:nvSpPr>
            <p:spPr bwMode="auto">
              <a:xfrm>
                <a:off x="4578350" y="1130300"/>
                <a:ext cx="1219200" cy="2293938"/>
              </a:xfrm>
              <a:custGeom>
                <a:avLst/>
                <a:gdLst>
                  <a:gd name="T0" fmla="*/ 768 w 768"/>
                  <a:gd name="T1" fmla="*/ 0 h 1445"/>
                  <a:gd name="T2" fmla="*/ 0 w 768"/>
                  <a:gd name="T3" fmla="*/ 0 h 1445"/>
                  <a:gd name="T4" fmla="*/ 0 w 768"/>
                  <a:gd name="T5" fmla="*/ 892 h 1445"/>
                  <a:gd name="T6" fmla="*/ 283 w 768"/>
                  <a:gd name="T7" fmla="*/ 892 h 1445"/>
                  <a:gd name="T8" fmla="*/ 117 w 768"/>
                  <a:gd name="T9" fmla="*/ 1421 h 1445"/>
                  <a:gd name="T10" fmla="*/ 117 w 768"/>
                  <a:gd name="T11" fmla="*/ 1421 h 1445"/>
                  <a:gd name="T12" fmla="*/ 128 w 768"/>
                  <a:gd name="T13" fmla="*/ 1442 h 1445"/>
                  <a:gd name="T14" fmla="*/ 150 w 768"/>
                  <a:gd name="T15" fmla="*/ 1431 h 1445"/>
                  <a:gd name="T16" fmla="*/ 150 w 768"/>
                  <a:gd name="T17" fmla="*/ 1431 h 1445"/>
                  <a:gd name="T18" fmla="*/ 222 w 768"/>
                  <a:gd name="T19" fmla="*/ 1201 h 1445"/>
                  <a:gd name="T20" fmla="*/ 367 w 768"/>
                  <a:gd name="T21" fmla="*/ 1201 h 1445"/>
                  <a:gd name="T22" fmla="*/ 367 w 768"/>
                  <a:gd name="T23" fmla="*/ 1323 h 1445"/>
                  <a:gd name="T24" fmla="*/ 384 w 768"/>
                  <a:gd name="T25" fmla="*/ 1340 h 1445"/>
                  <a:gd name="T26" fmla="*/ 402 w 768"/>
                  <a:gd name="T27" fmla="*/ 1323 h 1445"/>
                  <a:gd name="T28" fmla="*/ 402 w 768"/>
                  <a:gd name="T29" fmla="*/ 1201 h 1445"/>
                  <a:gd name="T30" fmla="*/ 546 w 768"/>
                  <a:gd name="T31" fmla="*/ 1201 h 1445"/>
                  <a:gd name="T32" fmla="*/ 618 w 768"/>
                  <a:gd name="T33" fmla="*/ 1431 h 1445"/>
                  <a:gd name="T34" fmla="*/ 618 w 768"/>
                  <a:gd name="T35" fmla="*/ 1431 h 1445"/>
                  <a:gd name="T36" fmla="*/ 640 w 768"/>
                  <a:gd name="T37" fmla="*/ 1442 h 1445"/>
                  <a:gd name="T38" fmla="*/ 652 w 768"/>
                  <a:gd name="T39" fmla="*/ 1421 h 1445"/>
                  <a:gd name="T40" fmla="*/ 652 w 768"/>
                  <a:gd name="T41" fmla="*/ 1421 h 1445"/>
                  <a:gd name="T42" fmla="*/ 486 w 768"/>
                  <a:gd name="T43" fmla="*/ 892 h 1445"/>
                  <a:gd name="T44" fmla="*/ 768 w 768"/>
                  <a:gd name="T45" fmla="*/ 892 h 1445"/>
                  <a:gd name="T46" fmla="*/ 768 w 768"/>
                  <a:gd name="T47" fmla="*/ 0 h 1445"/>
                  <a:gd name="T48" fmla="*/ 233 w 768"/>
                  <a:gd name="T49" fmla="*/ 1167 h 1445"/>
                  <a:gd name="T50" fmla="*/ 319 w 768"/>
                  <a:gd name="T51" fmla="*/ 892 h 1445"/>
                  <a:gd name="T52" fmla="*/ 367 w 768"/>
                  <a:gd name="T53" fmla="*/ 892 h 1445"/>
                  <a:gd name="T54" fmla="*/ 367 w 768"/>
                  <a:gd name="T55" fmla="*/ 1167 h 1445"/>
                  <a:gd name="T56" fmla="*/ 233 w 768"/>
                  <a:gd name="T57" fmla="*/ 1167 h 1445"/>
                  <a:gd name="T58" fmla="*/ 536 w 768"/>
                  <a:gd name="T59" fmla="*/ 1167 h 1445"/>
                  <a:gd name="T60" fmla="*/ 402 w 768"/>
                  <a:gd name="T61" fmla="*/ 1167 h 1445"/>
                  <a:gd name="T62" fmla="*/ 402 w 768"/>
                  <a:gd name="T63" fmla="*/ 892 h 1445"/>
                  <a:gd name="T64" fmla="*/ 449 w 768"/>
                  <a:gd name="T65" fmla="*/ 892 h 1445"/>
                  <a:gd name="T66" fmla="*/ 536 w 768"/>
                  <a:gd name="T67" fmla="*/ 1167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8" h="1445">
                    <a:moveTo>
                      <a:pt x="768" y="0"/>
                    </a:moveTo>
                    <a:cubicBezTo>
                      <a:pt x="0" y="0"/>
                      <a:pt x="0" y="0"/>
                      <a:pt x="0" y="0"/>
                    </a:cubicBezTo>
                    <a:cubicBezTo>
                      <a:pt x="0" y="892"/>
                      <a:pt x="0" y="892"/>
                      <a:pt x="0" y="892"/>
                    </a:cubicBezTo>
                    <a:cubicBezTo>
                      <a:pt x="283" y="892"/>
                      <a:pt x="283" y="892"/>
                      <a:pt x="283" y="892"/>
                    </a:cubicBezTo>
                    <a:cubicBezTo>
                      <a:pt x="117" y="1421"/>
                      <a:pt x="117" y="1421"/>
                      <a:pt x="117" y="1421"/>
                    </a:cubicBezTo>
                    <a:cubicBezTo>
                      <a:pt x="117" y="1421"/>
                      <a:pt x="117" y="1421"/>
                      <a:pt x="117" y="1421"/>
                    </a:cubicBezTo>
                    <a:cubicBezTo>
                      <a:pt x="114" y="1430"/>
                      <a:pt x="119" y="1440"/>
                      <a:pt x="128" y="1442"/>
                    </a:cubicBezTo>
                    <a:cubicBezTo>
                      <a:pt x="138" y="1445"/>
                      <a:pt x="147" y="1440"/>
                      <a:pt x="150" y="1431"/>
                    </a:cubicBezTo>
                    <a:cubicBezTo>
                      <a:pt x="150" y="1431"/>
                      <a:pt x="150" y="1431"/>
                      <a:pt x="150" y="1431"/>
                    </a:cubicBezTo>
                    <a:cubicBezTo>
                      <a:pt x="222" y="1201"/>
                      <a:pt x="222" y="1201"/>
                      <a:pt x="222" y="1201"/>
                    </a:cubicBezTo>
                    <a:cubicBezTo>
                      <a:pt x="367" y="1201"/>
                      <a:pt x="367" y="1201"/>
                      <a:pt x="367" y="1201"/>
                    </a:cubicBezTo>
                    <a:cubicBezTo>
                      <a:pt x="367" y="1323"/>
                      <a:pt x="367" y="1323"/>
                      <a:pt x="367" y="1323"/>
                    </a:cubicBezTo>
                    <a:cubicBezTo>
                      <a:pt x="367" y="1332"/>
                      <a:pt x="375" y="1340"/>
                      <a:pt x="384" y="1340"/>
                    </a:cubicBezTo>
                    <a:cubicBezTo>
                      <a:pt x="394" y="1340"/>
                      <a:pt x="402" y="1332"/>
                      <a:pt x="402" y="1323"/>
                    </a:cubicBezTo>
                    <a:cubicBezTo>
                      <a:pt x="402" y="1201"/>
                      <a:pt x="402" y="1201"/>
                      <a:pt x="402" y="1201"/>
                    </a:cubicBezTo>
                    <a:cubicBezTo>
                      <a:pt x="546" y="1201"/>
                      <a:pt x="546" y="1201"/>
                      <a:pt x="546" y="1201"/>
                    </a:cubicBezTo>
                    <a:cubicBezTo>
                      <a:pt x="618" y="1431"/>
                      <a:pt x="618" y="1431"/>
                      <a:pt x="618" y="1431"/>
                    </a:cubicBezTo>
                    <a:cubicBezTo>
                      <a:pt x="618" y="1431"/>
                      <a:pt x="618" y="1431"/>
                      <a:pt x="618" y="1431"/>
                    </a:cubicBezTo>
                    <a:cubicBezTo>
                      <a:pt x="621" y="1440"/>
                      <a:pt x="631" y="1445"/>
                      <a:pt x="640" y="1442"/>
                    </a:cubicBezTo>
                    <a:cubicBezTo>
                      <a:pt x="649" y="1440"/>
                      <a:pt x="654" y="1430"/>
                      <a:pt x="652" y="1421"/>
                    </a:cubicBezTo>
                    <a:cubicBezTo>
                      <a:pt x="652" y="1421"/>
                      <a:pt x="652" y="1421"/>
                      <a:pt x="652" y="1421"/>
                    </a:cubicBezTo>
                    <a:cubicBezTo>
                      <a:pt x="486" y="892"/>
                      <a:pt x="486" y="892"/>
                      <a:pt x="486" y="892"/>
                    </a:cubicBezTo>
                    <a:cubicBezTo>
                      <a:pt x="768" y="892"/>
                      <a:pt x="768" y="892"/>
                      <a:pt x="768" y="892"/>
                    </a:cubicBezTo>
                    <a:lnTo>
                      <a:pt x="768" y="0"/>
                    </a:lnTo>
                    <a:close/>
                    <a:moveTo>
                      <a:pt x="233" y="1167"/>
                    </a:moveTo>
                    <a:cubicBezTo>
                      <a:pt x="319" y="892"/>
                      <a:pt x="319" y="892"/>
                      <a:pt x="319" y="892"/>
                    </a:cubicBezTo>
                    <a:cubicBezTo>
                      <a:pt x="367" y="892"/>
                      <a:pt x="367" y="892"/>
                      <a:pt x="367" y="892"/>
                    </a:cubicBezTo>
                    <a:cubicBezTo>
                      <a:pt x="367" y="1167"/>
                      <a:pt x="367" y="1167"/>
                      <a:pt x="367" y="1167"/>
                    </a:cubicBezTo>
                    <a:lnTo>
                      <a:pt x="233" y="1167"/>
                    </a:lnTo>
                    <a:close/>
                    <a:moveTo>
                      <a:pt x="536" y="1167"/>
                    </a:moveTo>
                    <a:cubicBezTo>
                      <a:pt x="402" y="1167"/>
                      <a:pt x="402" y="1167"/>
                      <a:pt x="402" y="1167"/>
                    </a:cubicBezTo>
                    <a:cubicBezTo>
                      <a:pt x="402" y="892"/>
                      <a:pt x="402" y="892"/>
                      <a:pt x="402" y="892"/>
                    </a:cubicBezTo>
                    <a:cubicBezTo>
                      <a:pt x="449" y="892"/>
                      <a:pt x="449" y="892"/>
                      <a:pt x="449" y="892"/>
                    </a:cubicBezTo>
                    <a:lnTo>
                      <a:pt x="536" y="1167"/>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5" name="Rectangle 13"/>
              <p:cNvSpPr>
                <a:spLocks noChangeArrowheads="1"/>
              </p:cNvSpPr>
              <p:nvPr/>
            </p:nvSpPr>
            <p:spPr bwMode="auto">
              <a:xfrm>
                <a:off x="4638675" y="1200150"/>
                <a:ext cx="1098550" cy="127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4"/>
              <p:cNvSpPr>
                <a:spLocks noChangeArrowheads="1"/>
              </p:cNvSpPr>
              <p:nvPr/>
            </p:nvSpPr>
            <p:spPr bwMode="auto">
              <a:xfrm>
                <a:off x="4686300" y="1244600"/>
                <a:ext cx="1004888" cy="87313"/>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7" name="Rectangle 15"/>
              <p:cNvSpPr>
                <a:spLocks noChangeArrowheads="1"/>
              </p:cNvSpPr>
              <p:nvPr/>
            </p:nvSpPr>
            <p:spPr bwMode="auto">
              <a:xfrm>
                <a:off x="4686300" y="1371600"/>
                <a:ext cx="1004888" cy="311150"/>
              </a:xfrm>
              <a:prstGeom prst="rect">
                <a:avLst/>
              </a:pr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8" name="Rectangle 16"/>
              <p:cNvSpPr>
                <a:spLocks noChangeArrowheads="1"/>
              </p:cNvSpPr>
              <p:nvPr/>
            </p:nvSpPr>
            <p:spPr bwMode="auto">
              <a:xfrm>
                <a:off x="4686300" y="1714500"/>
                <a:ext cx="641350" cy="719138"/>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29" name="Rectangle 17"/>
              <p:cNvSpPr>
                <a:spLocks noChangeArrowheads="1"/>
              </p:cNvSpPr>
              <p:nvPr/>
            </p:nvSpPr>
            <p:spPr bwMode="auto">
              <a:xfrm>
                <a:off x="5370513" y="1714500"/>
                <a:ext cx="320675" cy="719138"/>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grpSp>
        <p:sp>
          <p:nvSpPr>
            <p:cNvPr id="7" name="Rectangle 18"/>
            <p:cNvSpPr>
              <a:spLocks noChangeArrowheads="1"/>
            </p:cNvSpPr>
            <p:nvPr/>
          </p:nvSpPr>
          <p:spPr bwMode="auto">
            <a:xfrm>
              <a:off x="3711575" y="3378200"/>
              <a:ext cx="2019300" cy="320675"/>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3638550" y="1317625"/>
              <a:ext cx="1285875" cy="2233613"/>
              <a:chOff x="3638550" y="1317625"/>
              <a:chExt cx="1285875" cy="2233613"/>
            </a:xfrm>
            <a:solidFill>
              <a:schemeClr val="accent2"/>
            </a:solidFill>
          </p:grpSpPr>
          <p:sp>
            <p:nvSpPr>
              <p:cNvPr id="22" name="Oval 19"/>
              <p:cNvSpPr>
                <a:spLocks noChangeArrowheads="1"/>
              </p:cNvSpPr>
              <p:nvPr/>
            </p:nvSpPr>
            <p:spPr bwMode="auto">
              <a:xfrm>
                <a:off x="3890963" y="1317625"/>
                <a:ext cx="342900" cy="341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3638550" y="1698625"/>
                <a:ext cx="1285875" cy="1852613"/>
              </a:xfrm>
              <a:custGeom>
                <a:avLst/>
                <a:gdLst>
                  <a:gd name="T0" fmla="*/ 764 w 810"/>
                  <a:gd name="T1" fmla="*/ 0 h 1167"/>
                  <a:gd name="T2" fmla="*/ 403 w 810"/>
                  <a:gd name="T3" fmla="*/ 0 h 1167"/>
                  <a:gd name="T4" fmla="*/ 392 w 810"/>
                  <a:gd name="T5" fmla="*/ 0 h 1167"/>
                  <a:gd name="T6" fmla="*/ 345 w 810"/>
                  <a:gd name="T7" fmla="*/ 0 h 1167"/>
                  <a:gd name="T8" fmla="*/ 309 w 810"/>
                  <a:gd name="T9" fmla="*/ 173 h 1167"/>
                  <a:gd name="T10" fmla="*/ 278 w 810"/>
                  <a:gd name="T11" fmla="*/ 77 h 1167"/>
                  <a:gd name="T12" fmla="*/ 295 w 810"/>
                  <a:gd name="T13" fmla="*/ 54 h 1167"/>
                  <a:gd name="T14" fmla="*/ 267 w 810"/>
                  <a:gd name="T15" fmla="*/ 23 h 1167"/>
                  <a:gd name="T16" fmla="*/ 237 w 810"/>
                  <a:gd name="T17" fmla="*/ 52 h 1167"/>
                  <a:gd name="T18" fmla="*/ 255 w 810"/>
                  <a:gd name="T19" fmla="*/ 77 h 1167"/>
                  <a:gd name="T20" fmla="*/ 229 w 810"/>
                  <a:gd name="T21" fmla="*/ 173 h 1167"/>
                  <a:gd name="T22" fmla="*/ 188 w 810"/>
                  <a:gd name="T23" fmla="*/ 0 h 1167"/>
                  <a:gd name="T24" fmla="*/ 132 w 810"/>
                  <a:gd name="T25" fmla="*/ 0 h 1167"/>
                  <a:gd name="T26" fmla="*/ 96 w 810"/>
                  <a:gd name="T27" fmla="*/ 0 h 1167"/>
                  <a:gd name="T28" fmla="*/ 0 w 810"/>
                  <a:gd name="T29" fmla="*/ 107 h 1167"/>
                  <a:gd name="T30" fmla="*/ 0 w 810"/>
                  <a:gd name="T31" fmla="*/ 107 h 1167"/>
                  <a:gd name="T32" fmla="*/ 0 w 810"/>
                  <a:gd name="T33" fmla="*/ 548 h 1167"/>
                  <a:gd name="T34" fmla="*/ 0 w 810"/>
                  <a:gd name="T35" fmla="*/ 548 h 1167"/>
                  <a:gd name="T36" fmla="*/ 0 w 810"/>
                  <a:gd name="T37" fmla="*/ 548 h 1167"/>
                  <a:gd name="T38" fmla="*/ 46 w 810"/>
                  <a:gd name="T39" fmla="*/ 594 h 1167"/>
                  <a:gd name="T40" fmla="*/ 93 w 810"/>
                  <a:gd name="T41" fmla="*/ 548 h 1167"/>
                  <a:gd name="T42" fmla="*/ 93 w 810"/>
                  <a:gd name="T43" fmla="*/ 548 h 1167"/>
                  <a:gd name="T44" fmla="*/ 93 w 810"/>
                  <a:gd name="T45" fmla="*/ 183 h 1167"/>
                  <a:gd name="T46" fmla="*/ 132 w 810"/>
                  <a:gd name="T47" fmla="*/ 183 h 1167"/>
                  <a:gd name="T48" fmla="*/ 132 w 810"/>
                  <a:gd name="T49" fmla="*/ 567 h 1167"/>
                  <a:gd name="T50" fmla="*/ 132 w 810"/>
                  <a:gd name="T51" fmla="*/ 1111 h 1167"/>
                  <a:gd name="T52" fmla="*/ 189 w 810"/>
                  <a:gd name="T53" fmla="*/ 1167 h 1167"/>
                  <a:gd name="T54" fmla="*/ 245 w 810"/>
                  <a:gd name="T55" fmla="*/ 1111 h 1167"/>
                  <a:gd name="T56" fmla="*/ 245 w 810"/>
                  <a:gd name="T57" fmla="*/ 567 h 1167"/>
                  <a:gd name="T58" fmla="*/ 289 w 810"/>
                  <a:gd name="T59" fmla="*/ 567 h 1167"/>
                  <a:gd name="T60" fmla="*/ 289 w 810"/>
                  <a:gd name="T61" fmla="*/ 1111 h 1167"/>
                  <a:gd name="T62" fmla="*/ 346 w 810"/>
                  <a:gd name="T63" fmla="*/ 1167 h 1167"/>
                  <a:gd name="T64" fmla="*/ 403 w 810"/>
                  <a:gd name="T65" fmla="*/ 1111 h 1167"/>
                  <a:gd name="T66" fmla="*/ 403 w 810"/>
                  <a:gd name="T67" fmla="*/ 627 h 1167"/>
                  <a:gd name="T68" fmla="*/ 403 w 810"/>
                  <a:gd name="T69" fmla="*/ 567 h 1167"/>
                  <a:gd name="T70" fmla="*/ 403 w 810"/>
                  <a:gd name="T71" fmla="*/ 183 h 1167"/>
                  <a:gd name="T72" fmla="*/ 403 w 810"/>
                  <a:gd name="T73" fmla="*/ 93 h 1167"/>
                  <a:gd name="T74" fmla="*/ 764 w 810"/>
                  <a:gd name="T75" fmla="*/ 93 h 1167"/>
                  <a:gd name="T76" fmla="*/ 810 w 810"/>
                  <a:gd name="T77" fmla="*/ 47 h 1167"/>
                  <a:gd name="T78" fmla="*/ 764 w 810"/>
                  <a:gd name="T79"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0" h="1167">
                    <a:moveTo>
                      <a:pt x="764" y="0"/>
                    </a:moveTo>
                    <a:cubicBezTo>
                      <a:pt x="403" y="0"/>
                      <a:pt x="403" y="0"/>
                      <a:pt x="403" y="0"/>
                    </a:cubicBezTo>
                    <a:cubicBezTo>
                      <a:pt x="392" y="0"/>
                      <a:pt x="392" y="0"/>
                      <a:pt x="392" y="0"/>
                    </a:cubicBezTo>
                    <a:cubicBezTo>
                      <a:pt x="345" y="0"/>
                      <a:pt x="345" y="0"/>
                      <a:pt x="345" y="0"/>
                    </a:cubicBezTo>
                    <a:cubicBezTo>
                      <a:pt x="333" y="137"/>
                      <a:pt x="309" y="173"/>
                      <a:pt x="309" y="173"/>
                    </a:cubicBezTo>
                    <a:cubicBezTo>
                      <a:pt x="278" y="77"/>
                      <a:pt x="278" y="77"/>
                      <a:pt x="278" y="77"/>
                    </a:cubicBezTo>
                    <a:cubicBezTo>
                      <a:pt x="295" y="54"/>
                      <a:pt x="295" y="54"/>
                      <a:pt x="295" y="54"/>
                    </a:cubicBezTo>
                    <a:cubicBezTo>
                      <a:pt x="267" y="23"/>
                      <a:pt x="267" y="23"/>
                      <a:pt x="267" y="23"/>
                    </a:cubicBezTo>
                    <a:cubicBezTo>
                      <a:pt x="237" y="52"/>
                      <a:pt x="237" y="52"/>
                      <a:pt x="237" y="52"/>
                    </a:cubicBezTo>
                    <a:cubicBezTo>
                      <a:pt x="255" y="77"/>
                      <a:pt x="255" y="77"/>
                      <a:pt x="255" y="77"/>
                    </a:cubicBezTo>
                    <a:cubicBezTo>
                      <a:pt x="229" y="173"/>
                      <a:pt x="229" y="173"/>
                      <a:pt x="229" y="173"/>
                    </a:cubicBezTo>
                    <a:cubicBezTo>
                      <a:pt x="205" y="147"/>
                      <a:pt x="192" y="44"/>
                      <a:pt x="188" y="0"/>
                    </a:cubicBezTo>
                    <a:cubicBezTo>
                      <a:pt x="132" y="0"/>
                      <a:pt x="132" y="0"/>
                      <a:pt x="132" y="0"/>
                    </a:cubicBezTo>
                    <a:cubicBezTo>
                      <a:pt x="96" y="0"/>
                      <a:pt x="96" y="0"/>
                      <a:pt x="96" y="0"/>
                    </a:cubicBezTo>
                    <a:cubicBezTo>
                      <a:pt x="50" y="0"/>
                      <a:pt x="0" y="29"/>
                      <a:pt x="0" y="107"/>
                    </a:cubicBezTo>
                    <a:cubicBezTo>
                      <a:pt x="0" y="107"/>
                      <a:pt x="0" y="107"/>
                      <a:pt x="0" y="107"/>
                    </a:cubicBezTo>
                    <a:cubicBezTo>
                      <a:pt x="0" y="548"/>
                      <a:pt x="0" y="548"/>
                      <a:pt x="0" y="548"/>
                    </a:cubicBezTo>
                    <a:cubicBezTo>
                      <a:pt x="0" y="548"/>
                      <a:pt x="0" y="548"/>
                      <a:pt x="0" y="548"/>
                    </a:cubicBezTo>
                    <a:cubicBezTo>
                      <a:pt x="0" y="548"/>
                      <a:pt x="0" y="548"/>
                      <a:pt x="0" y="548"/>
                    </a:cubicBezTo>
                    <a:cubicBezTo>
                      <a:pt x="0" y="573"/>
                      <a:pt x="21" y="594"/>
                      <a:pt x="46" y="594"/>
                    </a:cubicBezTo>
                    <a:cubicBezTo>
                      <a:pt x="72" y="594"/>
                      <a:pt x="93" y="573"/>
                      <a:pt x="93" y="548"/>
                    </a:cubicBezTo>
                    <a:cubicBezTo>
                      <a:pt x="93" y="548"/>
                      <a:pt x="93" y="548"/>
                      <a:pt x="93" y="548"/>
                    </a:cubicBezTo>
                    <a:cubicBezTo>
                      <a:pt x="93" y="183"/>
                      <a:pt x="93" y="183"/>
                      <a:pt x="93" y="183"/>
                    </a:cubicBezTo>
                    <a:cubicBezTo>
                      <a:pt x="132" y="183"/>
                      <a:pt x="132" y="183"/>
                      <a:pt x="132" y="183"/>
                    </a:cubicBezTo>
                    <a:cubicBezTo>
                      <a:pt x="132" y="567"/>
                      <a:pt x="132" y="567"/>
                      <a:pt x="132" y="567"/>
                    </a:cubicBezTo>
                    <a:cubicBezTo>
                      <a:pt x="132" y="1111"/>
                      <a:pt x="132" y="1111"/>
                      <a:pt x="132" y="1111"/>
                    </a:cubicBezTo>
                    <a:cubicBezTo>
                      <a:pt x="132" y="1142"/>
                      <a:pt x="157" y="1167"/>
                      <a:pt x="189" y="1167"/>
                    </a:cubicBezTo>
                    <a:cubicBezTo>
                      <a:pt x="220" y="1167"/>
                      <a:pt x="245" y="1142"/>
                      <a:pt x="245" y="1111"/>
                    </a:cubicBezTo>
                    <a:cubicBezTo>
                      <a:pt x="245" y="567"/>
                      <a:pt x="245" y="567"/>
                      <a:pt x="245" y="567"/>
                    </a:cubicBezTo>
                    <a:cubicBezTo>
                      <a:pt x="289" y="567"/>
                      <a:pt x="289" y="567"/>
                      <a:pt x="289" y="567"/>
                    </a:cubicBezTo>
                    <a:cubicBezTo>
                      <a:pt x="289" y="1111"/>
                      <a:pt x="289" y="1111"/>
                      <a:pt x="289" y="1111"/>
                    </a:cubicBezTo>
                    <a:cubicBezTo>
                      <a:pt x="289" y="1142"/>
                      <a:pt x="315" y="1167"/>
                      <a:pt x="346" y="1167"/>
                    </a:cubicBezTo>
                    <a:cubicBezTo>
                      <a:pt x="377" y="1167"/>
                      <a:pt x="403" y="1142"/>
                      <a:pt x="403" y="1111"/>
                    </a:cubicBezTo>
                    <a:cubicBezTo>
                      <a:pt x="403" y="627"/>
                      <a:pt x="403" y="627"/>
                      <a:pt x="403" y="627"/>
                    </a:cubicBezTo>
                    <a:cubicBezTo>
                      <a:pt x="403" y="567"/>
                      <a:pt x="403" y="567"/>
                      <a:pt x="403" y="567"/>
                    </a:cubicBezTo>
                    <a:cubicBezTo>
                      <a:pt x="403" y="183"/>
                      <a:pt x="403" y="183"/>
                      <a:pt x="403" y="183"/>
                    </a:cubicBezTo>
                    <a:cubicBezTo>
                      <a:pt x="403" y="93"/>
                      <a:pt x="403" y="93"/>
                      <a:pt x="403" y="93"/>
                    </a:cubicBezTo>
                    <a:cubicBezTo>
                      <a:pt x="764" y="93"/>
                      <a:pt x="764" y="93"/>
                      <a:pt x="764" y="93"/>
                    </a:cubicBezTo>
                    <a:cubicBezTo>
                      <a:pt x="789" y="93"/>
                      <a:pt x="810" y="72"/>
                      <a:pt x="810" y="47"/>
                    </a:cubicBezTo>
                    <a:cubicBezTo>
                      <a:pt x="810" y="21"/>
                      <a:pt x="789" y="0"/>
                      <a:pt x="7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3421063" y="3573463"/>
              <a:ext cx="568325" cy="723900"/>
              <a:chOff x="3421063" y="3573463"/>
              <a:chExt cx="568325" cy="723900"/>
            </a:xfrm>
            <a:solidFill>
              <a:schemeClr val="accent1"/>
            </a:solidFill>
          </p:grpSpPr>
          <p:sp>
            <p:nvSpPr>
              <p:cNvPr id="20" name="Oval 21"/>
              <p:cNvSpPr>
                <a:spLocks noChangeArrowheads="1"/>
              </p:cNvSpPr>
              <p:nvPr/>
            </p:nvSpPr>
            <p:spPr bwMode="auto">
              <a:xfrm>
                <a:off x="3568700"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3421063" y="3875088"/>
                <a:ext cx="568325" cy="422275"/>
              </a:xfrm>
              <a:custGeom>
                <a:avLst/>
                <a:gdLst>
                  <a:gd name="T0" fmla="*/ 180 w 358"/>
                  <a:gd name="T1" fmla="*/ 0 h 266"/>
                  <a:gd name="T2" fmla="*/ 0 w 358"/>
                  <a:gd name="T3" fmla="*/ 86 h 266"/>
                  <a:gd name="T4" fmla="*/ 0 w 358"/>
                  <a:gd name="T5" fmla="*/ 232 h 266"/>
                  <a:gd name="T6" fmla="*/ 0 w 358"/>
                  <a:gd name="T7" fmla="*/ 266 h 266"/>
                  <a:gd name="T8" fmla="*/ 30 w 358"/>
                  <a:gd name="T9" fmla="*/ 266 h 266"/>
                  <a:gd name="T10" fmla="*/ 330 w 358"/>
                  <a:gd name="T11" fmla="*/ 266 h 266"/>
                  <a:gd name="T12" fmla="*/ 358 w 358"/>
                  <a:gd name="T13" fmla="*/ 266 h 266"/>
                  <a:gd name="T14" fmla="*/ 358 w 358"/>
                  <a:gd name="T15" fmla="*/ 236 h 266"/>
                  <a:gd name="T16" fmla="*/ 358 w 358"/>
                  <a:gd name="T17" fmla="*/ 82 h 266"/>
                  <a:gd name="T18" fmla="*/ 180 w 358"/>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8" y="266"/>
                      <a:pt x="358" y="266"/>
                      <a:pt x="358" y="266"/>
                    </a:cubicBezTo>
                    <a:cubicBezTo>
                      <a:pt x="358" y="236"/>
                      <a:pt x="358" y="236"/>
                      <a:pt x="358" y="236"/>
                    </a:cubicBezTo>
                    <a:cubicBezTo>
                      <a:pt x="358" y="82"/>
                      <a:pt x="358" y="82"/>
                      <a:pt x="358" y="82"/>
                    </a:cubicBezTo>
                    <a:cubicBezTo>
                      <a:pt x="323" y="33"/>
                      <a:pt x="25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098925" y="3573463"/>
              <a:ext cx="566738" cy="723900"/>
              <a:chOff x="4098925" y="3573463"/>
              <a:chExt cx="566738" cy="723900"/>
            </a:xfrm>
            <a:solidFill>
              <a:schemeClr val="accent1"/>
            </a:solidFill>
          </p:grpSpPr>
          <p:sp>
            <p:nvSpPr>
              <p:cNvPr id="18" name="Oval 23"/>
              <p:cNvSpPr>
                <a:spLocks noChangeArrowheads="1"/>
              </p:cNvSpPr>
              <p:nvPr/>
            </p:nvSpPr>
            <p:spPr bwMode="auto">
              <a:xfrm>
                <a:off x="4246563" y="3573463"/>
                <a:ext cx="276225"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4"/>
              <p:cNvSpPr/>
              <p:nvPr/>
            </p:nvSpPr>
            <p:spPr bwMode="auto">
              <a:xfrm>
                <a:off x="4098925" y="3875088"/>
                <a:ext cx="566738" cy="422275"/>
              </a:xfrm>
              <a:custGeom>
                <a:avLst/>
                <a:gdLst>
                  <a:gd name="T0" fmla="*/ 180 w 357"/>
                  <a:gd name="T1" fmla="*/ 0 h 266"/>
                  <a:gd name="T2" fmla="*/ 0 w 357"/>
                  <a:gd name="T3" fmla="*/ 86 h 266"/>
                  <a:gd name="T4" fmla="*/ 0 w 357"/>
                  <a:gd name="T5" fmla="*/ 232 h 266"/>
                  <a:gd name="T6" fmla="*/ 0 w 357"/>
                  <a:gd name="T7" fmla="*/ 266 h 266"/>
                  <a:gd name="T8" fmla="*/ 30 w 357"/>
                  <a:gd name="T9" fmla="*/ 266 h 266"/>
                  <a:gd name="T10" fmla="*/ 330 w 357"/>
                  <a:gd name="T11" fmla="*/ 266 h 266"/>
                  <a:gd name="T12" fmla="*/ 357 w 357"/>
                  <a:gd name="T13" fmla="*/ 266 h 266"/>
                  <a:gd name="T14" fmla="*/ 357 w 357"/>
                  <a:gd name="T15" fmla="*/ 236 h 266"/>
                  <a:gd name="T16" fmla="*/ 357 w 357"/>
                  <a:gd name="T17" fmla="*/ 82 h 266"/>
                  <a:gd name="T18" fmla="*/ 180 w 357"/>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7" y="266"/>
                      <a:pt x="357" y="266"/>
                      <a:pt x="357" y="266"/>
                    </a:cubicBezTo>
                    <a:cubicBezTo>
                      <a:pt x="357" y="236"/>
                      <a:pt x="357" y="236"/>
                      <a:pt x="357" y="236"/>
                    </a:cubicBezTo>
                    <a:cubicBezTo>
                      <a:pt x="357" y="82"/>
                      <a:pt x="357" y="82"/>
                      <a:pt x="357" y="82"/>
                    </a:cubicBezTo>
                    <a:cubicBezTo>
                      <a:pt x="323" y="33"/>
                      <a:pt x="256"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4776788" y="3573463"/>
              <a:ext cx="566738" cy="723900"/>
              <a:chOff x="4776788" y="3573463"/>
              <a:chExt cx="566738" cy="723900"/>
            </a:xfrm>
            <a:solidFill>
              <a:schemeClr val="accent1"/>
            </a:solidFill>
          </p:grpSpPr>
          <p:sp>
            <p:nvSpPr>
              <p:cNvPr id="16" name="Oval 25"/>
              <p:cNvSpPr>
                <a:spLocks noChangeArrowheads="1"/>
              </p:cNvSpPr>
              <p:nvPr/>
            </p:nvSpPr>
            <p:spPr bwMode="auto">
              <a:xfrm>
                <a:off x="4922838"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6"/>
              <p:cNvSpPr/>
              <p:nvPr/>
            </p:nvSpPr>
            <p:spPr bwMode="auto">
              <a:xfrm>
                <a:off x="4776788" y="3875088"/>
                <a:ext cx="566738" cy="422275"/>
              </a:xfrm>
              <a:custGeom>
                <a:avLst/>
                <a:gdLst>
                  <a:gd name="T0" fmla="*/ 180 w 357"/>
                  <a:gd name="T1" fmla="*/ 0 h 266"/>
                  <a:gd name="T2" fmla="*/ 0 w 357"/>
                  <a:gd name="T3" fmla="*/ 86 h 266"/>
                  <a:gd name="T4" fmla="*/ 0 w 357"/>
                  <a:gd name="T5" fmla="*/ 232 h 266"/>
                  <a:gd name="T6" fmla="*/ 0 w 357"/>
                  <a:gd name="T7" fmla="*/ 266 h 266"/>
                  <a:gd name="T8" fmla="*/ 30 w 357"/>
                  <a:gd name="T9" fmla="*/ 266 h 266"/>
                  <a:gd name="T10" fmla="*/ 330 w 357"/>
                  <a:gd name="T11" fmla="*/ 266 h 266"/>
                  <a:gd name="T12" fmla="*/ 357 w 357"/>
                  <a:gd name="T13" fmla="*/ 266 h 266"/>
                  <a:gd name="T14" fmla="*/ 357 w 357"/>
                  <a:gd name="T15" fmla="*/ 236 h 266"/>
                  <a:gd name="T16" fmla="*/ 357 w 357"/>
                  <a:gd name="T17" fmla="*/ 82 h 266"/>
                  <a:gd name="T18" fmla="*/ 180 w 357"/>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66">
                    <a:moveTo>
                      <a:pt x="180" y="0"/>
                    </a:moveTo>
                    <a:cubicBezTo>
                      <a:pt x="101" y="0"/>
                      <a:pt x="33"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7" y="266"/>
                      <a:pt x="357" y="266"/>
                      <a:pt x="357" y="266"/>
                    </a:cubicBezTo>
                    <a:cubicBezTo>
                      <a:pt x="357" y="236"/>
                      <a:pt x="357" y="236"/>
                      <a:pt x="357" y="236"/>
                    </a:cubicBezTo>
                    <a:cubicBezTo>
                      <a:pt x="357" y="82"/>
                      <a:pt x="357" y="82"/>
                      <a:pt x="357" y="82"/>
                    </a:cubicBezTo>
                    <a:cubicBezTo>
                      <a:pt x="322" y="33"/>
                      <a:pt x="256"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5453063" y="3573463"/>
              <a:ext cx="568325" cy="723900"/>
              <a:chOff x="5453063" y="3573463"/>
              <a:chExt cx="568325" cy="723900"/>
            </a:xfrm>
            <a:solidFill>
              <a:schemeClr val="accent1"/>
            </a:solidFill>
          </p:grpSpPr>
          <p:sp>
            <p:nvSpPr>
              <p:cNvPr id="14" name="Oval 27"/>
              <p:cNvSpPr>
                <a:spLocks noChangeArrowheads="1"/>
              </p:cNvSpPr>
              <p:nvPr/>
            </p:nvSpPr>
            <p:spPr bwMode="auto">
              <a:xfrm>
                <a:off x="5600700"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8"/>
              <p:cNvSpPr/>
              <p:nvPr/>
            </p:nvSpPr>
            <p:spPr bwMode="auto">
              <a:xfrm>
                <a:off x="5453063" y="3875088"/>
                <a:ext cx="568325" cy="422275"/>
              </a:xfrm>
              <a:custGeom>
                <a:avLst/>
                <a:gdLst>
                  <a:gd name="T0" fmla="*/ 180 w 358"/>
                  <a:gd name="T1" fmla="*/ 0 h 266"/>
                  <a:gd name="T2" fmla="*/ 0 w 358"/>
                  <a:gd name="T3" fmla="*/ 86 h 266"/>
                  <a:gd name="T4" fmla="*/ 0 w 358"/>
                  <a:gd name="T5" fmla="*/ 232 h 266"/>
                  <a:gd name="T6" fmla="*/ 0 w 358"/>
                  <a:gd name="T7" fmla="*/ 266 h 266"/>
                  <a:gd name="T8" fmla="*/ 30 w 358"/>
                  <a:gd name="T9" fmla="*/ 266 h 266"/>
                  <a:gd name="T10" fmla="*/ 330 w 358"/>
                  <a:gd name="T11" fmla="*/ 266 h 266"/>
                  <a:gd name="T12" fmla="*/ 358 w 358"/>
                  <a:gd name="T13" fmla="*/ 266 h 266"/>
                  <a:gd name="T14" fmla="*/ 358 w 358"/>
                  <a:gd name="T15" fmla="*/ 236 h 266"/>
                  <a:gd name="T16" fmla="*/ 358 w 358"/>
                  <a:gd name="T17" fmla="*/ 82 h 266"/>
                  <a:gd name="T18" fmla="*/ 180 w 358"/>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8" y="266"/>
                      <a:pt x="358" y="266"/>
                      <a:pt x="358" y="266"/>
                    </a:cubicBezTo>
                    <a:cubicBezTo>
                      <a:pt x="358" y="236"/>
                      <a:pt x="358" y="236"/>
                      <a:pt x="358" y="236"/>
                    </a:cubicBezTo>
                    <a:cubicBezTo>
                      <a:pt x="358" y="82"/>
                      <a:pt x="358" y="82"/>
                      <a:pt x="358" y="82"/>
                    </a:cubicBezTo>
                    <a:cubicBezTo>
                      <a:pt x="323" y="33"/>
                      <a:pt x="25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0" name="Rectangle 24"/>
          <p:cNvSpPr>
            <a:spLocks noChangeArrowheads="1"/>
          </p:cNvSpPr>
          <p:nvPr/>
        </p:nvSpPr>
        <p:spPr bwMode="auto">
          <a:xfrm>
            <a:off x="7727176" y="3052042"/>
            <a:ext cx="3935306" cy="24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500" b="1" dirty="0" smtClean="0">
                <a:solidFill>
                  <a:schemeClr val="tx1">
                    <a:lumMod val="75000"/>
                    <a:lumOff val="25000"/>
                  </a:schemeClr>
                </a:solidFill>
              </a:rPr>
              <a:t>单击此处添加标题文字</a:t>
            </a:r>
            <a:endParaRPr lang="en-US" altLang="zh-CN" sz="1500" b="1" dirty="0" smtClean="0">
              <a:solidFill>
                <a:schemeClr val="tx1">
                  <a:lumMod val="75000"/>
                  <a:lumOff val="25000"/>
                </a:schemeClr>
              </a:solidFill>
            </a:endParaRPr>
          </a:p>
          <a:p>
            <a:pPr>
              <a:lnSpc>
                <a:spcPct val="120000"/>
              </a:lnSpc>
              <a:spcBef>
                <a:spcPts val="400"/>
              </a:spcBef>
            </a:pPr>
            <a:endParaRPr lang="en-US" altLang="zh-CN" sz="1300" b="1" dirty="0" smtClean="0">
              <a:solidFill>
                <a:schemeClr val="tx1">
                  <a:lumMod val="75000"/>
                  <a:lumOff val="25000"/>
                </a:schemeClr>
              </a:solidFill>
            </a:endParaRPr>
          </a:p>
          <a:p>
            <a:pPr>
              <a:lnSpc>
                <a:spcPct val="130000"/>
              </a:lnSpc>
              <a:spcAft>
                <a:spcPts val="500"/>
              </a:spcAft>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可以点击文字框输入您的描述说明，或者通过复制粘贴，在此录入上述图表的综合描述说明。您可以点击文字框输入您的描述说明，或者通过复制粘贴，在此录入上述图表的综合描述说明。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500"/>
              </a:spcAft>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500"/>
              </a:spcAft>
            </a:pP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直接连接符 30"/>
          <p:cNvCxnSpPr/>
          <p:nvPr/>
        </p:nvCxnSpPr>
        <p:spPr>
          <a:xfrm flipH="1">
            <a:off x="6070147" y="3052044"/>
            <a:ext cx="1" cy="380754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Freeform 22"/>
          <p:cNvSpPr>
            <a:spLocks noEditPoints="1"/>
          </p:cNvSpPr>
          <p:nvPr/>
        </p:nvSpPr>
        <p:spPr bwMode="auto">
          <a:xfrm>
            <a:off x="7727176" y="2511141"/>
            <a:ext cx="350618" cy="338385"/>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chemeClr val="accent1"/>
          </a:solidFill>
          <a:ln>
            <a:noFill/>
          </a:ln>
        </p:spPr>
        <p:txBody>
          <a:bodyPr vert="horz" wrap="square" lIns="121926" tIns="60963" rIns="121926" bIns="60963" numCol="1" anchor="t" anchorCtr="0" compatLnSpc="1"/>
          <a:lstStyle/>
          <a:p>
            <a:endParaRPr lang="zh-CN" altLang="en-US">
              <a:solidFill>
                <a:schemeClr val="accent2"/>
              </a:solidFill>
            </a:endParaRPr>
          </a:p>
        </p:txBody>
      </p:sp>
      <p:sp>
        <p:nvSpPr>
          <p:cNvPr id="33" name="菱形 32"/>
          <p:cNvSpPr/>
          <p:nvPr/>
        </p:nvSpPr>
        <p:spPr>
          <a:xfrm>
            <a:off x="5627096" y="2165361"/>
            <a:ext cx="886103" cy="886695"/>
          </a:xfrm>
          <a:prstGeom prst="diamond">
            <a:avLst/>
          </a:prstGeom>
          <a:solidFill>
            <a:schemeClr val="accent1"/>
          </a:solidFill>
          <a:ln>
            <a:noFill/>
          </a:ln>
        </p:spPr>
        <p:txBody>
          <a:bodyPr vert="horz" wrap="square" lIns="0" tIns="0" rIns="0" bIns="0" numCol="1" anchor="ctr" anchorCtr="0" compatLnSpc="1"/>
          <a:lstStyle/>
          <a:p>
            <a:pPr algn="ctr"/>
            <a:r>
              <a:rPr lang="en-US" altLang="zh-CN" dirty="0" smtClean="0">
                <a:solidFill>
                  <a:schemeClr val="bg1"/>
                </a:solidFill>
              </a:rPr>
              <a:t>01</a:t>
            </a:r>
            <a:endParaRPr lang="zh-CN" altLang="en-US" dirty="0">
              <a:solidFill>
                <a:schemeClr val="bg1"/>
              </a:solidFill>
            </a:endParaRPr>
          </a:p>
        </p:txBody>
      </p:sp>
      <p:sp>
        <p:nvSpPr>
          <p:cNvPr id="34" name="Freeform 7"/>
          <p:cNvSpPr/>
          <p:nvPr/>
        </p:nvSpPr>
        <p:spPr bwMode="auto">
          <a:xfrm>
            <a:off x="5696732" y="2849527"/>
            <a:ext cx="142499" cy="284676"/>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2"/>
          </a:solidFill>
          <a:ln>
            <a:noFill/>
          </a:ln>
        </p:spPr>
        <p:txBody>
          <a:bodyPr vert="horz" wrap="square" lIns="121926" tIns="60963" rIns="121926" bIns="60963" numCol="1" anchor="t" anchorCtr="0" compatLnSpc="1"/>
          <a:lstStyle/>
          <a:p>
            <a:endParaRPr lang="zh-CN" altLang="en-US"/>
          </a:p>
        </p:txBody>
      </p:sp>
      <p:sp>
        <p:nvSpPr>
          <p:cNvPr id="35" name="Freeform 7"/>
          <p:cNvSpPr/>
          <p:nvPr/>
        </p:nvSpPr>
        <p:spPr bwMode="auto">
          <a:xfrm>
            <a:off x="6336633" y="2377210"/>
            <a:ext cx="115878" cy="23149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21926" tIns="60963" rIns="121926" bIns="60963" numCol="1" anchor="t" anchorCtr="0" compatLnSpc="1"/>
          <a:lstStyle/>
          <a:p>
            <a:endParaRPr lang="zh-CN" altLang="en-US"/>
          </a:p>
        </p:txBody>
      </p:sp>
      <p:sp>
        <p:nvSpPr>
          <p:cNvPr id="36" name="Freeform 7"/>
          <p:cNvSpPr/>
          <p:nvPr/>
        </p:nvSpPr>
        <p:spPr bwMode="auto">
          <a:xfrm>
            <a:off x="5563459" y="2095354"/>
            <a:ext cx="223584" cy="446663"/>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lumMod val="60000"/>
              <a:lumOff val="40000"/>
            </a:schemeClr>
          </a:solidFill>
          <a:ln>
            <a:noFill/>
          </a:ln>
        </p:spPr>
        <p:txBody>
          <a:bodyPr vert="horz" wrap="square" lIns="121926" tIns="60963" rIns="121926" bIns="60963" numCol="1" anchor="t" anchorCtr="0" compatLnSpc="1"/>
          <a:lstStyle/>
          <a:p>
            <a:endParaRPr lang="zh-CN" altLang="en-US"/>
          </a:p>
        </p:txBody>
      </p:sp>
      <p:sp>
        <p:nvSpPr>
          <p:cNvPr id="37" name="Freeform 7"/>
          <p:cNvSpPr/>
          <p:nvPr/>
        </p:nvSpPr>
        <p:spPr bwMode="auto">
          <a:xfrm>
            <a:off x="6452511" y="2761188"/>
            <a:ext cx="230938" cy="461353"/>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121926" tIns="60963" rIns="121926" bIns="60963" numCol="1" anchor="t" anchorCtr="0" compatLnSpc="1"/>
          <a:lstStyle/>
          <a:p>
            <a:endParaRPr lang="zh-CN" altLang="en-US"/>
          </a:p>
        </p:txBody>
      </p:sp>
      <p:sp>
        <p:nvSpPr>
          <p:cNvPr id="38" name="Freeform 7"/>
          <p:cNvSpPr/>
          <p:nvPr/>
        </p:nvSpPr>
        <p:spPr bwMode="auto">
          <a:xfrm flipH="1">
            <a:off x="5348977" y="2095353"/>
            <a:ext cx="214481" cy="446665"/>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121926" tIns="60963" rIns="121926" bIns="60963"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939">
        <p14:vortex dir="r"/>
      </p:transition>
    </mc:Choice>
    <mc:Fallback>
      <p:transition spd="slow" advTm="393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 presetClass="entr" presetSubtype="8" fill="hold" nodeType="withEffect" p14:presetBounceEnd="60000">
                                      <p:stCondLst>
                                        <p:cond delay="700"/>
                                      </p:stCondLst>
                                      <p:childTnLst>
                                        <p:set>
                                          <p:cBhvr>
                                            <p:cTn id="9" dur="1" fill="hold">
                                              <p:stCondLst>
                                                <p:cond delay="0"/>
                                              </p:stCondLst>
                                            </p:cTn>
                                            <p:tgtEl>
                                              <p:spTgt spid="5"/>
                                            </p:tgtEl>
                                            <p:attrNameLst>
                                              <p:attrName>style.visibility</p:attrName>
                                            </p:attrNameLst>
                                          </p:cBhvr>
                                          <p:to>
                                            <p:strVal val="visible"/>
                                          </p:to>
                                        </p:set>
                                        <p:anim calcmode="lin" valueType="num" p14:bounceEnd="60000">
                                          <p:cBhvr additive="base">
                                            <p:cTn id="10"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120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0-#ppt_h/2"/>
                                              </p:val>
                                            </p:tav>
                                            <p:tav tm="100000">
                                              <p:val>
                                                <p:strVal val="#ppt_y"/>
                                              </p:val>
                                            </p:tav>
                                          </p:tavLst>
                                        </p:anim>
                                      </p:childTnLst>
                                    </p:cTn>
                                  </p:par>
                                  <p:par>
                                    <p:cTn id="16" presetID="35" presetClass="emph" presetSubtype="0" repeatCount="3000" fill="hold" grpId="1" nodeType="withEffect">
                                      <p:stCondLst>
                                        <p:cond delay="1600"/>
                                      </p:stCondLst>
                                      <p:childTnLst>
                                        <p:anim calcmode="discrete" valueType="str">
                                          <p:cBhvr>
                                            <p:cTn id="17" dur="100" fill="hold"/>
                                            <p:tgtEl>
                                              <p:spTgt spid="34"/>
                                            </p:tgtEl>
                                            <p:attrNameLst>
                                              <p:attrName>style.visibility</p:attrName>
                                            </p:attrNameLst>
                                          </p:cBhvr>
                                          <p:tavLst>
                                            <p:tav tm="0">
                                              <p:val>
                                                <p:strVal val="hidden"/>
                                              </p:val>
                                            </p:tav>
                                            <p:tav tm="50000">
                                              <p:val>
                                                <p:strVal val="visible"/>
                                              </p:val>
                                            </p:tav>
                                          </p:tavLst>
                                        </p:anim>
                                      </p:childTnLst>
                                    </p:cTn>
                                  </p:par>
                                  <p:par>
                                    <p:cTn id="18" presetID="2" presetClass="entr" presetSubtype="1" fill="hold" grpId="0" nodeType="withEffect">
                                      <p:stCondLst>
                                        <p:cond delay="130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35" presetClass="emph" presetSubtype="0" repeatCount="3000" fill="hold" grpId="1" nodeType="withEffect">
                                      <p:stCondLst>
                                        <p:cond delay="1700"/>
                                      </p:stCondLst>
                                      <p:childTnLst>
                                        <p:anim calcmode="discrete" valueType="str">
                                          <p:cBhvr>
                                            <p:cTn id="23" dur="100" fill="hold"/>
                                            <p:tgtEl>
                                              <p:spTgt spid="35"/>
                                            </p:tgtEl>
                                            <p:attrNameLst>
                                              <p:attrName>style.visibility</p:attrName>
                                            </p:attrNameLst>
                                          </p:cBhvr>
                                          <p:tavLst>
                                            <p:tav tm="0">
                                              <p:val>
                                                <p:strVal val="hidden"/>
                                              </p:val>
                                            </p:tav>
                                            <p:tav tm="50000">
                                              <p:val>
                                                <p:strVal val="visible"/>
                                              </p:val>
                                            </p:tav>
                                          </p:tavLst>
                                        </p:anim>
                                      </p:childTnLst>
                                    </p:cTn>
                                  </p:par>
                                  <p:par>
                                    <p:cTn id="24" presetID="2" presetClass="entr" presetSubtype="1" fill="hold" grpId="0" nodeType="withEffect">
                                      <p:stCondLst>
                                        <p:cond delay="140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0-#ppt_h/2"/>
                                              </p:val>
                                            </p:tav>
                                            <p:tav tm="100000">
                                              <p:val>
                                                <p:strVal val="#ppt_y"/>
                                              </p:val>
                                            </p:tav>
                                          </p:tavLst>
                                        </p:anim>
                                      </p:childTnLst>
                                    </p:cTn>
                                  </p:par>
                                  <p:par>
                                    <p:cTn id="28" presetID="35" presetClass="emph" presetSubtype="0" repeatCount="3000" fill="hold" grpId="1" nodeType="withEffect">
                                      <p:stCondLst>
                                        <p:cond delay="1800"/>
                                      </p:stCondLst>
                                      <p:childTnLst>
                                        <p:anim calcmode="discrete" valueType="str">
                                          <p:cBhvr>
                                            <p:cTn id="29" dur="100" fill="hold"/>
                                            <p:tgtEl>
                                              <p:spTgt spid="37"/>
                                            </p:tgtEl>
                                            <p:attrNameLst>
                                              <p:attrName>style.visibility</p:attrName>
                                            </p:attrNameLst>
                                          </p:cBhvr>
                                          <p:tavLst>
                                            <p:tav tm="0">
                                              <p:val>
                                                <p:strVal val="hidden"/>
                                              </p:val>
                                            </p:tav>
                                            <p:tav tm="50000">
                                              <p:val>
                                                <p:strVal val="visible"/>
                                              </p:val>
                                            </p:tav>
                                          </p:tavLst>
                                        </p:anim>
                                      </p:childTnLst>
                                    </p:cTn>
                                  </p:par>
                                  <p:par>
                                    <p:cTn id="30" presetID="2" presetClass="entr" presetSubtype="1" fill="hold" grpId="0" nodeType="withEffect">
                                      <p:stCondLst>
                                        <p:cond delay="1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35" presetClass="emph" presetSubtype="0" repeatCount="3000" fill="hold" grpId="1" nodeType="withEffect">
                                      <p:stCondLst>
                                        <p:cond delay="1900"/>
                                      </p:stCondLst>
                                      <p:childTnLst>
                                        <p:anim calcmode="discrete" valueType="str">
                                          <p:cBhvr>
                                            <p:cTn id="35" dur="100" fill="hold"/>
                                            <p:tgtEl>
                                              <p:spTgt spid="36"/>
                                            </p:tgtEl>
                                            <p:attrNameLst>
                                              <p:attrName>style.visibility</p:attrName>
                                            </p:attrNameLst>
                                          </p:cBhvr>
                                          <p:tavLst>
                                            <p:tav tm="0">
                                              <p:val>
                                                <p:strVal val="hidden"/>
                                              </p:val>
                                            </p:tav>
                                            <p:tav tm="50000">
                                              <p:val>
                                                <p:strVal val="visible"/>
                                              </p:val>
                                            </p:tav>
                                          </p:tavLst>
                                        </p:anim>
                                      </p:childTnLst>
                                    </p:cTn>
                                  </p:par>
                                  <p:par>
                                    <p:cTn id="36" presetID="2" presetClass="entr" presetSubtype="1" fill="hold" grpId="0" nodeType="withEffect">
                                      <p:stCondLst>
                                        <p:cond delay="16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0-#ppt_h/2"/>
                                              </p:val>
                                            </p:tav>
                                            <p:tav tm="100000">
                                              <p:val>
                                                <p:strVal val="#ppt_y"/>
                                              </p:val>
                                            </p:tav>
                                          </p:tavLst>
                                        </p:anim>
                                      </p:childTnLst>
                                    </p:cTn>
                                  </p:par>
                                  <p:par>
                                    <p:cTn id="40" presetID="35" presetClass="emph" presetSubtype="0" repeatCount="3000" fill="hold" grpId="1" nodeType="withEffect">
                                      <p:stCondLst>
                                        <p:cond delay="2000"/>
                                      </p:stCondLst>
                                      <p:childTnLst>
                                        <p:anim calcmode="discrete" valueType="str">
                                          <p:cBhvr>
                                            <p:cTn id="41" dur="100" fill="hold"/>
                                            <p:tgtEl>
                                              <p:spTgt spid="38"/>
                                            </p:tgtEl>
                                            <p:attrNameLst>
                                              <p:attrName>style.visibility</p:attrName>
                                            </p:attrNameLst>
                                          </p:cBhvr>
                                          <p:tavLst>
                                            <p:tav tm="0">
                                              <p:val>
                                                <p:strVal val="hidden"/>
                                              </p:val>
                                            </p:tav>
                                            <p:tav tm="50000">
                                              <p:val>
                                                <p:strVal val="visible"/>
                                              </p:val>
                                            </p:tav>
                                          </p:tavLst>
                                        </p:anim>
                                      </p:childTnLst>
                                    </p:cTn>
                                  </p:par>
                                  <p:par>
                                    <p:cTn id="42" presetID="10" presetClass="entr" presetSubtype="0" fill="hold" grpId="0" nodeType="withEffect">
                                      <p:stCondLst>
                                        <p:cond delay="18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50"/>
                                            <p:tgtEl>
                                              <p:spTgt spid="33"/>
                                            </p:tgtEl>
                                          </p:cBhvr>
                                        </p:animEffect>
                                      </p:childTnLst>
                                    </p:cTn>
                                  </p:par>
                                  <p:par>
                                    <p:cTn id="45" presetID="35" presetClass="emph" presetSubtype="0" fill="hold" grpId="1" nodeType="withEffect">
                                      <p:stCondLst>
                                        <p:cond delay="1900"/>
                                      </p:stCondLst>
                                      <p:childTnLst>
                                        <p:anim calcmode="discrete" valueType="str">
                                          <p:cBhvr>
                                            <p:cTn id="46" dur="100" fill="hold"/>
                                            <p:tgtEl>
                                              <p:spTgt spid="33"/>
                                            </p:tgtEl>
                                            <p:attrNameLst>
                                              <p:attrName>style.visibility</p:attrName>
                                            </p:attrNameLst>
                                          </p:cBhvr>
                                          <p:tavLst>
                                            <p:tav tm="0">
                                              <p:val>
                                                <p:strVal val="hidden"/>
                                              </p:val>
                                            </p:tav>
                                            <p:tav tm="50000">
                                              <p:val>
                                                <p:strVal val="visible"/>
                                              </p:val>
                                            </p:tav>
                                          </p:tavLst>
                                        </p:anim>
                                      </p:childTnLst>
                                    </p:cTn>
                                  </p:par>
                                  <p:par>
                                    <p:cTn id="47" presetID="22" presetClass="entr" presetSubtype="1" fill="hold" nodeType="withEffect">
                                      <p:stCondLst>
                                        <p:cond delay="190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par>
                                    <p:cTn id="50" presetID="42" presetClass="entr" presetSubtype="0" fill="hold" grpId="0" nodeType="withEffect">
                                      <p:stCondLst>
                                        <p:cond delay="19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anim calcmode="lin" valueType="num">
                                          <p:cBhvr>
                                            <p:cTn id="53" dur="500" fill="hold"/>
                                            <p:tgtEl>
                                              <p:spTgt spid="30"/>
                                            </p:tgtEl>
                                            <p:attrNameLst>
                                              <p:attrName>ppt_x</p:attrName>
                                            </p:attrNameLst>
                                          </p:cBhvr>
                                          <p:tavLst>
                                            <p:tav tm="0">
                                              <p:val>
                                                <p:strVal val="#ppt_x"/>
                                              </p:val>
                                            </p:tav>
                                            <p:tav tm="100000">
                                              <p:val>
                                                <p:strVal val="#ppt_x"/>
                                              </p:val>
                                            </p:tav>
                                          </p:tavLst>
                                        </p:anim>
                                        <p:anim calcmode="lin" valueType="num">
                                          <p:cBhvr>
                                            <p:cTn id="54" dur="500" fill="hold"/>
                                            <p:tgtEl>
                                              <p:spTgt spid="30"/>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19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 presetClass="entr" presetSubtype="8" fill="hold" nodeType="withEffect">
                                      <p:stCondLst>
                                        <p:cond delay="7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120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0-#ppt_h/2"/>
                                              </p:val>
                                            </p:tav>
                                            <p:tav tm="100000">
                                              <p:val>
                                                <p:strVal val="#ppt_y"/>
                                              </p:val>
                                            </p:tav>
                                          </p:tavLst>
                                        </p:anim>
                                      </p:childTnLst>
                                    </p:cTn>
                                  </p:par>
                                  <p:par>
                                    <p:cTn id="16" presetID="35" presetClass="emph" presetSubtype="0" repeatCount="3000" fill="hold" grpId="1" nodeType="withEffect">
                                      <p:stCondLst>
                                        <p:cond delay="1600"/>
                                      </p:stCondLst>
                                      <p:childTnLst>
                                        <p:anim calcmode="discrete" valueType="str">
                                          <p:cBhvr>
                                            <p:cTn id="17" dur="100" fill="hold"/>
                                            <p:tgtEl>
                                              <p:spTgt spid="34"/>
                                            </p:tgtEl>
                                            <p:attrNameLst>
                                              <p:attrName>style.visibility</p:attrName>
                                            </p:attrNameLst>
                                          </p:cBhvr>
                                          <p:tavLst>
                                            <p:tav tm="0">
                                              <p:val>
                                                <p:strVal val="hidden"/>
                                              </p:val>
                                            </p:tav>
                                            <p:tav tm="50000">
                                              <p:val>
                                                <p:strVal val="visible"/>
                                              </p:val>
                                            </p:tav>
                                          </p:tavLst>
                                        </p:anim>
                                      </p:childTnLst>
                                    </p:cTn>
                                  </p:par>
                                  <p:par>
                                    <p:cTn id="18" presetID="2" presetClass="entr" presetSubtype="1" fill="hold" grpId="0" nodeType="withEffect">
                                      <p:stCondLst>
                                        <p:cond delay="130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35" presetClass="emph" presetSubtype="0" repeatCount="3000" fill="hold" grpId="1" nodeType="withEffect">
                                      <p:stCondLst>
                                        <p:cond delay="1700"/>
                                      </p:stCondLst>
                                      <p:childTnLst>
                                        <p:anim calcmode="discrete" valueType="str">
                                          <p:cBhvr>
                                            <p:cTn id="23" dur="100" fill="hold"/>
                                            <p:tgtEl>
                                              <p:spTgt spid="35"/>
                                            </p:tgtEl>
                                            <p:attrNameLst>
                                              <p:attrName>style.visibility</p:attrName>
                                            </p:attrNameLst>
                                          </p:cBhvr>
                                          <p:tavLst>
                                            <p:tav tm="0">
                                              <p:val>
                                                <p:strVal val="hidden"/>
                                              </p:val>
                                            </p:tav>
                                            <p:tav tm="50000">
                                              <p:val>
                                                <p:strVal val="visible"/>
                                              </p:val>
                                            </p:tav>
                                          </p:tavLst>
                                        </p:anim>
                                      </p:childTnLst>
                                    </p:cTn>
                                  </p:par>
                                  <p:par>
                                    <p:cTn id="24" presetID="2" presetClass="entr" presetSubtype="1" fill="hold" grpId="0" nodeType="withEffect">
                                      <p:stCondLst>
                                        <p:cond delay="140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0-#ppt_h/2"/>
                                              </p:val>
                                            </p:tav>
                                            <p:tav tm="100000">
                                              <p:val>
                                                <p:strVal val="#ppt_y"/>
                                              </p:val>
                                            </p:tav>
                                          </p:tavLst>
                                        </p:anim>
                                      </p:childTnLst>
                                    </p:cTn>
                                  </p:par>
                                  <p:par>
                                    <p:cTn id="28" presetID="35" presetClass="emph" presetSubtype="0" repeatCount="3000" fill="hold" grpId="1" nodeType="withEffect">
                                      <p:stCondLst>
                                        <p:cond delay="1800"/>
                                      </p:stCondLst>
                                      <p:childTnLst>
                                        <p:anim calcmode="discrete" valueType="str">
                                          <p:cBhvr>
                                            <p:cTn id="29" dur="100" fill="hold"/>
                                            <p:tgtEl>
                                              <p:spTgt spid="37"/>
                                            </p:tgtEl>
                                            <p:attrNameLst>
                                              <p:attrName>style.visibility</p:attrName>
                                            </p:attrNameLst>
                                          </p:cBhvr>
                                          <p:tavLst>
                                            <p:tav tm="0">
                                              <p:val>
                                                <p:strVal val="hidden"/>
                                              </p:val>
                                            </p:tav>
                                            <p:tav tm="50000">
                                              <p:val>
                                                <p:strVal val="visible"/>
                                              </p:val>
                                            </p:tav>
                                          </p:tavLst>
                                        </p:anim>
                                      </p:childTnLst>
                                    </p:cTn>
                                  </p:par>
                                  <p:par>
                                    <p:cTn id="30" presetID="2" presetClass="entr" presetSubtype="1" fill="hold" grpId="0" nodeType="withEffect">
                                      <p:stCondLst>
                                        <p:cond delay="1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35" presetClass="emph" presetSubtype="0" repeatCount="3000" fill="hold" grpId="1" nodeType="withEffect">
                                      <p:stCondLst>
                                        <p:cond delay="1900"/>
                                      </p:stCondLst>
                                      <p:childTnLst>
                                        <p:anim calcmode="discrete" valueType="str">
                                          <p:cBhvr>
                                            <p:cTn id="35" dur="100" fill="hold"/>
                                            <p:tgtEl>
                                              <p:spTgt spid="36"/>
                                            </p:tgtEl>
                                            <p:attrNameLst>
                                              <p:attrName>style.visibility</p:attrName>
                                            </p:attrNameLst>
                                          </p:cBhvr>
                                          <p:tavLst>
                                            <p:tav tm="0">
                                              <p:val>
                                                <p:strVal val="hidden"/>
                                              </p:val>
                                            </p:tav>
                                            <p:tav tm="50000">
                                              <p:val>
                                                <p:strVal val="visible"/>
                                              </p:val>
                                            </p:tav>
                                          </p:tavLst>
                                        </p:anim>
                                      </p:childTnLst>
                                    </p:cTn>
                                  </p:par>
                                  <p:par>
                                    <p:cTn id="36" presetID="2" presetClass="entr" presetSubtype="1" fill="hold" grpId="0" nodeType="withEffect">
                                      <p:stCondLst>
                                        <p:cond delay="16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0-#ppt_h/2"/>
                                              </p:val>
                                            </p:tav>
                                            <p:tav tm="100000">
                                              <p:val>
                                                <p:strVal val="#ppt_y"/>
                                              </p:val>
                                            </p:tav>
                                          </p:tavLst>
                                        </p:anim>
                                      </p:childTnLst>
                                    </p:cTn>
                                  </p:par>
                                  <p:par>
                                    <p:cTn id="40" presetID="35" presetClass="emph" presetSubtype="0" repeatCount="3000" fill="hold" grpId="1" nodeType="withEffect">
                                      <p:stCondLst>
                                        <p:cond delay="2000"/>
                                      </p:stCondLst>
                                      <p:childTnLst>
                                        <p:anim calcmode="discrete" valueType="str">
                                          <p:cBhvr>
                                            <p:cTn id="41" dur="100" fill="hold"/>
                                            <p:tgtEl>
                                              <p:spTgt spid="38"/>
                                            </p:tgtEl>
                                            <p:attrNameLst>
                                              <p:attrName>style.visibility</p:attrName>
                                            </p:attrNameLst>
                                          </p:cBhvr>
                                          <p:tavLst>
                                            <p:tav tm="0">
                                              <p:val>
                                                <p:strVal val="hidden"/>
                                              </p:val>
                                            </p:tav>
                                            <p:tav tm="50000">
                                              <p:val>
                                                <p:strVal val="visible"/>
                                              </p:val>
                                            </p:tav>
                                          </p:tavLst>
                                        </p:anim>
                                      </p:childTnLst>
                                    </p:cTn>
                                  </p:par>
                                  <p:par>
                                    <p:cTn id="42" presetID="10" presetClass="entr" presetSubtype="0" fill="hold" grpId="0" nodeType="withEffect">
                                      <p:stCondLst>
                                        <p:cond delay="18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50"/>
                                            <p:tgtEl>
                                              <p:spTgt spid="33"/>
                                            </p:tgtEl>
                                          </p:cBhvr>
                                        </p:animEffect>
                                      </p:childTnLst>
                                    </p:cTn>
                                  </p:par>
                                  <p:par>
                                    <p:cTn id="45" presetID="35" presetClass="emph" presetSubtype="0" fill="hold" grpId="1" nodeType="withEffect">
                                      <p:stCondLst>
                                        <p:cond delay="1900"/>
                                      </p:stCondLst>
                                      <p:childTnLst>
                                        <p:anim calcmode="discrete" valueType="str">
                                          <p:cBhvr>
                                            <p:cTn id="46" dur="100" fill="hold"/>
                                            <p:tgtEl>
                                              <p:spTgt spid="33"/>
                                            </p:tgtEl>
                                            <p:attrNameLst>
                                              <p:attrName>style.visibility</p:attrName>
                                            </p:attrNameLst>
                                          </p:cBhvr>
                                          <p:tavLst>
                                            <p:tav tm="0">
                                              <p:val>
                                                <p:strVal val="hidden"/>
                                              </p:val>
                                            </p:tav>
                                            <p:tav tm="50000">
                                              <p:val>
                                                <p:strVal val="visible"/>
                                              </p:val>
                                            </p:tav>
                                          </p:tavLst>
                                        </p:anim>
                                      </p:childTnLst>
                                    </p:cTn>
                                  </p:par>
                                  <p:par>
                                    <p:cTn id="47" presetID="22" presetClass="entr" presetSubtype="1" fill="hold" nodeType="withEffect">
                                      <p:stCondLst>
                                        <p:cond delay="190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par>
                                    <p:cTn id="50" presetID="42" presetClass="entr" presetSubtype="0" fill="hold" grpId="0" nodeType="withEffect">
                                      <p:stCondLst>
                                        <p:cond delay="19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anim calcmode="lin" valueType="num">
                                          <p:cBhvr>
                                            <p:cTn id="53" dur="500" fill="hold"/>
                                            <p:tgtEl>
                                              <p:spTgt spid="30"/>
                                            </p:tgtEl>
                                            <p:attrNameLst>
                                              <p:attrName>ppt_x</p:attrName>
                                            </p:attrNameLst>
                                          </p:cBhvr>
                                          <p:tavLst>
                                            <p:tav tm="0">
                                              <p:val>
                                                <p:strVal val="#ppt_x"/>
                                              </p:val>
                                            </p:tav>
                                            <p:tav tm="100000">
                                              <p:val>
                                                <p:strVal val="#ppt_x"/>
                                              </p:val>
                                            </p:tav>
                                          </p:tavLst>
                                        </p:anim>
                                        <p:anim calcmode="lin" valueType="num">
                                          <p:cBhvr>
                                            <p:cTn id="54" dur="500" fill="hold"/>
                                            <p:tgtEl>
                                              <p:spTgt spid="30"/>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19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ext Placeholder 4"/>
          <p:cNvSpPr txBox="1"/>
          <p:nvPr/>
        </p:nvSpPr>
        <p:spPr>
          <a:xfrm>
            <a:off x="812694" y="1498948"/>
            <a:ext cx="10565025" cy="639381"/>
          </a:xfrm>
          <a:prstGeom prst="rect">
            <a:avLst/>
          </a:prstGeom>
        </p:spPr>
        <p:txBody>
          <a:bodyPr vert="horz" lIns="121917" tIns="60958" rIns="121917" bIns="60958" rtlCol="0">
            <a:noAutofit/>
          </a:bodyPr>
          <a:lstStyle>
            <a:lvl1pPr marL="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1pPr>
            <a:lvl2pPr marL="6096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2pPr>
            <a:lvl3pPr marL="12192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8288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4pPr>
            <a:lvl5pPr marL="24384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500"/>
              </a:spcAft>
            </a:pP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 Placeholder 9"/>
          <p:cNvSpPr txBox="1"/>
          <p:nvPr/>
        </p:nvSpPr>
        <p:spPr>
          <a:xfrm>
            <a:off x="2133322" y="4539184"/>
            <a:ext cx="1625388" cy="609741"/>
          </a:xfrm>
          <a:prstGeom prst="rect">
            <a:avLst/>
          </a:prstGeom>
        </p:spPr>
        <p:txBody>
          <a:bodyPr vert="horz" lIns="121917" tIns="60958" rIns="121917" bIns="60958" rtlCol="0">
            <a:normAutofit fontScale="85000" lnSpcReduction="10000"/>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endParaRPr kumimoji="0" lang="en-US" altLang="zh-CN"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1218565" rtl="0" eaLnBrk="1" fontAlgn="auto" latinLnBrk="0" hangingPunct="1">
              <a:lnSpc>
                <a:spcPct val="100000"/>
              </a:lnSpc>
              <a:spcBef>
                <a:spcPct val="20000"/>
              </a:spcBef>
              <a:spcAft>
                <a:spcPts val="0"/>
              </a:spcAft>
              <a:buClrTx/>
              <a:buSzTx/>
              <a:buFontTx/>
              <a:buNone/>
              <a:defRPr/>
            </a:pPr>
            <a:endParaRPr kumimoji="0" lang="en-US" altLang="zh-CN" sz="15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7" name="Text Placeholder 10"/>
          <p:cNvSpPr txBox="1"/>
          <p:nvPr/>
        </p:nvSpPr>
        <p:spPr>
          <a:xfrm>
            <a:off x="5790446" y="4539184"/>
            <a:ext cx="1625388" cy="609741"/>
          </a:xfrm>
          <a:prstGeom prst="rect">
            <a:avLst/>
          </a:prstGeom>
        </p:spPr>
        <p:txBody>
          <a:bodyPr vert="horz" lIns="121917" tIns="60958" rIns="121917" bIns="60958" rtlCol="0">
            <a:normAutofit fontScale="85000" lnSpcReduction="10000"/>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endParaRPr kumimoji="0" lang="en-US" altLang="zh-CN"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1218565" rtl="0" eaLnBrk="1" fontAlgn="auto" latinLnBrk="0" hangingPunct="1">
              <a:lnSpc>
                <a:spcPct val="100000"/>
              </a:lnSpc>
              <a:spcBef>
                <a:spcPct val="20000"/>
              </a:spcBef>
              <a:spcAft>
                <a:spcPts val="0"/>
              </a:spcAft>
              <a:buClrTx/>
              <a:buSzTx/>
              <a:buFontTx/>
              <a:buNone/>
              <a:defRPr/>
            </a:pPr>
            <a:endParaRPr kumimoji="0" lang="en-US" altLang="zh-CN" sz="15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9" name="Text Placeholder 11"/>
          <p:cNvSpPr txBox="1"/>
          <p:nvPr/>
        </p:nvSpPr>
        <p:spPr>
          <a:xfrm>
            <a:off x="9549157" y="4539184"/>
            <a:ext cx="1625388" cy="609741"/>
          </a:xfrm>
          <a:prstGeom prst="rect">
            <a:avLst/>
          </a:prstGeom>
        </p:spPr>
        <p:txBody>
          <a:bodyPr vert="horz" lIns="121917" tIns="60958" rIns="121917" bIns="60958" rtlCol="0">
            <a:normAutofit fontScale="85000" lnSpcReduction="10000"/>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rPr>
              <a:t>单击此处添加标题</a:t>
            </a:r>
            <a:endParaRPr kumimoji="0" lang="en-US" altLang="zh-CN"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1218565" rtl="0" eaLnBrk="1" fontAlgn="auto" latinLnBrk="0" hangingPunct="1">
              <a:lnSpc>
                <a:spcPct val="100000"/>
              </a:lnSpc>
              <a:spcBef>
                <a:spcPct val="20000"/>
              </a:spcBef>
              <a:spcAft>
                <a:spcPts val="0"/>
              </a:spcAft>
              <a:buClrTx/>
              <a:buSzTx/>
              <a:buFontTx/>
              <a:buNone/>
              <a:defRPr/>
            </a:pPr>
            <a:endParaRPr kumimoji="0" lang="en-US" altLang="zh-CN" sz="15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0" name="Line Callout 3 (No Border) 12"/>
          <p:cNvSpPr/>
          <p:nvPr/>
        </p:nvSpPr>
        <p:spPr>
          <a:xfrm>
            <a:off x="1422215" y="2849693"/>
            <a:ext cx="2336496" cy="1117859"/>
          </a:xfrm>
          <a:prstGeom prst="callout3">
            <a:avLst/>
          </a:prstGeom>
          <a:solidFill>
            <a:srgbClr val="3BA9F8"/>
          </a:solidFill>
          <a:ln w="9525" cap="flat" cmpd="sng" algn="ctr">
            <a:solidFill>
              <a:srgbClr val="819EBF"/>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建议此处文本简洁生动，建议此处文本简洁生动，建议此处文本简洁生动。</a:t>
            </a:r>
            <a:endParaRPr kumimoji="0" lang="en-US" altLang="zh-CN"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 name="Line Callout 3 (No Border) 13"/>
          <p:cNvSpPr/>
          <p:nvPr/>
        </p:nvSpPr>
        <p:spPr>
          <a:xfrm>
            <a:off x="4977752" y="2812130"/>
            <a:ext cx="2336496" cy="1117859"/>
          </a:xfrm>
          <a:prstGeom prst="callout3">
            <a:avLst/>
          </a:prstGeom>
          <a:solidFill>
            <a:srgbClr val="FFAC6A"/>
          </a:solidFill>
          <a:ln w="9525" cap="flat" cmpd="sng" algn="ctr">
            <a:solidFill>
              <a:srgbClr val="819EBF"/>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建议此处文本简洁生动，建议此处文本简洁生动，建议此处文本简洁生动。</a:t>
            </a:r>
            <a:endParaRPr kumimoji="0" lang="en-US" altLang="zh-CN"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Line Callout 3 (No Border) 14"/>
          <p:cNvSpPr/>
          <p:nvPr/>
        </p:nvSpPr>
        <p:spPr>
          <a:xfrm>
            <a:off x="8533289" y="2778704"/>
            <a:ext cx="2336496" cy="1117859"/>
          </a:xfrm>
          <a:prstGeom prst="callout3">
            <a:avLst/>
          </a:prstGeom>
          <a:solidFill>
            <a:srgbClr val="71B739"/>
          </a:solidFill>
          <a:ln w="9525" cap="flat" cmpd="sng" algn="ctr">
            <a:solidFill>
              <a:srgbClr val="819EBF"/>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建议此处文本简洁生动，建议此处文本简洁生动，建议此处文本简洁生动。</a:t>
            </a:r>
            <a:endParaRPr kumimoji="0" lang="en-US" altLang="zh-CN"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Oval 15"/>
          <p:cNvSpPr>
            <a:spLocks noChangeAspect="1"/>
          </p:cNvSpPr>
          <p:nvPr/>
        </p:nvSpPr>
        <p:spPr>
          <a:xfrm>
            <a:off x="850246" y="4170801"/>
            <a:ext cx="1117453" cy="1117857"/>
          </a:xfrm>
          <a:prstGeom prst="ellipse">
            <a:avLst/>
          </a:prstGeom>
          <a:noFill/>
          <a:ln w="9525" cap="flat" cmpd="sng" algn="ctr">
            <a:solidFill>
              <a:sysClr val="window" lastClr="FFFFFF">
                <a:lumMod val="85000"/>
              </a:sysClr>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Oval 16"/>
          <p:cNvSpPr>
            <a:spLocks noChangeAspect="1"/>
          </p:cNvSpPr>
          <p:nvPr/>
        </p:nvSpPr>
        <p:spPr>
          <a:xfrm>
            <a:off x="4469819" y="4170801"/>
            <a:ext cx="1117453" cy="1117857"/>
          </a:xfrm>
          <a:prstGeom prst="ellipse">
            <a:avLst/>
          </a:prstGeom>
          <a:noFill/>
          <a:ln w="9525" cap="flat" cmpd="sng" algn="ctr">
            <a:solidFill>
              <a:sysClr val="window" lastClr="FFFFFF">
                <a:lumMod val="85000"/>
              </a:sysClr>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Oval 17"/>
          <p:cNvSpPr>
            <a:spLocks noChangeAspect="1"/>
          </p:cNvSpPr>
          <p:nvPr/>
        </p:nvSpPr>
        <p:spPr>
          <a:xfrm>
            <a:off x="8228531" y="4170801"/>
            <a:ext cx="1117453" cy="1117857"/>
          </a:xfrm>
          <a:prstGeom prst="ellipse">
            <a:avLst/>
          </a:prstGeom>
          <a:noFill/>
          <a:ln w="9525" cap="flat" cmpd="sng" algn="ctr">
            <a:solidFill>
              <a:sysClr val="window" lastClr="FFFFFF">
                <a:lumMod val="85000"/>
              </a:sysClr>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6" name="图片占位符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069" y="4223643"/>
            <a:ext cx="1011804" cy="1012170"/>
          </a:xfrm>
          <a:prstGeom prst="ellipse">
            <a:avLst/>
          </a:prstGeom>
        </p:spPr>
      </p:pic>
      <p:pic>
        <p:nvPicPr>
          <p:cNvPr id="17" name="图片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643" y="4223642"/>
            <a:ext cx="1011804" cy="1012170"/>
          </a:xfrm>
          <a:prstGeom prst="ellipse">
            <a:avLst/>
          </a:prstGeom>
        </p:spPr>
      </p:pic>
      <p:pic>
        <p:nvPicPr>
          <p:cNvPr id="18" name="图片占位符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1354" y="4223642"/>
            <a:ext cx="1011804" cy="1012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4457">
        <p14:vortex dir="r"/>
      </p:transition>
    </mc:Choice>
    <mc:Fallback>
      <p:transition spd="slow" advTm="44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350"/>
                            </p:stCondLst>
                            <p:childTnLst>
                              <p:par>
                                <p:cTn id="13" presetID="2" presetClass="entr" presetSubtype="4"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ppt_x"/>
                                          </p:val>
                                        </p:tav>
                                        <p:tav tm="100000">
                                          <p:val>
                                            <p:strVal val="#ppt_x"/>
                                          </p:val>
                                        </p:tav>
                                      </p:tavLst>
                                    </p:anim>
                                    <p:anim calcmode="lin" valueType="num">
                                      <p:cBhvr additive="base">
                                        <p:cTn id="36" dur="10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ppt_x"/>
                                          </p:val>
                                        </p:tav>
                                        <p:tav tm="100000">
                                          <p:val>
                                            <p:strVal val="#ppt_x"/>
                                          </p:val>
                                        </p:tav>
                                      </p:tavLst>
                                    </p:anim>
                                    <p:anim calcmode="lin" valueType="num">
                                      <p:cBhvr additive="base">
                                        <p:cTn id="44" dur="10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2350"/>
                            </p:stCondLst>
                            <p:childTnLst>
                              <p:par>
                                <p:cTn id="50" presetID="53" presetClass="entr" presetSubtype="16"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uild="p"/>
      <p:bldP spid="6" grpId="0" build="p"/>
      <p:bldP spid="7" grpId="0" build="p"/>
      <p:bldP spid="9" grpId="0" build="p"/>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Line 10"/>
          <p:cNvSpPr>
            <a:spLocks noChangeShapeType="1"/>
          </p:cNvSpPr>
          <p:nvPr/>
        </p:nvSpPr>
        <p:spPr bwMode="auto">
          <a:xfrm flipV="1">
            <a:off x="2073847" y="2277923"/>
            <a:ext cx="0" cy="108008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0" name="Line 11"/>
          <p:cNvSpPr>
            <a:spLocks noChangeShapeType="1"/>
          </p:cNvSpPr>
          <p:nvPr/>
        </p:nvSpPr>
        <p:spPr bwMode="auto">
          <a:xfrm flipV="1">
            <a:off x="3914150" y="3358005"/>
            <a:ext cx="0" cy="107796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1" name="Line 12"/>
          <p:cNvSpPr>
            <a:spLocks noChangeShapeType="1"/>
          </p:cNvSpPr>
          <p:nvPr/>
        </p:nvSpPr>
        <p:spPr bwMode="auto">
          <a:xfrm flipV="1">
            <a:off x="7178087" y="3358005"/>
            <a:ext cx="0" cy="107796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2" name="Line 13"/>
          <p:cNvSpPr>
            <a:spLocks noChangeShapeType="1"/>
          </p:cNvSpPr>
          <p:nvPr/>
        </p:nvSpPr>
        <p:spPr bwMode="auto">
          <a:xfrm flipV="1">
            <a:off x="5546118" y="2277923"/>
            <a:ext cx="0" cy="108008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3" name="Line 14"/>
          <p:cNvSpPr>
            <a:spLocks noChangeShapeType="1"/>
          </p:cNvSpPr>
          <p:nvPr/>
        </p:nvSpPr>
        <p:spPr bwMode="auto">
          <a:xfrm flipV="1">
            <a:off x="8807940" y="2277923"/>
            <a:ext cx="0" cy="1080083"/>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4" name="Oval 15"/>
          <p:cNvSpPr>
            <a:spLocks noChangeArrowheads="1"/>
          </p:cNvSpPr>
          <p:nvPr/>
        </p:nvSpPr>
        <p:spPr bwMode="auto">
          <a:xfrm>
            <a:off x="1756388" y="1962368"/>
            <a:ext cx="632802" cy="633226"/>
          </a:xfrm>
          <a:prstGeom prst="ellipse">
            <a:avLst/>
          </a:prstGeom>
          <a:solidFill>
            <a:srgbClr val="9DCB43"/>
          </a:solidFill>
          <a:ln>
            <a:noFill/>
          </a:ln>
        </p:spPr>
        <p:txBody>
          <a:bodyPr vert="horz" wrap="square" lIns="121926" tIns="60963" rIns="121926" bIns="60963" numCol="1" anchor="t" anchorCtr="0" compatLnSpc="1"/>
          <a:lstStyle/>
          <a:p>
            <a:endParaRPr lang="zh-CN" altLang="en-US"/>
          </a:p>
        </p:txBody>
      </p:sp>
      <p:sp>
        <p:nvSpPr>
          <p:cNvPr id="15" name="Oval 16"/>
          <p:cNvSpPr>
            <a:spLocks noChangeArrowheads="1"/>
          </p:cNvSpPr>
          <p:nvPr/>
        </p:nvSpPr>
        <p:spPr bwMode="auto">
          <a:xfrm>
            <a:off x="5230777" y="1962368"/>
            <a:ext cx="630685" cy="633226"/>
          </a:xfrm>
          <a:prstGeom prst="ellipse">
            <a:avLst/>
          </a:prstGeom>
          <a:solidFill>
            <a:srgbClr val="3BA9F8"/>
          </a:solidFill>
          <a:ln>
            <a:noFill/>
          </a:ln>
        </p:spPr>
        <p:txBody>
          <a:bodyPr vert="horz" wrap="square" lIns="121926" tIns="60963" rIns="121926" bIns="60963" numCol="1" anchor="t" anchorCtr="0" compatLnSpc="1"/>
          <a:lstStyle/>
          <a:p>
            <a:endParaRPr lang="zh-CN" altLang="en-US"/>
          </a:p>
        </p:txBody>
      </p:sp>
      <p:sp>
        <p:nvSpPr>
          <p:cNvPr id="16" name="Oval 17"/>
          <p:cNvSpPr>
            <a:spLocks noChangeArrowheads="1"/>
          </p:cNvSpPr>
          <p:nvPr/>
        </p:nvSpPr>
        <p:spPr bwMode="auto">
          <a:xfrm>
            <a:off x="6858512" y="4118298"/>
            <a:ext cx="634917" cy="637462"/>
          </a:xfrm>
          <a:prstGeom prst="ellipse">
            <a:avLst/>
          </a:prstGeom>
          <a:solidFill>
            <a:srgbClr val="9DCB43"/>
          </a:solidFill>
          <a:ln>
            <a:noFill/>
          </a:ln>
        </p:spPr>
        <p:txBody>
          <a:bodyPr vert="horz" wrap="square" lIns="121926" tIns="60963" rIns="121926" bIns="60963" numCol="1" anchor="t" anchorCtr="0" compatLnSpc="1"/>
          <a:lstStyle/>
          <a:p>
            <a:endParaRPr lang="zh-CN" altLang="en-US"/>
          </a:p>
        </p:txBody>
      </p:sp>
      <p:sp>
        <p:nvSpPr>
          <p:cNvPr id="17" name="Line 19"/>
          <p:cNvSpPr>
            <a:spLocks noChangeShapeType="1"/>
          </p:cNvSpPr>
          <p:nvPr/>
        </p:nvSpPr>
        <p:spPr bwMode="auto">
          <a:xfrm flipV="1">
            <a:off x="10442026" y="3358005"/>
            <a:ext cx="0" cy="1077966"/>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6" tIns="60963" rIns="121926" bIns="60963" numCol="1" anchor="t" anchorCtr="0" compatLnSpc="1"/>
          <a:lstStyle/>
          <a:p>
            <a:endParaRPr lang="zh-CN" altLang="en-US"/>
          </a:p>
        </p:txBody>
      </p:sp>
      <p:sp>
        <p:nvSpPr>
          <p:cNvPr id="18" name="Oval 20"/>
          <p:cNvSpPr>
            <a:spLocks noChangeArrowheads="1"/>
          </p:cNvSpPr>
          <p:nvPr/>
        </p:nvSpPr>
        <p:spPr bwMode="auto">
          <a:xfrm>
            <a:off x="10126684" y="4118298"/>
            <a:ext cx="630685" cy="637462"/>
          </a:xfrm>
          <a:prstGeom prst="ellipse">
            <a:avLst/>
          </a:prstGeom>
          <a:solidFill>
            <a:schemeClr val="accent6"/>
          </a:solidFill>
          <a:ln>
            <a:noFill/>
          </a:ln>
        </p:spPr>
        <p:txBody>
          <a:bodyPr vert="horz" wrap="square" lIns="121926" tIns="60963" rIns="121926" bIns="60963" numCol="1" anchor="t" anchorCtr="0" compatLnSpc="1"/>
          <a:lstStyle/>
          <a:p>
            <a:endParaRPr lang="zh-CN" altLang="en-US"/>
          </a:p>
        </p:txBody>
      </p:sp>
      <p:sp>
        <p:nvSpPr>
          <p:cNvPr id="19" name="Oval 21"/>
          <p:cNvSpPr>
            <a:spLocks noChangeArrowheads="1"/>
          </p:cNvSpPr>
          <p:nvPr/>
        </p:nvSpPr>
        <p:spPr bwMode="auto">
          <a:xfrm>
            <a:off x="3598807" y="4118298"/>
            <a:ext cx="630685" cy="637462"/>
          </a:xfrm>
          <a:prstGeom prst="ellipse">
            <a:avLst/>
          </a:prstGeom>
          <a:solidFill>
            <a:srgbClr val="FFAC6A"/>
          </a:solidFill>
          <a:ln>
            <a:noFill/>
          </a:ln>
        </p:spPr>
        <p:txBody>
          <a:bodyPr vert="horz" wrap="square" lIns="121926" tIns="60963" rIns="121926" bIns="60963" numCol="1" anchor="t" anchorCtr="0" compatLnSpc="1"/>
          <a:lstStyle/>
          <a:p>
            <a:endParaRPr lang="zh-CN" altLang="en-US"/>
          </a:p>
        </p:txBody>
      </p:sp>
      <p:sp>
        <p:nvSpPr>
          <p:cNvPr id="20" name="Oval 22"/>
          <p:cNvSpPr>
            <a:spLocks noChangeArrowheads="1"/>
          </p:cNvSpPr>
          <p:nvPr/>
        </p:nvSpPr>
        <p:spPr bwMode="auto">
          <a:xfrm>
            <a:off x="8492599" y="1962368"/>
            <a:ext cx="630685" cy="633226"/>
          </a:xfrm>
          <a:prstGeom prst="ellipse">
            <a:avLst/>
          </a:prstGeom>
          <a:solidFill>
            <a:srgbClr val="FFAC6A"/>
          </a:solidFill>
          <a:ln>
            <a:noFill/>
          </a:ln>
        </p:spPr>
        <p:txBody>
          <a:bodyPr vert="horz" wrap="square" lIns="121926" tIns="60963" rIns="121926" bIns="60963" numCol="1" anchor="t" anchorCtr="0" compatLnSpc="1"/>
          <a:lstStyle/>
          <a:p>
            <a:endParaRPr lang="zh-CN" altLang="en-US"/>
          </a:p>
        </p:txBody>
      </p:sp>
      <p:sp>
        <p:nvSpPr>
          <p:cNvPr id="21" name="Freeform 5"/>
          <p:cNvSpPr/>
          <p:nvPr/>
        </p:nvSpPr>
        <p:spPr bwMode="auto">
          <a:xfrm>
            <a:off x="1118912" y="3031729"/>
            <a:ext cx="1899307" cy="650437"/>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9DCB43"/>
          </a:solidFill>
          <a:ln>
            <a:noFill/>
          </a:ln>
        </p:spPr>
        <p:txBody>
          <a:bodyPr vert="horz" wrap="square" lIns="121926" tIns="60963" rIns="121926" bIns="60963" numCol="1" anchor="t" anchorCtr="0" compatLnSpc="1"/>
          <a:lstStyle/>
          <a:p>
            <a:endParaRPr lang="zh-CN" altLang="en-US"/>
          </a:p>
        </p:txBody>
      </p:sp>
      <p:sp>
        <p:nvSpPr>
          <p:cNvPr id="22" name="Freeform 6"/>
          <p:cNvSpPr/>
          <p:nvPr/>
        </p:nvSpPr>
        <p:spPr bwMode="auto">
          <a:xfrm>
            <a:off x="3217072" y="3031729"/>
            <a:ext cx="1394155" cy="650437"/>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rgbClr val="FFAC6A"/>
          </a:solidFill>
          <a:ln>
            <a:noFill/>
          </a:ln>
        </p:spPr>
        <p:txBody>
          <a:bodyPr vert="horz" wrap="square" lIns="121926" tIns="60963" rIns="121926" bIns="60963" numCol="1" anchor="t" anchorCtr="0" compatLnSpc="1"/>
          <a:lstStyle/>
          <a:p>
            <a:endParaRPr lang="zh-CN" altLang="en-US"/>
          </a:p>
        </p:txBody>
      </p:sp>
      <p:sp>
        <p:nvSpPr>
          <p:cNvPr id="23" name="Freeform 7"/>
          <p:cNvSpPr/>
          <p:nvPr/>
        </p:nvSpPr>
        <p:spPr bwMode="auto">
          <a:xfrm>
            <a:off x="4849042" y="3031729"/>
            <a:ext cx="1394155" cy="650437"/>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3BA9F8"/>
          </a:solidFill>
          <a:ln>
            <a:noFill/>
          </a:ln>
        </p:spPr>
        <p:txBody>
          <a:bodyPr vert="horz" wrap="square" lIns="121926" tIns="60963" rIns="121926" bIns="60963" numCol="1" anchor="t" anchorCtr="0" compatLnSpc="1"/>
          <a:lstStyle/>
          <a:p>
            <a:endParaRPr lang="zh-CN" altLang="en-US"/>
          </a:p>
        </p:txBody>
      </p:sp>
      <p:sp>
        <p:nvSpPr>
          <p:cNvPr id="24" name="Freeform 8"/>
          <p:cNvSpPr/>
          <p:nvPr/>
        </p:nvSpPr>
        <p:spPr bwMode="auto">
          <a:xfrm>
            <a:off x="6477083" y="3031729"/>
            <a:ext cx="1397775" cy="650437"/>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rgbClr val="9DCB43"/>
          </a:solidFill>
          <a:ln>
            <a:noFill/>
          </a:ln>
        </p:spPr>
        <p:txBody>
          <a:bodyPr vert="horz" wrap="square" lIns="121926" tIns="60963" rIns="121926" bIns="60963" numCol="1" anchor="t" anchorCtr="0" compatLnSpc="1"/>
          <a:lstStyle/>
          <a:p>
            <a:endParaRPr lang="zh-CN" altLang="en-US"/>
          </a:p>
        </p:txBody>
      </p:sp>
      <p:sp>
        <p:nvSpPr>
          <p:cNvPr id="25" name="Freeform 9"/>
          <p:cNvSpPr/>
          <p:nvPr/>
        </p:nvSpPr>
        <p:spPr bwMode="auto">
          <a:xfrm>
            <a:off x="8111170" y="3031729"/>
            <a:ext cx="1397775" cy="650437"/>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rgbClr val="FFAC6A"/>
          </a:solidFill>
          <a:ln>
            <a:noFill/>
          </a:ln>
        </p:spPr>
        <p:txBody>
          <a:bodyPr vert="horz" wrap="square" lIns="121926" tIns="60963" rIns="121926" bIns="60963" numCol="1" anchor="t" anchorCtr="0" compatLnSpc="1"/>
          <a:lstStyle/>
          <a:p>
            <a:endParaRPr lang="zh-CN" altLang="en-US"/>
          </a:p>
        </p:txBody>
      </p:sp>
      <p:sp>
        <p:nvSpPr>
          <p:cNvPr id="26" name="Freeform 18"/>
          <p:cNvSpPr/>
          <p:nvPr/>
        </p:nvSpPr>
        <p:spPr bwMode="auto">
          <a:xfrm>
            <a:off x="9744949" y="3031729"/>
            <a:ext cx="1394155" cy="650437"/>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vert="horz" wrap="square" lIns="121926" tIns="60963" rIns="121926" bIns="60963" numCol="1" anchor="t" anchorCtr="0" compatLnSpc="1"/>
          <a:lstStyle/>
          <a:p>
            <a:endParaRPr lang="zh-CN" altLang="en-US"/>
          </a:p>
        </p:txBody>
      </p:sp>
      <p:sp>
        <p:nvSpPr>
          <p:cNvPr id="27" name="Freeform 10"/>
          <p:cNvSpPr>
            <a:spLocks noEditPoints="1"/>
          </p:cNvSpPr>
          <p:nvPr/>
        </p:nvSpPr>
        <p:spPr bwMode="auto">
          <a:xfrm>
            <a:off x="1955329" y="2119628"/>
            <a:ext cx="237036" cy="318705"/>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6" tIns="60963" rIns="121926" bIns="60963" numCol="1" anchor="t" anchorCtr="0" compatLnSpc="1"/>
          <a:lstStyle/>
          <a:p>
            <a:endParaRPr lang="zh-CN" altLang="en-US"/>
          </a:p>
        </p:txBody>
      </p:sp>
      <p:sp>
        <p:nvSpPr>
          <p:cNvPr id="28" name="Freeform 11"/>
          <p:cNvSpPr>
            <a:spLocks noEditPoints="1"/>
          </p:cNvSpPr>
          <p:nvPr/>
        </p:nvSpPr>
        <p:spPr bwMode="auto">
          <a:xfrm>
            <a:off x="5413753" y="2121016"/>
            <a:ext cx="264731" cy="313812"/>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121926" tIns="60963" rIns="121926" bIns="60963" numCol="1" anchor="t" anchorCtr="0" compatLnSpc="1"/>
          <a:lstStyle/>
          <a:p>
            <a:endParaRPr lang="zh-CN" altLang="en-US"/>
          </a:p>
        </p:txBody>
      </p:sp>
      <p:sp>
        <p:nvSpPr>
          <p:cNvPr id="29" name="Freeform 12"/>
          <p:cNvSpPr>
            <a:spLocks noEditPoints="1"/>
          </p:cNvSpPr>
          <p:nvPr/>
        </p:nvSpPr>
        <p:spPr bwMode="auto">
          <a:xfrm>
            <a:off x="7040347" y="4257057"/>
            <a:ext cx="271247" cy="357828"/>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121926" tIns="60963" rIns="121926" bIns="60963" numCol="1" anchor="t" anchorCtr="0" compatLnSpc="1"/>
          <a:lstStyle/>
          <a:p>
            <a:endParaRPr lang="zh-CN" altLang="en-US"/>
          </a:p>
        </p:txBody>
      </p:sp>
      <p:sp>
        <p:nvSpPr>
          <p:cNvPr id="30" name="Freeform 13"/>
          <p:cNvSpPr>
            <a:spLocks noEditPoints="1"/>
          </p:cNvSpPr>
          <p:nvPr/>
        </p:nvSpPr>
        <p:spPr bwMode="auto">
          <a:xfrm>
            <a:off x="3757346" y="4290720"/>
            <a:ext cx="313605" cy="292619"/>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121926" tIns="60963" rIns="121926" bIns="60963" numCol="1" anchor="t" anchorCtr="0" compatLnSpc="1"/>
          <a:lstStyle/>
          <a:p>
            <a:endParaRPr lang="zh-CN" altLang="en-US"/>
          </a:p>
        </p:txBody>
      </p:sp>
      <p:sp>
        <p:nvSpPr>
          <p:cNvPr id="31" name="Rectangle 24"/>
          <p:cNvSpPr>
            <a:spLocks noChangeArrowheads="1"/>
          </p:cNvSpPr>
          <p:nvPr/>
        </p:nvSpPr>
        <p:spPr bwMode="auto">
          <a:xfrm>
            <a:off x="1109059" y="3871807"/>
            <a:ext cx="2265306"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21"/>
          <p:cNvSpPr>
            <a:spLocks noEditPoints="1"/>
          </p:cNvSpPr>
          <p:nvPr/>
        </p:nvSpPr>
        <p:spPr bwMode="auto">
          <a:xfrm>
            <a:off x="10281846" y="4287186"/>
            <a:ext cx="320361" cy="327700"/>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33" name="Freeform 24"/>
          <p:cNvSpPr>
            <a:spLocks noEditPoints="1"/>
          </p:cNvSpPr>
          <p:nvPr/>
        </p:nvSpPr>
        <p:spPr bwMode="auto">
          <a:xfrm>
            <a:off x="8651328" y="2138399"/>
            <a:ext cx="317459" cy="299934"/>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34" name="Rectangle 24"/>
          <p:cNvSpPr>
            <a:spLocks noChangeArrowheads="1"/>
          </p:cNvSpPr>
          <p:nvPr/>
        </p:nvSpPr>
        <p:spPr bwMode="auto">
          <a:xfrm>
            <a:off x="4521956" y="3871807"/>
            <a:ext cx="2265306"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ectangle 24"/>
          <p:cNvSpPr>
            <a:spLocks noChangeArrowheads="1"/>
          </p:cNvSpPr>
          <p:nvPr/>
        </p:nvSpPr>
        <p:spPr bwMode="auto">
          <a:xfrm>
            <a:off x="7785894" y="3871807"/>
            <a:ext cx="2265306"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Rectangle 24"/>
          <p:cNvSpPr>
            <a:spLocks noChangeArrowheads="1"/>
          </p:cNvSpPr>
          <p:nvPr/>
        </p:nvSpPr>
        <p:spPr bwMode="auto">
          <a:xfrm>
            <a:off x="2522945" y="1542886"/>
            <a:ext cx="2310709"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Rectangle 24"/>
          <p:cNvSpPr>
            <a:spLocks noChangeArrowheads="1"/>
          </p:cNvSpPr>
          <p:nvPr/>
        </p:nvSpPr>
        <p:spPr bwMode="auto">
          <a:xfrm>
            <a:off x="6024383" y="1542886"/>
            <a:ext cx="2310709"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Rectangle 24"/>
          <p:cNvSpPr>
            <a:spLocks noChangeArrowheads="1"/>
          </p:cNvSpPr>
          <p:nvPr/>
        </p:nvSpPr>
        <p:spPr bwMode="auto">
          <a:xfrm>
            <a:off x="9288321" y="1542886"/>
            <a:ext cx="2310709"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400"/>
              </a:spcBef>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ectangle 24"/>
          <p:cNvSpPr>
            <a:spLocks noChangeArrowheads="1"/>
          </p:cNvSpPr>
          <p:nvPr/>
        </p:nvSpPr>
        <p:spPr bwMode="auto">
          <a:xfrm>
            <a:off x="1600999"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01</a:t>
            </a:r>
            <a:endParaRPr lang="en-US" altLang="zh-CN" sz="1400" dirty="0">
              <a:solidFill>
                <a:schemeClr val="bg1"/>
              </a:solidFill>
            </a:endParaRPr>
          </a:p>
        </p:txBody>
      </p:sp>
      <p:sp>
        <p:nvSpPr>
          <p:cNvPr id="40" name="Rectangle 24"/>
          <p:cNvSpPr>
            <a:spLocks noChangeArrowheads="1"/>
          </p:cNvSpPr>
          <p:nvPr/>
        </p:nvSpPr>
        <p:spPr bwMode="auto">
          <a:xfrm>
            <a:off x="3441300"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02</a:t>
            </a:r>
            <a:endParaRPr lang="en-US" altLang="zh-CN" sz="1400" dirty="0">
              <a:solidFill>
                <a:schemeClr val="bg1"/>
              </a:solidFill>
            </a:endParaRPr>
          </a:p>
        </p:txBody>
      </p:sp>
      <p:sp>
        <p:nvSpPr>
          <p:cNvPr id="41" name="Rectangle 24"/>
          <p:cNvSpPr>
            <a:spLocks noChangeArrowheads="1"/>
          </p:cNvSpPr>
          <p:nvPr/>
        </p:nvSpPr>
        <p:spPr bwMode="auto">
          <a:xfrm>
            <a:off x="5073270"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03</a:t>
            </a:r>
            <a:endParaRPr lang="en-US" altLang="zh-CN" sz="1400" dirty="0">
              <a:solidFill>
                <a:schemeClr val="bg1"/>
              </a:solidFill>
            </a:endParaRPr>
          </a:p>
        </p:txBody>
      </p:sp>
      <p:sp>
        <p:nvSpPr>
          <p:cNvPr id="42" name="Rectangle 24"/>
          <p:cNvSpPr>
            <a:spLocks noChangeArrowheads="1"/>
          </p:cNvSpPr>
          <p:nvPr/>
        </p:nvSpPr>
        <p:spPr bwMode="auto">
          <a:xfrm>
            <a:off x="6703122"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04</a:t>
            </a:r>
            <a:endParaRPr lang="en-US" altLang="zh-CN" sz="1400" dirty="0">
              <a:solidFill>
                <a:schemeClr val="bg1"/>
              </a:solidFill>
            </a:endParaRPr>
          </a:p>
        </p:txBody>
      </p:sp>
      <p:sp>
        <p:nvSpPr>
          <p:cNvPr id="43" name="Rectangle 24"/>
          <p:cNvSpPr>
            <a:spLocks noChangeArrowheads="1"/>
          </p:cNvSpPr>
          <p:nvPr/>
        </p:nvSpPr>
        <p:spPr bwMode="auto">
          <a:xfrm>
            <a:off x="8335092"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05</a:t>
            </a:r>
            <a:endParaRPr lang="en-US" altLang="zh-CN" sz="1400" dirty="0">
              <a:solidFill>
                <a:schemeClr val="bg1"/>
              </a:solidFill>
            </a:endParaRPr>
          </a:p>
        </p:txBody>
      </p:sp>
      <p:sp>
        <p:nvSpPr>
          <p:cNvPr id="44" name="Rectangle 24"/>
          <p:cNvSpPr>
            <a:spLocks noChangeArrowheads="1"/>
          </p:cNvSpPr>
          <p:nvPr/>
        </p:nvSpPr>
        <p:spPr bwMode="auto">
          <a:xfrm>
            <a:off x="9969177" y="3218971"/>
            <a:ext cx="94569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1600" b="1" dirty="0">
                <a:solidFill>
                  <a:schemeClr val="bg1"/>
                </a:solidFill>
              </a:rPr>
              <a:t>STEP 06</a:t>
            </a:r>
            <a:endParaRPr lang="en-US" altLang="zh-CN"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0791">
        <p14:vortex dir="r"/>
      </p:transition>
    </mc:Choice>
    <mc:Fallback>
      <p:transition spd="slow" advTm="107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2" presetClass="entr" presetSubtype="8" fill="hold" grpId="0" nodeType="withEffect">
                                  <p:stCondLst>
                                    <p:cond delay="8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p:tgtEl>
                                          <p:spTgt spid="21"/>
                                        </p:tgtEl>
                                        <p:attrNameLst>
                                          <p:attrName>ppt_x</p:attrName>
                                        </p:attrNameLst>
                                      </p:cBhvr>
                                      <p:tavLst>
                                        <p:tav tm="0">
                                          <p:val>
                                            <p:strVal val="#ppt_x-#ppt_w*1.125000"/>
                                          </p:val>
                                        </p:tav>
                                        <p:tav tm="100000">
                                          <p:val>
                                            <p:strVal val="#ppt_x"/>
                                          </p:val>
                                        </p:tav>
                                      </p:tavLst>
                                    </p:anim>
                                    <p:animEffect transition="in" filter="wipe(right)">
                                      <p:cBhvr>
                                        <p:cTn id="11" dur="500"/>
                                        <p:tgtEl>
                                          <p:spTgt spid="21"/>
                                        </p:tgtEl>
                                      </p:cBhvr>
                                    </p:animEffect>
                                  </p:childTnLst>
                                </p:cTn>
                              </p:par>
                              <p:par>
                                <p:cTn id="12" presetID="22" presetClass="entr" presetSubtype="4" fill="hold" grpId="0" nodeType="withEffect">
                                  <p:stCondLst>
                                    <p:cond delay="130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53" presetClass="entr" presetSubtype="16" fill="hold" grpId="0" nodeType="withEffect">
                                  <p:stCondLst>
                                    <p:cond delay="13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0" nodeType="withEffect">
                                  <p:stCondLst>
                                    <p:cond delay="18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18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42" presetClass="entr" presetSubtype="0" fill="hold" grpId="0" nodeType="withEffect">
                                  <p:stCondLst>
                                    <p:cond delay="180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anim calcmode="lin" valueType="num">
                                      <p:cBhvr>
                                        <p:cTn id="33" dur="500" fill="hold"/>
                                        <p:tgtEl>
                                          <p:spTgt spid="31"/>
                                        </p:tgtEl>
                                        <p:attrNameLst>
                                          <p:attrName>ppt_x</p:attrName>
                                        </p:attrNameLst>
                                      </p:cBhvr>
                                      <p:tavLst>
                                        <p:tav tm="0">
                                          <p:val>
                                            <p:strVal val="#ppt_x"/>
                                          </p:val>
                                        </p:tav>
                                        <p:tav tm="100000">
                                          <p:val>
                                            <p:strVal val="#ppt_x"/>
                                          </p:val>
                                        </p:tav>
                                      </p:tavLst>
                                    </p:anim>
                                    <p:anim calcmode="lin" valueType="num">
                                      <p:cBhvr>
                                        <p:cTn id="34" dur="500" fill="hold"/>
                                        <p:tgtEl>
                                          <p:spTgt spid="31"/>
                                        </p:tgtEl>
                                        <p:attrNameLst>
                                          <p:attrName>ppt_y</p:attrName>
                                        </p:attrNameLst>
                                      </p:cBhvr>
                                      <p:tavLst>
                                        <p:tav tm="0">
                                          <p:val>
                                            <p:strVal val="#ppt_y+.1"/>
                                          </p:val>
                                        </p:tav>
                                        <p:tav tm="100000">
                                          <p:val>
                                            <p:strVal val="#ppt_y"/>
                                          </p:val>
                                        </p:tav>
                                      </p:tavLst>
                                    </p:anim>
                                  </p:childTnLst>
                                </p:cTn>
                              </p:par>
                              <p:par>
                                <p:cTn id="35" presetID="12" presetClass="entr" presetSubtype="8" fill="hold" grpId="0" nodeType="withEffect">
                                  <p:stCondLst>
                                    <p:cond delay="23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p:tgtEl>
                                          <p:spTgt spid="22"/>
                                        </p:tgtEl>
                                        <p:attrNameLst>
                                          <p:attrName>ppt_x</p:attrName>
                                        </p:attrNameLst>
                                      </p:cBhvr>
                                      <p:tavLst>
                                        <p:tav tm="0">
                                          <p:val>
                                            <p:strVal val="#ppt_x-#ppt_w*1.125000"/>
                                          </p:val>
                                        </p:tav>
                                        <p:tav tm="100000">
                                          <p:val>
                                            <p:strVal val="#ppt_x"/>
                                          </p:val>
                                        </p:tav>
                                      </p:tavLst>
                                    </p:anim>
                                    <p:animEffect transition="in" filter="wipe(right)">
                                      <p:cBhvr>
                                        <p:cTn id="38" dur="500"/>
                                        <p:tgtEl>
                                          <p:spTgt spid="22"/>
                                        </p:tgtEl>
                                      </p:cBhvr>
                                    </p:animEffect>
                                  </p:childTnLst>
                                </p:cTn>
                              </p:par>
                              <p:par>
                                <p:cTn id="39" presetID="53" presetClass="entr" presetSubtype="16" fill="hold" grpId="0" nodeType="withEffect">
                                  <p:stCondLst>
                                    <p:cond delay="280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22" presetClass="entr" presetSubtype="1" fill="hold" grpId="0" nodeType="withEffect">
                                  <p:stCondLst>
                                    <p:cond delay="280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par>
                                <p:cTn id="47" presetID="53" presetClass="entr" presetSubtype="16" fill="hold" grpId="0" nodeType="withEffect">
                                  <p:stCondLst>
                                    <p:cond delay="330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grpId="0" nodeType="withEffect">
                                  <p:stCondLst>
                                    <p:cond delay="33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47" presetClass="entr" presetSubtype="0" fill="hold" grpId="0" nodeType="withEffect">
                                  <p:stCondLst>
                                    <p:cond delay="33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anim calcmode="lin" valueType="num">
                                      <p:cBhvr>
                                        <p:cTn id="60" dur="500" fill="hold"/>
                                        <p:tgtEl>
                                          <p:spTgt spid="36"/>
                                        </p:tgtEl>
                                        <p:attrNameLst>
                                          <p:attrName>ppt_x</p:attrName>
                                        </p:attrNameLst>
                                      </p:cBhvr>
                                      <p:tavLst>
                                        <p:tav tm="0">
                                          <p:val>
                                            <p:strVal val="#ppt_x"/>
                                          </p:val>
                                        </p:tav>
                                        <p:tav tm="100000">
                                          <p:val>
                                            <p:strVal val="#ppt_x"/>
                                          </p:val>
                                        </p:tav>
                                      </p:tavLst>
                                    </p:anim>
                                    <p:anim calcmode="lin" valueType="num">
                                      <p:cBhvr>
                                        <p:cTn id="61" dur="500" fill="hold"/>
                                        <p:tgtEl>
                                          <p:spTgt spid="36"/>
                                        </p:tgtEl>
                                        <p:attrNameLst>
                                          <p:attrName>ppt_y</p:attrName>
                                        </p:attrNameLst>
                                      </p:cBhvr>
                                      <p:tavLst>
                                        <p:tav tm="0">
                                          <p:val>
                                            <p:strVal val="#ppt_y-.1"/>
                                          </p:val>
                                        </p:tav>
                                        <p:tav tm="100000">
                                          <p:val>
                                            <p:strVal val="#ppt_y"/>
                                          </p:val>
                                        </p:tav>
                                      </p:tavLst>
                                    </p:anim>
                                  </p:childTnLst>
                                </p:cTn>
                              </p:par>
                              <p:par>
                                <p:cTn id="62" presetID="12" presetClass="entr" presetSubtype="8" fill="hold" grpId="0" nodeType="withEffect">
                                  <p:stCondLst>
                                    <p:cond delay="380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p:tgtEl>
                                          <p:spTgt spid="23"/>
                                        </p:tgtEl>
                                        <p:attrNameLst>
                                          <p:attrName>ppt_x</p:attrName>
                                        </p:attrNameLst>
                                      </p:cBhvr>
                                      <p:tavLst>
                                        <p:tav tm="0">
                                          <p:val>
                                            <p:strVal val="#ppt_x-#ppt_w*1.125000"/>
                                          </p:val>
                                        </p:tav>
                                        <p:tav tm="100000">
                                          <p:val>
                                            <p:strVal val="#ppt_x"/>
                                          </p:val>
                                        </p:tav>
                                      </p:tavLst>
                                    </p:anim>
                                    <p:animEffect transition="in" filter="wipe(right)">
                                      <p:cBhvr>
                                        <p:cTn id="65" dur="500"/>
                                        <p:tgtEl>
                                          <p:spTgt spid="23"/>
                                        </p:tgtEl>
                                      </p:cBhvr>
                                    </p:animEffect>
                                  </p:childTnLst>
                                </p:cTn>
                              </p:par>
                              <p:par>
                                <p:cTn id="66" presetID="53" presetClass="entr" presetSubtype="16" fill="hold" grpId="0" nodeType="withEffect">
                                  <p:stCondLst>
                                    <p:cond delay="430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par>
                                <p:cTn id="71" presetID="22" presetClass="entr" presetSubtype="4" fill="hold" grpId="0" nodeType="withEffect">
                                  <p:stCondLst>
                                    <p:cond delay="430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53" presetClass="entr" presetSubtype="16" fill="hold" grpId="0" nodeType="withEffect">
                                  <p:stCondLst>
                                    <p:cond delay="480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480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par>
                                <p:cTn id="84" presetID="42" presetClass="entr" presetSubtype="0" fill="hold" grpId="0" nodeType="withEffect">
                                  <p:stCondLst>
                                    <p:cond delay="480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anim calcmode="lin" valueType="num">
                                      <p:cBhvr>
                                        <p:cTn id="87" dur="500" fill="hold"/>
                                        <p:tgtEl>
                                          <p:spTgt spid="34"/>
                                        </p:tgtEl>
                                        <p:attrNameLst>
                                          <p:attrName>ppt_x</p:attrName>
                                        </p:attrNameLst>
                                      </p:cBhvr>
                                      <p:tavLst>
                                        <p:tav tm="0">
                                          <p:val>
                                            <p:strVal val="#ppt_x"/>
                                          </p:val>
                                        </p:tav>
                                        <p:tav tm="100000">
                                          <p:val>
                                            <p:strVal val="#ppt_x"/>
                                          </p:val>
                                        </p:tav>
                                      </p:tavLst>
                                    </p:anim>
                                    <p:anim calcmode="lin" valueType="num">
                                      <p:cBhvr>
                                        <p:cTn id="88" dur="500" fill="hold"/>
                                        <p:tgtEl>
                                          <p:spTgt spid="34"/>
                                        </p:tgtEl>
                                        <p:attrNameLst>
                                          <p:attrName>ppt_y</p:attrName>
                                        </p:attrNameLst>
                                      </p:cBhvr>
                                      <p:tavLst>
                                        <p:tav tm="0">
                                          <p:val>
                                            <p:strVal val="#ppt_y+.1"/>
                                          </p:val>
                                        </p:tav>
                                        <p:tav tm="100000">
                                          <p:val>
                                            <p:strVal val="#ppt_y"/>
                                          </p:val>
                                        </p:tav>
                                      </p:tavLst>
                                    </p:anim>
                                  </p:childTnLst>
                                </p:cTn>
                              </p:par>
                              <p:par>
                                <p:cTn id="89" presetID="12" presetClass="entr" presetSubtype="8" fill="hold" grpId="0" nodeType="withEffect">
                                  <p:stCondLst>
                                    <p:cond delay="530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p:tgtEl>
                                          <p:spTgt spid="24"/>
                                        </p:tgtEl>
                                        <p:attrNameLst>
                                          <p:attrName>ppt_x</p:attrName>
                                        </p:attrNameLst>
                                      </p:cBhvr>
                                      <p:tavLst>
                                        <p:tav tm="0">
                                          <p:val>
                                            <p:strVal val="#ppt_x-#ppt_w*1.125000"/>
                                          </p:val>
                                        </p:tav>
                                        <p:tav tm="100000">
                                          <p:val>
                                            <p:strVal val="#ppt_x"/>
                                          </p:val>
                                        </p:tav>
                                      </p:tavLst>
                                    </p:anim>
                                    <p:animEffect transition="in" filter="wipe(right)">
                                      <p:cBhvr>
                                        <p:cTn id="92" dur="500"/>
                                        <p:tgtEl>
                                          <p:spTgt spid="24"/>
                                        </p:tgtEl>
                                      </p:cBhvr>
                                    </p:animEffect>
                                  </p:childTnLst>
                                </p:cTn>
                              </p:par>
                              <p:par>
                                <p:cTn id="93" presetID="53" presetClass="entr" presetSubtype="16" fill="hold" grpId="0" nodeType="withEffect">
                                  <p:stCondLst>
                                    <p:cond delay="580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par>
                                <p:cTn id="98" presetID="22" presetClass="entr" presetSubtype="1" fill="hold" grpId="0" nodeType="withEffect">
                                  <p:stCondLst>
                                    <p:cond delay="5800"/>
                                  </p:stCondLst>
                                  <p:childTnLst>
                                    <p:set>
                                      <p:cBhvr>
                                        <p:cTn id="99" dur="1" fill="hold">
                                          <p:stCondLst>
                                            <p:cond delay="0"/>
                                          </p:stCondLst>
                                        </p:cTn>
                                        <p:tgtEl>
                                          <p:spTgt spid="11"/>
                                        </p:tgtEl>
                                        <p:attrNameLst>
                                          <p:attrName>style.visibility</p:attrName>
                                        </p:attrNameLst>
                                      </p:cBhvr>
                                      <p:to>
                                        <p:strVal val="visible"/>
                                      </p:to>
                                    </p:set>
                                    <p:animEffect transition="in" filter="wipe(up)">
                                      <p:cBhvr>
                                        <p:cTn id="100" dur="500"/>
                                        <p:tgtEl>
                                          <p:spTgt spid="11"/>
                                        </p:tgtEl>
                                      </p:cBhvr>
                                    </p:animEffect>
                                  </p:childTnLst>
                                </p:cTn>
                              </p:par>
                              <p:par>
                                <p:cTn id="101" presetID="53" presetClass="entr" presetSubtype="16" fill="hold" grpId="0" nodeType="withEffect">
                                  <p:stCondLst>
                                    <p:cond delay="630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53" presetClass="entr" presetSubtype="16" fill="hold" grpId="0" nodeType="withEffect">
                                  <p:stCondLst>
                                    <p:cond delay="630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par>
                                <p:cTn id="111" presetID="47" presetClass="entr" presetSubtype="0" fill="hold" grpId="0" nodeType="withEffect">
                                  <p:stCondLst>
                                    <p:cond delay="630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anim calcmode="lin" valueType="num">
                                      <p:cBhvr>
                                        <p:cTn id="114" dur="500" fill="hold"/>
                                        <p:tgtEl>
                                          <p:spTgt spid="37"/>
                                        </p:tgtEl>
                                        <p:attrNameLst>
                                          <p:attrName>ppt_x</p:attrName>
                                        </p:attrNameLst>
                                      </p:cBhvr>
                                      <p:tavLst>
                                        <p:tav tm="0">
                                          <p:val>
                                            <p:strVal val="#ppt_x"/>
                                          </p:val>
                                        </p:tav>
                                        <p:tav tm="100000">
                                          <p:val>
                                            <p:strVal val="#ppt_x"/>
                                          </p:val>
                                        </p:tav>
                                      </p:tavLst>
                                    </p:anim>
                                    <p:anim calcmode="lin" valueType="num">
                                      <p:cBhvr>
                                        <p:cTn id="115" dur="500" fill="hold"/>
                                        <p:tgtEl>
                                          <p:spTgt spid="37"/>
                                        </p:tgtEl>
                                        <p:attrNameLst>
                                          <p:attrName>ppt_y</p:attrName>
                                        </p:attrNameLst>
                                      </p:cBhvr>
                                      <p:tavLst>
                                        <p:tav tm="0">
                                          <p:val>
                                            <p:strVal val="#ppt_y-.1"/>
                                          </p:val>
                                        </p:tav>
                                        <p:tav tm="100000">
                                          <p:val>
                                            <p:strVal val="#ppt_y"/>
                                          </p:val>
                                        </p:tav>
                                      </p:tavLst>
                                    </p:anim>
                                  </p:childTnLst>
                                </p:cTn>
                              </p:par>
                              <p:par>
                                <p:cTn id="116" presetID="12" presetClass="entr" presetSubtype="8" fill="hold" grpId="0" nodeType="withEffect">
                                  <p:stCondLst>
                                    <p:cond delay="680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500"/>
                                        <p:tgtEl>
                                          <p:spTgt spid="25"/>
                                        </p:tgtEl>
                                        <p:attrNameLst>
                                          <p:attrName>ppt_x</p:attrName>
                                        </p:attrNameLst>
                                      </p:cBhvr>
                                      <p:tavLst>
                                        <p:tav tm="0">
                                          <p:val>
                                            <p:strVal val="#ppt_x-#ppt_w*1.125000"/>
                                          </p:val>
                                        </p:tav>
                                        <p:tav tm="100000">
                                          <p:val>
                                            <p:strVal val="#ppt_x"/>
                                          </p:val>
                                        </p:tav>
                                      </p:tavLst>
                                    </p:anim>
                                    <p:animEffect transition="in" filter="wipe(right)">
                                      <p:cBhvr>
                                        <p:cTn id="119" dur="500"/>
                                        <p:tgtEl>
                                          <p:spTgt spid="25"/>
                                        </p:tgtEl>
                                      </p:cBhvr>
                                    </p:animEffect>
                                  </p:childTnLst>
                                </p:cTn>
                              </p:par>
                              <p:par>
                                <p:cTn id="120" presetID="53" presetClass="entr" presetSubtype="16" fill="hold" grpId="0" nodeType="withEffect">
                                  <p:stCondLst>
                                    <p:cond delay="730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500" fill="hold"/>
                                        <p:tgtEl>
                                          <p:spTgt spid="43"/>
                                        </p:tgtEl>
                                        <p:attrNameLst>
                                          <p:attrName>ppt_w</p:attrName>
                                        </p:attrNameLst>
                                      </p:cBhvr>
                                      <p:tavLst>
                                        <p:tav tm="0">
                                          <p:val>
                                            <p:fltVal val="0"/>
                                          </p:val>
                                        </p:tav>
                                        <p:tav tm="100000">
                                          <p:val>
                                            <p:strVal val="#ppt_w"/>
                                          </p:val>
                                        </p:tav>
                                      </p:tavLst>
                                    </p:anim>
                                    <p:anim calcmode="lin" valueType="num">
                                      <p:cBhvr>
                                        <p:cTn id="123" dur="500" fill="hold"/>
                                        <p:tgtEl>
                                          <p:spTgt spid="43"/>
                                        </p:tgtEl>
                                        <p:attrNameLst>
                                          <p:attrName>ppt_h</p:attrName>
                                        </p:attrNameLst>
                                      </p:cBhvr>
                                      <p:tavLst>
                                        <p:tav tm="0">
                                          <p:val>
                                            <p:fltVal val="0"/>
                                          </p:val>
                                        </p:tav>
                                        <p:tav tm="100000">
                                          <p:val>
                                            <p:strVal val="#ppt_h"/>
                                          </p:val>
                                        </p:tav>
                                      </p:tavLst>
                                    </p:anim>
                                    <p:animEffect transition="in" filter="fade">
                                      <p:cBhvr>
                                        <p:cTn id="124" dur="500"/>
                                        <p:tgtEl>
                                          <p:spTgt spid="43"/>
                                        </p:tgtEl>
                                      </p:cBhvr>
                                    </p:animEffect>
                                  </p:childTnLst>
                                </p:cTn>
                              </p:par>
                              <p:par>
                                <p:cTn id="125" presetID="22" presetClass="entr" presetSubtype="4" fill="hold" grpId="0" nodeType="withEffect">
                                  <p:stCondLst>
                                    <p:cond delay="7300"/>
                                  </p:stCondLst>
                                  <p:childTnLst>
                                    <p:set>
                                      <p:cBhvr>
                                        <p:cTn id="126" dur="1" fill="hold">
                                          <p:stCondLst>
                                            <p:cond delay="0"/>
                                          </p:stCondLst>
                                        </p:cTn>
                                        <p:tgtEl>
                                          <p:spTgt spid="13"/>
                                        </p:tgtEl>
                                        <p:attrNameLst>
                                          <p:attrName>style.visibility</p:attrName>
                                        </p:attrNameLst>
                                      </p:cBhvr>
                                      <p:to>
                                        <p:strVal val="visible"/>
                                      </p:to>
                                    </p:set>
                                    <p:animEffect transition="in" filter="wipe(down)">
                                      <p:cBhvr>
                                        <p:cTn id="127" dur="500"/>
                                        <p:tgtEl>
                                          <p:spTgt spid="13"/>
                                        </p:tgtEl>
                                      </p:cBhvr>
                                    </p:animEffect>
                                  </p:childTnLst>
                                </p:cTn>
                              </p:par>
                              <p:par>
                                <p:cTn id="128" presetID="53" presetClass="entr" presetSubtype="16" fill="hold" grpId="0" nodeType="withEffect">
                                  <p:stCondLst>
                                    <p:cond delay="780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par>
                                <p:cTn id="133" presetID="53" presetClass="entr" presetSubtype="16" fill="hold" grpId="0" nodeType="withEffect">
                                  <p:stCondLst>
                                    <p:cond delay="780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42" presetClass="entr" presetSubtype="0" fill="hold" grpId="0" nodeType="withEffect">
                                  <p:stCondLst>
                                    <p:cond delay="780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500"/>
                                        <p:tgtEl>
                                          <p:spTgt spid="35"/>
                                        </p:tgtEl>
                                      </p:cBhvr>
                                    </p:animEffect>
                                    <p:anim calcmode="lin" valueType="num">
                                      <p:cBhvr>
                                        <p:cTn id="141" dur="500" fill="hold"/>
                                        <p:tgtEl>
                                          <p:spTgt spid="35"/>
                                        </p:tgtEl>
                                        <p:attrNameLst>
                                          <p:attrName>ppt_x</p:attrName>
                                        </p:attrNameLst>
                                      </p:cBhvr>
                                      <p:tavLst>
                                        <p:tav tm="0">
                                          <p:val>
                                            <p:strVal val="#ppt_x"/>
                                          </p:val>
                                        </p:tav>
                                        <p:tav tm="100000">
                                          <p:val>
                                            <p:strVal val="#ppt_x"/>
                                          </p:val>
                                        </p:tav>
                                      </p:tavLst>
                                    </p:anim>
                                    <p:anim calcmode="lin" valueType="num">
                                      <p:cBhvr>
                                        <p:cTn id="142" dur="500" fill="hold"/>
                                        <p:tgtEl>
                                          <p:spTgt spid="35"/>
                                        </p:tgtEl>
                                        <p:attrNameLst>
                                          <p:attrName>ppt_y</p:attrName>
                                        </p:attrNameLst>
                                      </p:cBhvr>
                                      <p:tavLst>
                                        <p:tav tm="0">
                                          <p:val>
                                            <p:strVal val="#ppt_y+.1"/>
                                          </p:val>
                                        </p:tav>
                                        <p:tav tm="100000">
                                          <p:val>
                                            <p:strVal val="#ppt_y"/>
                                          </p:val>
                                        </p:tav>
                                      </p:tavLst>
                                    </p:anim>
                                  </p:childTnLst>
                                </p:cTn>
                              </p:par>
                              <p:par>
                                <p:cTn id="143" presetID="12" presetClass="entr" presetSubtype="8" fill="hold" grpId="0" nodeType="withEffect">
                                  <p:stCondLst>
                                    <p:cond delay="8300"/>
                                  </p:stCondLst>
                                  <p:childTnLst>
                                    <p:set>
                                      <p:cBhvr>
                                        <p:cTn id="144" dur="1" fill="hold">
                                          <p:stCondLst>
                                            <p:cond delay="0"/>
                                          </p:stCondLst>
                                        </p:cTn>
                                        <p:tgtEl>
                                          <p:spTgt spid="26"/>
                                        </p:tgtEl>
                                        <p:attrNameLst>
                                          <p:attrName>style.visibility</p:attrName>
                                        </p:attrNameLst>
                                      </p:cBhvr>
                                      <p:to>
                                        <p:strVal val="visible"/>
                                      </p:to>
                                    </p:set>
                                    <p:anim calcmode="lin" valueType="num">
                                      <p:cBhvr additive="base">
                                        <p:cTn id="145" dur="500"/>
                                        <p:tgtEl>
                                          <p:spTgt spid="26"/>
                                        </p:tgtEl>
                                        <p:attrNameLst>
                                          <p:attrName>ppt_x</p:attrName>
                                        </p:attrNameLst>
                                      </p:cBhvr>
                                      <p:tavLst>
                                        <p:tav tm="0">
                                          <p:val>
                                            <p:strVal val="#ppt_x-#ppt_w*1.125000"/>
                                          </p:val>
                                        </p:tav>
                                        <p:tav tm="100000">
                                          <p:val>
                                            <p:strVal val="#ppt_x"/>
                                          </p:val>
                                        </p:tav>
                                      </p:tavLst>
                                    </p:anim>
                                    <p:animEffect transition="in" filter="wipe(right)">
                                      <p:cBhvr>
                                        <p:cTn id="146" dur="500"/>
                                        <p:tgtEl>
                                          <p:spTgt spid="26"/>
                                        </p:tgtEl>
                                      </p:cBhvr>
                                    </p:animEffect>
                                  </p:childTnLst>
                                </p:cTn>
                              </p:par>
                              <p:par>
                                <p:cTn id="147" presetID="53" presetClass="entr" presetSubtype="16" fill="hold" grpId="0" nodeType="withEffect">
                                  <p:stCondLst>
                                    <p:cond delay="8800"/>
                                  </p:stCondLst>
                                  <p:childTnLst>
                                    <p:set>
                                      <p:cBhvr>
                                        <p:cTn id="148" dur="1" fill="hold">
                                          <p:stCondLst>
                                            <p:cond delay="0"/>
                                          </p:stCondLst>
                                        </p:cTn>
                                        <p:tgtEl>
                                          <p:spTgt spid="44"/>
                                        </p:tgtEl>
                                        <p:attrNameLst>
                                          <p:attrName>style.visibility</p:attrName>
                                        </p:attrNameLst>
                                      </p:cBhvr>
                                      <p:to>
                                        <p:strVal val="visible"/>
                                      </p:to>
                                    </p:set>
                                    <p:anim calcmode="lin" valueType="num">
                                      <p:cBhvr>
                                        <p:cTn id="149" dur="500" fill="hold"/>
                                        <p:tgtEl>
                                          <p:spTgt spid="44"/>
                                        </p:tgtEl>
                                        <p:attrNameLst>
                                          <p:attrName>ppt_w</p:attrName>
                                        </p:attrNameLst>
                                      </p:cBhvr>
                                      <p:tavLst>
                                        <p:tav tm="0">
                                          <p:val>
                                            <p:fltVal val="0"/>
                                          </p:val>
                                        </p:tav>
                                        <p:tav tm="100000">
                                          <p:val>
                                            <p:strVal val="#ppt_w"/>
                                          </p:val>
                                        </p:tav>
                                      </p:tavLst>
                                    </p:anim>
                                    <p:anim calcmode="lin" valueType="num">
                                      <p:cBhvr>
                                        <p:cTn id="150" dur="500" fill="hold"/>
                                        <p:tgtEl>
                                          <p:spTgt spid="44"/>
                                        </p:tgtEl>
                                        <p:attrNameLst>
                                          <p:attrName>ppt_h</p:attrName>
                                        </p:attrNameLst>
                                      </p:cBhvr>
                                      <p:tavLst>
                                        <p:tav tm="0">
                                          <p:val>
                                            <p:fltVal val="0"/>
                                          </p:val>
                                        </p:tav>
                                        <p:tav tm="100000">
                                          <p:val>
                                            <p:strVal val="#ppt_h"/>
                                          </p:val>
                                        </p:tav>
                                      </p:tavLst>
                                    </p:anim>
                                    <p:animEffect transition="in" filter="fade">
                                      <p:cBhvr>
                                        <p:cTn id="151" dur="500"/>
                                        <p:tgtEl>
                                          <p:spTgt spid="44"/>
                                        </p:tgtEl>
                                      </p:cBhvr>
                                    </p:animEffect>
                                  </p:childTnLst>
                                </p:cTn>
                              </p:par>
                              <p:par>
                                <p:cTn id="152" presetID="22" presetClass="entr" presetSubtype="1" fill="hold" grpId="0" nodeType="withEffect">
                                  <p:stCondLst>
                                    <p:cond delay="8800"/>
                                  </p:stCondLst>
                                  <p:childTnLst>
                                    <p:set>
                                      <p:cBhvr>
                                        <p:cTn id="153" dur="1" fill="hold">
                                          <p:stCondLst>
                                            <p:cond delay="0"/>
                                          </p:stCondLst>
                                        </p:cTn>
                                        <p:tgtEl>
                                          <p:spTgt spid="17"/>
                                        </p:tgtEl>
                                        <p:attrNameLst>
                                          <p:attrName>style.visibility</p:attrName>
                                        </p:attrNameLst>
                                      </p:cBhvr>
                                      <p:to>
                                        <p:strVal val="visible"/>
                                      </p:to>
                                    </p:set>
                                    <p:animEffect transition="in" filter="wipe(up)">
                                      <p:cBhvr>
                                        <p:cTn id="154" dur="500"/>
                                        <p:tgtEl>
                                          <p:spTgt spid="17"/>
                                        </p:tgtEl>
                                      </p:cBhvr>
                                    </p:animEffect>
                                  </p:childTnLst>
                                </p:cTn>
                              </p:par>
                              <p:par>
                                <p:cTn id="155" presetID="53" presetClass="entr" presetSubtype="16" fill="hold" grpId="0" nodeType="withEffect">
                                  <p:stCondLst>
                                    <p:cond delay="9300"/>
                                  </p:stCondLst>
                                  <p:childTnLst>
                                    <p:set>
                                      <p:cBhvr>
                                        <p:cTn id="156" dur="1" fill="hold">
                                          <p:stCondLst>
                                            <p:cond delay="0"/>
                                          </p:stCondLst>
                                        </p:cTn>
                                        <p:tgtEl>
                                          <p:spTgt spid="18"/>
                                        </p:tgtEl>
                                        <p:attrNameLst>
                                          <p:attrName>style.visibility</p:attrName>
                                        </p:attrNameLst>
                                      </p:cBhvr>
                                      <p:to>
                                        <p:strVal val="visible"/>
                                      </p:to>
                                    </p:set>
                                    <p:anim calcmode="lin" valueType="num">
                                      <p:cBhvr>
                                        <p:cTn id="157" dur="500" fill="hold"/>
                                        <p:tgtEl>
                                          <p:spTgt spid="18"/>
                                        </p:tgtEl>
                                        <p:attrNameLst>
                                          <p:attrName>ppt_w</p:attrName>
                                        </p:attrNameLst>
                                      </p:cBhvr>
                                      <p:tavLst>
                                        <p:tav tm="0">
                                          <p:val>
                                            <p:fltVal val="0"/>
                                          </p:val>
                                        </p:tav>
                                        <p:tav tm="100000">
                                          <p:val>
                                            <p:strVal val="#ppt_w"/>
                                          </p:val>
                                        </p:tav>
                                      </p:tavLst>
                                    </p:anim>
                                    <p:anim calcmode="lin" valueType="num">
                                      <p:cBhvr>
                                        <p:cTn id="158" dur="500" fill="hold"/>
                                        <p:tgtEl>
                                          <p:spTgt spid="18"/>
                                        </p:tgtEl>
                                        <p:attrNameLst>
                                          <p:attrName>ppt_h</p:attrName>
                                        </p:attrNameLst>
                                      </p:cBhvr>
                                      <p:tavLst>
                                        <p:tav tm="0">
                                          <p:val>
                                            <p:fltVal val="0"/>
                                          </p:val>
                                        </p:tav>
                                        <p:tav tm="100000">
                                          <p:val>
                                            <p:strVal val="#ppt_h"/>
                                          </p:val>
                                        </p:tav>
                                      </p:tavLst>
                                    </p:anim>
                                    <p:animEffect transition="in" filter="fade">
                                      <p:cBhvr>
                                        <p:cTn id="159" dur="500"/>
                                        <p:tgtEl>
                                          <p:spTgt spid="18"/>
                                        </p:tgtEl>
                                      </p:cBhvr>
                                    </p:animEffect>
                                  </p:childTnLst>
                                </p:cTn>
                              </p:par>
                              <p:par>
                                <p:cTn id="160" presetID="53" presetClass="entr" presetSubtype="16" fill="hold" grpId="0" nodeType="withEffect">
                                  <p:stCondLst>
                                    <p:cond delay="9300"/>
                                  </p:stCondLst>
                                  <p:childTnLst>
                                    <p:set>
                                      <p:cBhvr>
                                        <p:cTn id="161" dur="1" fill="hold">
                                          <p:stCondLst>
                                            <p:cond delay="0"/>
                                          </p:stCondLst>
                                        </p:cTn>
                                        <p:tgtEl>
                                          <p:spTgt spid="32"/>
                                        </p:tgtEl>
                                        <p:attrNameLst>
                                          <p:attrName>style.visibility</p:attrName>
                                        </p:attrNameLst>
                                      </p:cBhvr>
                                      <p:to>
                                        <p:strVal val="visible"/>
                                      </p:to>
                                    </p:set>
                                    <p:anim calcmode="lin" valueType="num">
                                      <p:cBhvr>
                                        <p:cTn id="162" dur="500" fill="hold"/>
                                        <p:tgtEl>
                                          <p:spTgt spid="32"/>
                                        </p:tgtEl>
                                        <p:attrNameLst>
                                          <p:attrName>ppt_w</p:attrName>
                                        </p:attrNameLst>
                                      </p:cBhvr>
                                      <p:tavLst>
                                        <p:tav tm="0">
                                          <p:val>
                                            <p:fltVal val="0"/>
                                          </p:val>
                                        </p:tav>
                                        <p:tav tm="100000">
                                          <p:val>
                                            <p:strVal val="#ppt_w"/>
                                          </p:val>
                                        </p:tav>
                                      </p:tavLst>
                                    </p:anim>
                                    <p:anim calcmode="lin" valueType="num">
                                      <p:cBhvr>
                                        <p:cTn id="163" dur="500" fill="hold"/>
                                        <p:tgtEl>
                                          <p:spTgt spid="32"/>
                                        </p:tgtEl>
                                        <p:attrNameLst>
                                          <p:attrName>ppt_h</p:attrName>
                                        </p:attrNameLst>
                                      </p:cBhvr>
                                      <p:tavLst>
                                        <p:tav tm="0">
                                          <p:val>
                                            <p:fltVal val="0"/>
                                          </p:val>
                                        </p:tav>
                                        <p:tav tm="100000">
                                          <p:val>
                                            <p:strVal val="#ppt_h"/>
                                          </p:val>
                                        </p:tav>
                                      </p:tavLst>
                                    </p:anim>
                                    <p:animEffect transition="in" filter="fade">
                                      <p:cBhvr>
                                        <p:cTn id="164" dur="500"/>
                                        <p:tgtEl>
                                          <p:spTgt spid="32"/>
                                        </p:tgtEl>
                                      </p:cBhvr>
                                    </p:animEffect>
                                  </p:childTnLst>
                                </p:cTn>
                              </p:par>
                              <p:par>
                                <p:cTn id="165" presetID="47" presetClass="entr" presetSubtype="0" fill="hold" grpId="0" nodeType="withEffect">
                                  <p:stCondLst>
                                    <p:cond delay="9300"/>
                                  </p:stCondLst>
                                  <p:childTnLst>
                                    <p:set>
                                      <p:cBhvr>
                                        <p:cTn id="166" dur="1" fill="hold">
                                          <p:stCondLst>
                                            <p:cond delay="0"/>
                                          </p:stCondLst>
                                        </p:cTn>
                                        <p:tgtEl>
                                          <p:spTgt spid="38"/>
                                        </p:tgtEl>
                                        <p:attrNameLst>
                                          <p:attrName>style.visibility</p:attrName>
                                        </p:attrNameLst>
                                      </p:cBhvr>
                                      <p:to>
                                        <p:strVal val="visible"/>
                                      </p:to>
                                    </p:set>
                                    <p:animEffect transition="in" filter="fade">
                                      <p:cBhvr>
                                        <p:cTn id="167" dur="500"/>
                                        <p:tgtEl>
                                          <p:spTgt spid="38"/>
                                        </p:tgtEl>
                                      </p:cBhvr>
                                    </p:animEffect>
                                    <p:anim calcmode="lin" valueType="num">
                                      <p:cBhvr>
                                        <p:cTn id="168" dur="500" fill="hold"/>
                                        <p:tgtEl>
                                          <p:spTgt spid="38"/>
                                        </p:tgtEl>
                                        <p:attrNameLst>
                                          <p:attrName>ppt_x</p:attrName>
                                        </p:attrNameLst>
                                      </p:cBhvr>
                                      <p:tavLst>
                                        <p:tav tm="0">
                                          <p:val>
                                            <p:strVal val="#ppt_x"/>
                                          </p:val>
                                        </p:tav>
                                        <p:tav tm="100000">
                                          <p:val>
                                            <p:strVal val="#ppt_x"/>
                                          </p:val>
                                        </p:tav>
                                      </p:tavLst>
                                    </p:anim>
                                    <p:anim calcmode="lin" valueType="num">
                                      <p:cBhvr>
                                        <p:cTn id="16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939522" y="1484784"/>
            <a:ext cx="2016224" cy="3961168"/>
            <a:chOff x="8939522" y="1700808"/>
            <a:chExt cx="2016224" cy="3961168"/>
          </a:xfrm>
        </p:grpSpPr>
        <p:sp>
          <p:nvSpPr>
            <p:cNvPr id="6" name="圆角矩形 5"/>
            <p:cNvSpPr/>
            <p:nvPr/>
          </p:nvSpPr>
          <p:spPr>
            <a:xfrm>
              <a:off x="8939522" y="2205592"/>
              <a:ext cx="2016224" cy="3456384"/>
            </a:xfrm>
            <a:prstGeom prst="roundRect">
              <a:avLst>
                <a:gd name="adj" fmla="val 5477"/>
              </a:avLst>
            </a:prstGeom>
            <a:solidFill>
              <a:srgbClr val="FFFFFF">
                <a:alpha val="60000"/>
              </a:srgbClr>
            </a:solidFill>
            <a:ln w="12700">
              <a:solidFill>
                <a:srgbClr val="9DC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8939522" y="2781656"/>
              <a:ext cx="2016224" cy="0"/>
            </a:xfrm>
            <a:prstGeom prst="line">
              <a:avLst/>
            </a:prstGeom>
            <a:ln>
              <a:solidFill>
                <a:srgbClr val="9DCB43"/>
              </a:solidFill>
            </a:ln>
          </p:spPr>
          <p:style>
            <a:lnRef idx="1">
              <a:schemeClr val="accent1"/>
            </a:lnRef>
            <a:fillRef idx="0">
              <a:schemeClr val="accent1"/>
            </a:fillRef>
            <a:effectRef idx="0">
              <a:schemeClr val="accent1"/>
            </a:effectRef>
            <a:fontRef idx="minor">
              <a:schemeClr val="tx1"/>
            </a:fontRef>
          </p:style>
        </p:cxnSp>
        <p:sp>
          <p:nvSpPr>
            <p:cNvPr id="9" name="同侧圆角矩形 8"/>
            <p:cNvSpPr/>
            <p:nvPr/>
          </p:nvSpPr>
          <p:spPr>
            <a:xfrm>
              <a:off x="9299562" y="1700808"/>
              <a:ext cx="1296144" cy="504784"/>
            </a:xfrm>
            <a:prstGeom prst="round2SameRect">
              <a:avLst/>
            </a:prstGeom>
            <a:solidFill>
              <a:srgbClr val="9DCB4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371236" y="1484784"/>
            <a:ext cx="2016224" cy="3961168"/>
            <a:chOff x="6371236" y="1700808"/>
            <a:chExt cx="2016224" cy="3961168"/>
          </a:xfrm>
        </p:grpSpPr>
        <p:sp>
          <p:nvSpPr>
            <p:cNvPr id="11" name="圆角矩形 10"/>
            <p:cNvSpPr/>
            <p:nvPr/>
          </p:nvSpPr>
          <p:spPr>
            <a:xfrm>
              <a:off x="6371236" y="2205592"/>
              <a:ext cx="2016224" cy="3456384"/>
            </a:xfrm>
            <a:prstGeom prst="roundRect">
              <a:avLst>
                <a:gd name="adj" fmla="val 5477"/>
              </a:avLst>
            </a:prstGeom>
            <a:solidFill>
              <a:srgbClr val="FFFFFF">
                <a:alpha val="60000"/>
              </a:srgbClr>
            </a:solidFill>
            <a:ln w="12700">
              <a:solidFill>
                <a:srgbClr val="49C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371236" y="2781656"/>
              <a:ext cx="2016224" cy="0"/>
            </a:xfrm>
            <a:prstGeom prst="line">
              <a:avLst/>
            </a:prstGeom>
            <a:ln>
              <a:solidFill>
                <a:srgbClr val="49C2DD"/>
              </a:solidFill>
            </a:ln>
          </p:spPr>
          <p:style>
            <a:lnRef idx="1">
              <a:schemeClr val="accent1"/>
            </a:lnRef>
            <a:fillRef idx="0">
              <a:schemeClr val="accent1"/>
            </a:fillRef>
            <a:effectRef idx="0">
              <a:schemeClr val="accent1"/>
            </a:effectRef>
            <a:fontRef idx="minor">
              <a:schemeClr val="tx1"/>
            </a:fontRef>
          </p:style>
        </p:cxnSp>
        <p:sp>
          <p:nvSpPr>
            <p:cNvPr id="13" name="同侧圆角矩形 12"/>
            <p:cNvSpPr/>
            <p:nvPr/>
          </p:nvSpPr>
          <p:spPr>
            <a:xfrm>
              <a:off x="6731276" y="1700808"/>
              <a:ext cx="1296144" cy="504784"/>
            </a:xfrm>
            <a:prstGeom prst="round2SameRect">
              <a:avLst/>
            </a:prstGeom>
            <a:solidFill>
              <a:srgbClr val="49C2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802951" y="1484784"/>
            <a:ext cx="2016224" cy="3961168"/>
            <a:chOff x="3802951" y="1700808"/>
            <a:chExt cx="2016224" cy="3961168"/>
          </a:xfrm>
        </p:grpSpPr>
        <p:sp>
          <p:nvSpPr>
            <p:cNvPr id="15" name="圆角矩形 14"/>
            <p:cNvSpPr/>
            <p:nvPr/>
          </p:nvSpPr>
          <p:spPr>
            <a:xfrm>
              <a:off x="3802951" y="2205592"/>
              <a:ext cx="2016224" cy="3456384"/>
            </a:xfrm>
            <a:prstGeom prst="roundRect">
              <a:avLst>
                <a:gd name="adj" fmla="val 5477"/>
              </a:avLst>
            </a:prstGeom>
            <a:solidFill>
              <a:srgbClr val="FFFFFF">
                <a:alpha val="60000"/>
              </a:srgbClr>
            </a:solidFill>
            <a:ln w="12700">
              <a:solidFill>
                <a:srgbClr val="FFA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3802951" y="2781656"/>
              <a:ext cx="2016224" cy="0"/>
            </a:xfrm>
            <a:prstGeom prst="line">
              <a:avLst/>
            </a:prstGeom>
            <a:ln>
              <a:solidFill>
                <a:srgbClr val="FFAC6A"/>
              </a:solidFill>
            </a:ln>
          </p:spPr>
          <p:style>
            <a:lnRef idx="1">
              <a:schemeClr val="accent1"/>
            </a:lnRef>
            <a:fillRef idx="0">
              <a:schemeClr val="accent1"/>
            </a:fillRef>
            <a:effectRef idx="0">
              <a:schemeClr val="accent1"/>
            </a:effectRef>
            <a:fontRef idx="minor">
              <a:schemeClr val="tx1"/>
            </a:fontRef>
          </p:style>
        </p:cxnSp>
        <p:sp>
          <p:nvSpPr>
            <p:cNvPr id="17" name="同侧圆角矩形 16"/>
            <p:cNvSpPr/>
            <p:nvPr/>
          </p:nvSpPr>
          <p:spPr>
            <a:xfrm>
              <a:off x="4162991" y="1700808"/>
              <a:ext cx="1296144" cy="504784"/>
            </a:xfrm>
            <a:prstGeom prst="round2SameRect">
              <a:avLst/>
            </a:prstGeom>
            <a:solidFill>
              <a:srgbClr val="FFAC6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234666" y="1484784"/>
            <a:ext cx="2016224" cy="3961168"/>
            <a:chOff x="1234666" y="1700808"/>
            <a:chExt cx="2016224" cy="3961168"/>
          </a:xfrm>
        </p:grpSpPr>
        <p:sp>
          <p:nvSpPr>
            <p:cNvPr id="19" name="圆角矩形 18"/>
            <p:cNvSpPr/>
            <p:nvPr/>
          </p:nvSpPr>
          <p:spPr>
            <a:xfrm>
              <a:off x="1234666" y="2205592"/>
              <a:ext cx="2016224" cy="3456384"/>
            </a:xfrm>
            <a:prstGeom prst="roundRect">
              <a:avLst>
                <a:gd name="adj" fmla="val 5477"/>
              </a:avLst>
            </a:prstGeom>
            <a:solidFill>
              <a:srgbClr val="FFFFFF">
                <a:alpha val="60000"/>
              </a:srgbClr>
            </a:solidFill>
            <a:ln w="12700">
              <a:solidFill>
                <a:srgbClr val="3BA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234666" y="2781656"/>
              <a:ext cx="2016224" cy="0"/>
            </a:xfrm>
            <a:prstGeom prst="line">
              <a:avLst/>
            </a:prstGeom>
            <a:ln>
              <a:solidFill>
                <a:srgbClr val="3BA9F8"/>
              </a:solidFill>
            </a:ln>
          </p:spPr>
          <p:style>
            <a:lnRef idx="1">
              <a:schemeClr val="accent1"/>
            </a:lnRef>
            <a:fillRef idx="0">
              <a:schemeClr val="accent1"/>
            </a:fillRef>
            <a:effectRef idx="0">
              <a:schemeClr val="accent1"/>
            </a:effectRef>
            <a:fontRef idx="minor">
              <a:schemeClr val="tx1"/>
            </a:fontRef>
          </p:style>
        </p:cxnSp>
        <p:sp>
          <p:nvSpPr>
            <p:cNvPr id="21" name="同侧圆角矩形 20"/>
            <p:cNvSpPr/>
            <p:nvPr/>
          </p:nvSpPr>
          <p:spPr>
            <a:xfrm>
              <a:off x="1594706" y="1700808"/>
              <a:ext cx="1296144" cy="504784"/>
            </a:xfrm>
            <a:prstGeom prst="round2SameRect">
              <a:avLst/>
            </a:prstGeom>
            <a:solidFill>
              <a:srgbClr val="3BA9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1"/>
          <p:cNvSpPr txBox="1"/>
          <p:nvPr/>
        </p:nvSpPr>
        <p:spPr>
          <a:xfrm>
            <a:off x="1791373" y="212444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513496" y="272505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4" name="矩形 23"/>
          <p:cNvSpPr/>
          <p:nvPr/>
        </p:nvSpPr>
        <p:spPr>
          <a:xfrm>
            <a:off x="1234668" y="4891096"/>
            <a:ext cx="2016222" cy="342896"/>
          </a:xfrm>
          <a:prstGeom prst="rect">
            <a:avLst/>
          </a:prstGeom>
          <a:solidFill>
            <a:srgbClr val="3BA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4359658" y="212444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4081781" y="2725055"/>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的内容打在这里或者通过复制您的文本后在此框中选择粘贴并选择只保留文字</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7" name="矩形 26"/>
          <p:cNvSpPr/>
          <p:nvPr/>
        </p:nvSpPr>
        <p:spPr>
          <a:xfrm>
            <a:off x="3802953" y="4891096"/>
            <a:ext cx="2016222" cy="342896"/>
          </a:xfrm>
          <a:prstGeom prst="rect">
            <a:avLst/>
          </a:prstGeom>
          <a:solidFill>
            <a:srgbClr val="FFA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6927943" y="212444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650066" y="272505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371238" y="4891096"/>
            <a:ext cx="2016222" cy="342896"/>
          </a:xfrm>
          <a:prstGeom prst="rect">
            <a:avLst/>
          </a:prstGeom>
          <a:solidFill>
            <a:srgbClr val="49C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9496229" y="2124440"/>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9218352" y="2725055"/>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3" name="矩形 32"/>
          <p:cNvSpPr/>
          <p:nvPr/>
        </p:nvSpPr>
        <p:spPr>
          <a:xfrm>
            <a:off x="8939524" y="4891096"/>
            <a:ext cx="2016222" cy="342896"/>
          </a:xfrm>
          <a:prstGeom prst="rect">
            <a:avLst/>
          </a:prstGeom>
          <a:solidFill>
            <a:srgbClr val="9DC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4" name="Freeform 13"/>
          <p:cNvSpPr>
            <a:spLocks noEditPoints="1"/>
          </p:cNvSpPr>
          <p:nvPr/>
        </p:nvSpPr>
        <p:spPr bwMode="auto">
          <a:xfrm>
            <a:off x="7130941" y="1577929"/>
            <a:ext cx="496814" cy="317353"/>
          </a:xfrm>
          <a:custGeom>
            <a:avLst/>
            <a:gdLst>
              <a:gd name="T0" fmla="*/ 830 w 830"/>
              <a:gd name="T1" fmla="*/ 251 h 530"/>
              <a:gd name="T2" fmla="*/ 830 w 830"/>
              <a:gd name="T3" fmla="*/ 516 h 530"/>
              <a:gd name="T4" fmla="*/ 815 w 830"/>
              <a:gd name="T5" fmla="*/ 530 h 530"/>
              <a:gd name="T6" fmla="*/ 808 w 830"/>
              <a:gd name="T7" fmla="*/ 530 h 530"/>
              <a:gd name="T8" fmla="*/ 793 w 830"/>
              <a:gd name="T9" fmla="*/ 516 h 530"/>
              <a:gd name="T10" fmla="*/ 793 w 830"/>
              <a:gd name="T11" fmla="*/ 348 h 530"/>
              <a:gd name="T12" fmla="*/ 37 w 830"/>
              <a:gd name="T13" fmla="*/ 348 h 530"/>
              <a:gd name="T14" fmla="*/ 37 w 830"/>
              <a:gd name="T15" fmla="*/ 516 h 530"/>
              <a:gd name="T16" fmla="*/ 22 w 830"/>
              <a:gd name="T17" fmla="*/ 530 h 530"/>
              <a:gd name="T18" fmla="*/ 15 w 830"/>
              <a:gd name="T19" fmla="*/ 530 h 530"/>
              <a:gd name="T20" fmla="*/ 0 w 830"/>
              <a:gd name="T21" fmla="*/ 516 h 530"/>
              <a:gd name="T22" fmla="*/ 0 w 830"/>
              <a:gd name="T23" fmla="*/ 14 h 530"/>
              <a:gd name="T24" fmla="*/ 15 w 830"/>
              <a:gd name="T25" fmla="*/ 0 h 530"/>
              <a:gd name="T26" fmla="*/ 22 w 830"/>
              <a:gd name="T27" fmla="*/ 0 h 530"/>
              <a:gd name="T28" fmla="*/ 37 w 830"/>
              <a:gd name="T29" fmla="*/ 14 h 530"/>
              <a:gd name="T30" fmla="*/ 37 w 830"/>
              <a:gd name="T31" fmla="*/ 311 h 530"/>
              <a:gd name="T32" fmla="*/ 793 w 830"/>
              <a:gd name="T33" fmla="*/ 311 h 530"/>
              <a:gd name="T34" fmla="*/ 793 w 830"/>
              <a:gd name="T35" fmla="*/ 251 h 530"/>
              <a:gd name="T36" fmla="*/ 808 w 830"/>
              <a:gd name="T37" fmla="*/ 237 h 530"/>
              <a:gd name="T38" fmla="*/ 815 w 830"/>
              <a:gd name="T39" fmla="*/ 237 h 530"/>
              <a:gd name="T40" fmla="*/ 830 w 830"/>
              <a:gd name="T41" fmla="*/ 251 h 530"/>
              <a:gd name="T42" fmla="*/ 137 w 830"/>
              <a:gd name="T43" fmla="*/ 154 h 530"/>
              <a:gd name="T44" fmla="*/ 59 w 830"/>
              <a:gd name="T45" fmla="*/ 189 h 530"/>
              <a:gd name="T46" fmla="*/ 59 w 830"/>
              <a:gd name="T47" fmla="*/ 213 h 530"/>
              <a:gd name="T48" fmla="*/ 251 w 830"/>
              <a:gd name="T49" fmla="*/ 213 h 530"/>
              <a:gd name="T50" fmla="*/ 137 w 830"/>
              <a:gd name="T51" fmla="*/ 154 h 530"/>
              <a:gd name="T52" fmla="*/ 736 w 830"/>
              <a:gd name="T53" fmla="*/ 216 h 530"/>
              <a:gd name="T54" fmla="*/ 722 w 830"/>
              <a:gd name="T55" fmla="*/ 207 h 530"/>
              <a:gd name="T56" fmla="*/ 568 w 830"/>
              <a:gd name="T57" fmla="*/ 207 h 530"/>
              <a:gd name="T58" fmla="*/ 553 w 830"/>
              <a:gd name="T59" fmla="*/ 216 h 530"/>
              <a:gd name="T60" fmla="*/ 553 w 830"/>
              <a:gd name="T61" fmla="*/ 230 h 530"/>
              <a:gd name="T62" fmla="*/ 568 w 830"/>
              <a:gd name="T63" fmla="*/ 240 h 530"/>
              <a:gd name="T64" fmla="*/ 722 w 830"/>
              <a:gd name="T65" fmla="*/ 240 h 530"/>
              <a:gd name="T66" fmla="*/ 736 w 830"/>
              <a:gd name="T67" fmla="*/ 230 h 530"/>
              <a:gd name="T68" fmla="*/ 736 w 830"/>
              <a:gd name="T69" fmla="*/ 216 h 530"/>
              <a:gd name="T70" fmla="*/ 765 w 830"/>
              <a:gd name="T71" fmla="*/ 223 h 530"/>
              <a:gd name="T72" fmla="*/ 739 w 830"/>
              <a:gd name="T73" fmla="*/ 223 h 530"/>
              <a:gd name="T74" fmla="*/ 739 w 830"/>
              <a:gd name="T75" fmla="*/ 230 h 530"/>
              <a:gd name="T76" fmla="*/ 722 w 830"/>
              <a:gd name="T77" fmla="*/ 243 h 530"/>
              <a:gd name="T78" fmla="*/ 568 w 830"/>
              <a:gd name="T79" fmla="*/ 243 h 530"/>
              <a:gd name="T80" fmla="*/ 550 w 830"/>
              <a:gd name="T81" fmla="*/ 230 h 530"/>
              <a:gd name="T82" fmla="*/ 550 w 830"/>
              <a:gd name="T83" fmla="*/ 223 h 530"/>
              <a:gd name="T84" fmla="*/ 50 w 830"/>
              <a:gd name="T85" fmla="*/ 223 h 530"/>
              <a:gd name="T86" fmla="*/ 50 w 830"/>
              <a:gd name="T87" fmla="*/ 238 h 530"/>
              <a:gd name="T88" fmla="*/ 50 w 830"/>
              <a:gd name="T89" fmla="*/ 284 h 530"/>
              <a:gd name="T90" fmla="*/ 65 w 830"/>
              <a:gd name="T91" fmla="*/ 299 h 530"/>
              <a:gd name="T92" fmla="*/ 765 w 830"/>
              <a:gd name="T93" fmla="*/ 299 h 530"/>
              <a:gd name="T94" fmla="*/ 779 w 830"/>
              <a:gd name="T95" fmla="*/ 284 h 530"/>
              <a:gd name="T96" fmla="*/ 779 w 830"/>
              <a:gd name="T97" fmla="*/ 238 h 530"/>
              <a:gd name="T98" fmla="*/ 765 w 830"/>
              <a:gd name="T99" fmla="*/ 22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0" h="530">
                <a:moveTo>
                  <a:pt x="830" y="251"/>
                </a:moveTo>
                <a:cubicBezTo>
                  <a:pt x="830" y="516"/>
                  <a:pt x="830" y="516"/>
                  <a:pt x="830" y="516"/>
                </a:cubicBezTo>
                <a:cubicBezTo>
                  <a:pt x="830" y="524"/>
                  <a:pt x="823" y="530"/>
                  <a:pt x="815" y="530"/>
                </a:cubicBezTo>
                <a:cubicBezTo>
                  <a:pt x="808" y="530"/>
                  <a:pt x="808" y="530"/>
                  <a:pt x="808" y="530"/>
                </a:cubicBezTo>
                <a:cubicBezTo>
                  <a:pt x="800" y="530"/>
                  <a:pt x="793" y="524"/>
                  <a:pt x="793" y="516"/>
                </a:cubicBezTo>
                <a:cubicBezTo>
                  <a:pt x="793" y="348"/>
                  <a:pt x="793" y="348"/>
                  <a:pt x="793" y="348"/>
                </a:cubicBezTo>
                <a:cubicBezTo>
                  <a:pt x="37" y="348"/>
                  <a:pt x="37" y="348"/>
                  <a:pt x="37" y="348"/>
                </a:cubicBezTo>
                <a:cubicBezTo>
                  <a:pt x="37" y="516"/>
                  <a:pt x="37" y="516"/>
                  <a:pt x="37" y="516"/>
                </a:cubicBezTo>
                <a:cubicBezTo>
                  <a:pt x="37" y="524"/>
                  <a:pt x="30" y="530"/>
                  <a:pt x="22" y="530"/>
                </a:cubicBezTo>
                <a:cubicBezTo>
                  <a:pt x="15" y="530"/>
                  <a:pt x="15" y="530"/>
                  <a:pt x="15" y="530"/>
                </a:cubicBezTo>
                <a:cubicBezTo>
                  <a:pt x="7" y="530"/>
                  <a:pt x="0" y="524"/>
                  <a:pt x="0" y="516"/>
                </a:cubicBezTo>
                <a:cubicBezTo>
                  <a:pt x="0" y="14"/>
                  <a:pt x="0" y="14"/>
                  <a:pt x="0" y="14"/>
                </a:cubicBezTo>
                <a:cubicBezTo>
                  <a:pt x="0" y="6"/>
                  <a:pt x="7" y="0"/>
                  <a:pt x="15" y="0"/>
                </a:cubicBezTo>
                <a:cubicBezTo>
                  <a:pt x="22" y="0"/>
                  <a:pt x="22" y="0"/>
                  <a:pt x="22" y="0"/>
                </a:cubicBezTo>
                <a:cubicBezTo>
                  <a:pt x="30" y="0"/>
                  <a:pt x="37" y="6"/>
                  <a:pt x="37" y="14"/>
                </a:cubicBezTo>
                <a:cubicBezTo>
                  <a:pt x="37" y="311"/>
                  <a:pt x="37" y="311"/>
                  <a:pt x="37" y="311"/>
                </a:cubicBezTo>
                <a:cubicBezTo>
                  <a:pt x="793" y="311"/>
                  <a:pt x="793" y="311"/>
                  <a:pt x="793" y="311"/>
                </a:cubicBezTo>
                <a:cubicBezTo>
                  <a:pt x="793" y="251"/>
                  <a:pt x="793" y="251"/>
                  <a:pt x="793" y="251"/>
                </a:cubicBezTo>
                <a:cubicBezTo>
                  <a:pt x="793" y="243"/>
                  <a:pt x="800" y="237"/>
                  <a:pt x="808" y="237"/>
                </a:cubicBezTo>
                <a:cubicBezTo>
                  <a:pt x="815" y="237"/>
                  <a:pt x="815" y="237"/>
                  <a:pt x="815" y="237"/>
                </a:cubicBezTo>
                <a:cubicBezTo>
                  <a:pt x="823" y="237"/>
                  <a:pt x="830" y="243"/>
                  <a:pt x="830" y="251"/>
                </a:cubicBezTo>
                <a:close/>
                <a:moveTo>
                  <a:pt x="137" y="154"/>
                </a:moveTo>
                <a:cubicBezTo>
                  <a:pt x="84" y="154"/>
                  <a:pt x="59" y="170"/>
                  <a:pt x="59" y="189"/>
                </a:cubicBezTo>
                <a:cubicBezTo>
                  <a:pt x="59" y="197"/>
                  <a:pt x="59" y="213"/>
                  <a:pt x="59" y="213"/>
                </a:cubicBezTo>
                <a:cubicBezTo>
                  <a:pt x="251" y="213"/>
                  <a:pt x="251" y="213"/>
                  <a:pt x="251" y="213"/>
                </a:cubicBezTo>
                <a:cubicBezTo>
                  <a:pt x="251" y="194"/>
                  <a:pt x="241" y="154"/>
                  <a:pt x="137" y="154"/>
                </a:cubicBezTo>
                <a:close/>
                <a:moveTo>
                  <a:pt x="736" y="216"/>
                </a:moveTo>
                <a:cubicBezTo>
                  <a:pt x="736" y="211"/>
                  <a:pt x="730" y="207"/>
                  <a:pt x="722" y="207"/>
                </a:cubicBezTo>
                <a:cubicBezTo>
                  <a:pt x="568" y="207"/>
                  <a:pt x="568" y="207"/>
                  <a:pt x="568" y="207"/>
                </a:cubicBezTo>
                <a:cubicBezTo>
                  <a:pt x="560" y="207"/>
                  <a:pt x="553" y="211"/>
                  <a:pt x="553" y="216"/>
                </a:cubicBezTo>
                <a:cubicBezTo>
                  <a:pt x="553" y="230"/>
                  <a:pt x="553" y="230"/>
                  <a:pt x="553" y="230"/>
                </a:cubicBezTo>
                <a:cubicBezTo>
                  <a:pt x="553" y="235"/>
                  <a:pt x="560" y="240"/>
                  <a:pt x="568" y="240"/>
                </a:cubicBezTo>
                <a:cubicBezTo>
                  <a:pt x="722" y="240"/>
                  <a:pt x="722" y="240"/>
                  <a:pt x="722" y="240"/>
                </a:cubicBezTo>
                <a:cubicBezTo>
                  <a:pt x="730" y="240"/>
                  <a:pt x="736" y="235"/>
                  <a:pt x="736" y="230"/>
                </a:cubicBezTo>
                <a:lnTo>
                  <a:pt x="736" y="216"/>
                </a:lnTo>
                <a:close/>
                <a:moveTo>
                  <a:pt x="765" y="223"/>
                </a:moveTo>
                <a:cubicBezTo>
                  <a:pt x="739" y="223"/>
                  <a:pt x="739" y="223"/>
                  <a:pt x="739" y="223"/>
                </a:cubicBezTo>
                <a:cubicBezTo>
                  <a:pt x="739" y="230"/>
                  <a:pt x="739" y="230"/>
                  <a:pt x="739" y="230"/>
                </a:cubicBezTo>
                <a:cubicBezTo>
                  <a:pt x="739" y="237"/>
                  <a:pt x="732" y="243"/>
                  <a:pt x="722" y="243"/>
                </a:cubicBezTo>
                <a:cubicBezTo>
                  <a:pt x="568" y="243"/>
                  <a:pt x="568" y="243"/>
                  <a:pt x="568" y="243"/>
                </a:cubicBezTo>
                <a:cubicBezTo>
                  <a:pt x="558" y="243"/>
                  <a:pt x="550" y="237"/>
                  <a:pt x="550" y="230"/>
                </a:cubicBezTo>
                <a:cubicBezTo>
                  <a:pt x="550" y="223"/>
                  <a:pt x="550" y="223"/>
                  <a:pt x="550" y="223"/>
                </a:cubicBezTo>
                <a:cubicBezTo>
                  <a:pt x="50" y="223"/>
                  <a:pt x="50" y="223"/>
                  <a:pt x="50" y="223"/>
                </a:cubicBezTo>
                <a:cubicBezTo>
                  <a:pt x="50" y="223"/>
                  <a:pt x="50" y="230"/>
                  <a:pt x="50" y="238"/>
                </a:cubicBezTo>
                <a:cubicBezTo>
                  <a:pt x="50" y="284"/>
                  <a:pt x="50" y="284"/>
                  <a:pt x="50" y="284"/>
                </a:cubicBezTo>
                <a:cubicBezTo>
                  <a:pt x="50" y="292"/>
                  <a:pt x="57" y="299"/>
                  <a:pt x="65" y="299"/>
                </a:cubicBezTo>
                <a:cubicBezTo>
                  <a:pt x="765" y="299"/>
                  <a:pt x="765" y="299"/>
                  <a:pt x="765" y="299"/>
                </a:cubicBezTo>
                <a:cubicBezTo>
                  <a:pt x="773" y="299"/>
                  <a:pt x="779" y="292"/>
                  <a:pt x="779" y="284"/>
                </a:cubicBezTo>
                <a:cubicBezTo>
                  <a:pt x="779" y="238"/>
                  <a:pt x="779" y="238"/>
                  <a:pt x="779" y="238"/>
                </a:cubicBezTo>
                <a:cubicBezTo>
                  <a:pt x="779" y="230"/>
                  <a:pt x="773" y="223"/>
                  <a:pt x="765" y="223"/>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35" name="Freeform 10"/>
          <p:cNvSpPr>
            <a:spLocks noEditPoints="1"/>
          </p:cNvSpPr>
          <p:nvPr/>
        </p:nvSpPr>
        <p:spPr bwMode="auto">
          <a:xfrm>
            <a:off x="2071339" y="1565737"/>
            <a:ext cx="342878" cy="342878"/>
          </a:xfrm>
          <a:custGeom>
            <a:avLst/>
            <a:gdLst>
              <a:gd name="T0" fmla="*/ 320 w 638"/>
              <a:gd name="T1" fmla="*/ 0 h 638"/>
              <a:gd name="T2" fmla="*/ 446 w 638"/>
              <a:gd name="T3" fmla="*/ 232 h 638"/>
              <a:gd name="T4" fmla="*/ 396 w 638"/>
              <a:gd name="T5" fmla="*/ 413 h 638"/>
              <a:gd name="T6" fmla="*/ 357 w 638"/>
              <a:gd name="T7" fmla="*/ 470 h 638"/>
              <a:gd name="T8" fmla="*/ 319 w 638"/>
              <a:gd name="T9" fmla="*/ 472 h 638"/>
              <a:gd name="T10" fmla="*/ 271 w 638"/>
              <a:gd name="T11" fmla="*/ 466 h 638"/>
              <a:gd name="T12" fmla="*/ 232 w 638"/>
              <a:gd name="T13" fmla="*/ 366 h 638"/>
              <a:gd name="T14" fmla="*/ 180 w 638"/>
              <a:gd name="T15" fmla="*/ 224 h 638"/>
              <a:gd name="T16" fmla="*/ 13 w 638"/>
              <a:gd name="T17" fmla="*/ 638 h 638"/>
              <a:gd name="T18" fmla="*/ 230 w 638"/>
              <a:gd name="T19" fmla="*/ 413 h 638"/>
              <a:gd name="T20" fmla="*/ 268 w 638"/>
              <a:gd name="T21" fmla="*/ 480 h 638"/>
              <a:gd name="T22" fmla="*/ 316 w 638"/>
              <a:gd name="T23" fmla="*/ 487 h 638"/>
              <a:gd name="T24" fmla="*/ 339 w 638"/>
              <a:gd name="T25" fmla="*/ 588 h 638"/>
              <a:gd name="T26" fmla="*/ 370 w 638"/>
              <a:gd name="T27" fmla="*/ 592 h 638"/>
              <a:gd name="T28" fmla="*/ 379 w 638"/>
              <a:gd name="T29" fmla="*/ 592 h 638"/>
              <a:gd name="T30" fmla="*/ 409 w 638"/>
              <a:gd name="T31" fmla="*/ 590 h 638"/>
              <a:gd name="T32" fmla="*/ 433 w 638"/>
              <a:gd name="T33" fmla="*/ 566 h 638"/>
              <a:gd name="T34" fmla="*/ 449 w 638"/>
              <a:gd name="T35" fmla="*/ 488 h 638"/>
              <a:gd name="T36" fmla="*/ 456 w 638"/>
              <a:gd name="T37" fmla="*/ 456 h 638"/>
              <a:gd name="T38" fmla="*/ 443 w 638"/>
              <a:gd name="T39" fmla="*/ 445 h 638"/>
              <a:gd name="T40" fmla="*/ 433 w 638"/>
              <a:gd name="T41" fmla="*/ 443 h 638"/>
              <a:gd name="T42" fmla="*/ 421 w 638"/>
              <a:gd name="T43" fmla="*/ 446 h 638"/>
              <a:gd name="T44" fmla="*/ 408 w 638"/>
              <a:gd name="T45" fmla="*/ 468 h 638"/>
              <a:gd name="T46" fmla="*/ 421 w 638"/>
              <a:gd name="T47" fmla="*/ 490 h 638"/>
              <a:gd name="T48" fmla="*/ 417 w 638"/>
              <a:gd name="T49" fmla="*/ 569 h 638"/>
              <a:gd name="T50" fmla="*/ 394 w 638"/>
              <a:gd name="T51" fmla="*/ 577 h 638"/>
              <a:gd name="T52" fmla="*/ 370 w 638"/>
              <a:gd name="T53" fmla="*/ 577 h 638"/>
              <a:gd name="T54" fmla="*/ 341 w 638"/>
              <a:gd name="T55" fmla="*/ 573 h 638"/>
              <a:gd name="T56" fmla="*/ 332 w 638"/>
              <a:gd name="T57" fmla="*/ 487 h 638"/>
              <a:gd name="T58" fmla="*/ 381 w 638"/>
              <a:gd name="T59" fmla="*/ 479 h 638"/>
              <a:gd name="T60" fmla="*/ 420 w 638"/>
              <a:gd name="T61" fmla="*/ 371 h 638"/>
              <a:gd name="T62" fmla="*/ 214 w 638"/>
              <a:gd name="T63" fmla="*/ 513 h 638"/>
              <a:gd name="T64" fmla="*/ 187 w 638"/>
              <a:gd name="T65" fmla="*/ 513 h 638"/>
              <a:gd name="T66" fmla="*/ 170 w 638"/>
              <a:gd name="T67" fmla="*/ 469 h 638"/>
              <a:gd name="T68" fmla="*/ 165 w 638"/>
              <a:gd name="T69" fmla="*/ 469 h 638"/>
              <a:gd name="T70" fmla="*/ 160 w 638"/>
              <a:gd name="T71" fmla="*/ 469 h 638"/>
              <a:gd name="T72" fmla="*/ 155 w 638"/>
              <a:gd name="T73" fmla="*/ 469 h 638"/>
              <a:gd name="T74" fmla="*/ 151 w 638"/>
              <a:gd name="T75" fmla="*/ 469 h 638"/>
              <a:gd name="T76" fmla="*/ 133 w 638"/>
              <a:gd name="T77" fmla="*/ 513 h 638"/>
              <a:gd name="T78" fmla="*/ 106 w 638"/>
              <a:gd name="T79" fmla="*/ 513 h 638"/>
              <a:gd name="T80" fmla="*/ 126 w 638"/>
              <a:gd name="T81" fmla="*/ 533 h 638"/>
              <a:gd name="T82" fmla="*/ 151 w 638"/>
              <a:gd name="T83" fmla="*/ 533 h 638"/>
              <a:gd name="T84" fmla="*/ 154 w 638"/>
              <a:gd name="T85" fmla="*/ 577 h 638"/>
              <a:gd name="T86" fmla="*/ 159 w 638"/>
              <a:gd name="T87" fmla="*/ 577 h 638"/>
              <a:gd name="T88" fmla="*/ 164 w 638"/>
              <a:gd name="T89" fmla="*/ 577 h 638"/>
              <a:gd name="T90" fmla="*/ 169 w 638"/>
              <a:gd name="T91" fmla="*/ 577 h 638"/>
              <a:gd name="T92" fmla="*/ 181 w 638"/>
              <a:gd name="T93" fmla="*/ 533 h 638"/>
              <a:gd name="T94" fmla="*/ 208 w 638"/>
              <a:gd name="T95" fmla="*/ 53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638">
                <a:moveTo>
                  <a:pt x="180" y="224"/>
                </a:moveTo>
                <a:cubicBezTo>
                  <a:pt x="175" y="218"/>
                  <a:pt x="174" y="167"/>
                  <a:pt x="180" y="158"/>
                </a:cubicBezTo>
                <a:cubicBezTo>
                  <a:pt x="181" y="156"/>
                  <a:pt x="183" y="155"/>
                  <a:pt x="185" y="154"/>
                </a:cubicBezTo>
                <a:cubicBezTo>
                  <a:pt x="192" y="68"/>
                  <a:pt x="250" y="0"/>
                  <a:pt x="320" y="0"/>
                </a:cubicBezTo>
                <a:cubicBezTo>
                  <a:pt x="391" y="0"/>
                  <a:pt x="448" y="68"/>
                  <a:pt x="455" y="155"/>
                </a:cubicBezTo>
                <a:cubicBezTo>
                  <a:pt x="456" y="155"/>
                  <a:pt x="458" y="156"/>
                  <a:pt x="459" y="158"/>
                </a:cubicBezTo>
                <a:cubicBezTo>
                  <a:pt x="465" y="167"/>
                  <a:pt x="463" y="218"/>
                  <a:pt x="459" y="224"/>
                </a:cubicBezTo>
                <a:cubicBezTo>
                  <a:pt x="456" y="228"/>
                  <a:pt x="451" y="230"/>
                  <a:pt x="446" y="232"/>
                </a:cubicBezTo>
                <a:cubicBezTo>
                  <a:pt x="434" y="270"/>
                  <a:pt x="412" y="302"/>
                  <a:pt x="384" y="321"/>
                </a:cubicBezTo>
                <a:cubicBezTo>
                  <a:pt x="388" y="359"/>
                  <a:pt x="388" y="359"/>
                  <a:pt x="388" y="359"/>
                </a:cubicBezTo>
                <a:cubicBezTo>
                  <a:pt x="406" y="366"/>
                  <a:pt x="406" y="366"/>
                  <a:pt x="406" y="366"/>
                </a:cubicBezTo>
                <a:cubicBezTo>
                  <a:pt x="404" y="379"/>
                  <a:pt x="400" y="396"/>
                  <a:pt x="396" y="413"/>
                </a:cubicBezTo>
                <a:cubicBezTo>
                  <a:pt x="392" y="427"/>
                  <a:pt x="387" y="441"/>
                  <a:pt x="383" y="451"/>
                </a:cubicBezTo>
                <a:cubicBezTo>
                  <a:pt x="380" y="459"/>
                  <a:pt x="376" y="464"/>
                  <a:pt x="374" y="466"/>
                </a:cubicBezTo>
                <a:cubicBezTo>
                  <a:pt x="373" y="466"/>
                  <a:pt x="372" y="467"/>
                  <a:pt x="370" y="468"/>
                </a:cubicBezTo>
                <a:cubicBezTo>
                  <a:pt x="367" y="469"/>
                  <a:pt x="362" y="469"/>
                  <a:pt x="357" y="470"/>
                </a:cubicBezTo>
                <a:cubicBezTo>
                  <a:pt x="353" y="471"/>
                  <a:pt x="349" y="471"/>
                  <a:pt x="345" y="472"/>
                </a:cubicBezTo>
                <a:cubicBezTo>
                  <a:pt x="340" y="472"/>
                  <a:pt x="336" y="472"/>
                  <a:pt x="332" y="472"/>
                </a:cubicBezTo>
                <a:cubicBezTo>
                  <a:pt x="328" y="472"/>
                  <a:pt x="325" y="472"/>
                  <a:pt x="323" y="473"/>
                </a:cubicBezTo>
                <a:cubicBezTo>
                  <a:pt x="322" y="473"/>
                  <a:pt x="320" y="472"/>
                  <a:pt x="319" y="472"/>
                </a:cubicBezTo>
                <a:cubicBezTo>
                  <a:pt x="315" y="472"/>
                  <a:pt x="311" y="472"/>
                  <a:pt x="306" y="472"/>
                </a:cubicBezTo>
                <a:cubicBezTo>
                  <a:pt x="302" y="472"/>
                  <a:pt x="298" y="471"/>
                  <a:pt x="294" y="471"/>
                </a:cubicBezTo>
                <a:cubicBezTo>
                  <a:pt x="289" y="470"/>
                  <a:pt x="285" y="470"/>
                  <a:pt x="281" y="469"/>
                </a:cubicBezTo>
                <a:cubicBezTo>
                  <a:pt x="277" y="468"/>
                  <a:pt x="274" y="467"/>
                  <a:pt x="271" y="466"/>
                </a:cubicBezTo>
                <a:cubicBezTo>
                  <a:pt x="270" y="465"/>
                  <a:pt x="269" y="464"/>
                  <a:pt x="268" y="462"/>
                </a:cubicBezTo>
                <a:cubicBezTo>
                  <a:pt x="265" y="457"/>
                  <a:pt x="260" y="448"/>
                  <a:pt x="255" y="438"/>
                </a:cubicBezTo>
                <a:cubicBezTo>
                  <a:pt x="251" y="428"/>
                  <a:pt x="246" y="416"/>
                  <a:pt x="242" y="405"/>
                </a:cubicBezTo>
                <a:cubicBezTo>
                  <a:pt x="238" y="391"/>
                  <a:pt x="234" y="377"/>
                  <a:pt x="232" y="366"/>
                </a:cubicBezTo>
                <a:cubicBezTo>
                  <a:pt x="250" y="359"/>
                  <a:pt x="250" y="359"/>
                  <a:pt x="250" y="359"/>
                </a:cubicBezTo>
                <a:cubicBezTo>
                  <a:pt x="254" y="320"/>
                  <a:pt x="254" y="320"/>
                  <a:pt x="254" y="320"/>
                </a:cubicBezTo>
                <a:cubicBezTo>
                  <a:pt x="227" y="300"/>
                  <a:pt x="205" y="270"/>
                  <a:pt x="194" y="232"/>
                </a:cubicBezTo>
                <a:cubicBezTo>
                  <a:pt x="189" y="231"/>
                  <a:pt x="183" y="228"/>
                  <a:pt x="180" y="224"/>
                </a:cubicBezTo>
                <a:close/>
                <a:moveTo>
                  <a:pt x="625" y="638"/>
                </a:moveTo>
                <a:cubicBezTo>
                  <a:pt x="609" y="638"/>
                  <a:pt x="342" y="638"/>
                  <a:pt x="320" y="638"/>
                </a:cubicBezTo>
                <a:cubicBezTo>
                  <a:pt x="320" y="638"/>
                  <a:pt x="319" y="638"/>
                  <a:pt x="318" y="638"/>
                </a:cubicBezTo>
                <a:cubicBezTo>
                  <a:pt x="296" y="638"/>
                  <a:pt x="29" y="638"/>
                  <a:pt x="13" y="638"/>
                </a:cubicBezTo>
                <a:cubicBezTo>
                  <a:pt x="0" y="638"/>
                  <a:pt x="19" y="463"/>
                  <a:pt x="29" y="449"/>
                </a:cubicBezTo>
                <a:cubicBezTo>
                  <a:pt x="39" y="435"/>
                  <a:pt x="79" y="423"/>
                  <a:pt x="79" y="423"/>
                </a:cubicBezTo>
                <a:cubicBezTo>
                  <a:pt x="218" y="371"/>
                  <a:pt x="218" y="371"/>
                  <a:pt x="218" y="371"/>
                </a:cubicBezTo>
                <a:cubicBezTo>
                  <a:pt x="220" y="382"/>
                  <a:pt x="224" y="398"/>
                  <a:pt x="230" y="413"/>
                </a:cubicBezTo>
                <a:cubicBezTo>
                  <a:pt x="234" y="424"/>
                  <a:pt x="238" y="435"/>
                  <a:pt x="242" y="445"/>
                </a:cubicBezTo>
                <a:cubicBezTo>
                  <a:pt x="247" y="455"/>
                  <a:pt x="251" y="463"/>
                  <a:pt x="255" y="469"/>
                </a:cubicBezTo>
                <a:cubicBezTo>
                  <a:pt x="259" y="474"/>
                  <a:pt x="262" y="478"/>
                  <a:pt x="265" y="479"/>
                </a:cubicBezTo>
                <a:cubicBezTo>
                  <a:pt x="266" y="480"/>
                  <a:pt x="267" y="480"/>
                  <a:pt x="268" y="480"/>
                </a:cubicBezTo>
                <a:cubicBezTo>
                  <a:pt x="272" y="482"/>
                  <a:pt x="276" y="483"/>
                  <a:pt x="281" y="484"/>
                </a:cubicBezTo>
                <a:cubicBezTo>
                  <a:pt x="285" y="484"/>
                  <a:pt x="289" y="485"/>
                  <a:pt x="294" y="486"/>
                </a:cubicBezTo>
                <a:cubicBezTo>
                  <a:pt x="298" y="486"/>
                  <a:pt x="302" y="486"/>
                  <a:pt x="306" y="487"/>
                </a:cubicBezTo>
                <a:cubicBezTo>
                  <a:pt x="310" y="487"/>
                  <a:pt x="313" y="487"/>
                  <a:pt x="316" y="487"/>
                </a:cubicBezTo>
                <a:cubicBezTo>
                  <a:pt x="317" y="523"/>
                  <a:pt x="319" y="549"/>
                  <a:pt x="323" y="566"/>
                </a:cubicBezTo>
                <a:cubicBezTo>
                  <a:pt x="325" y="575"/>
                  <a:pt x="328" y="581"/>
                  <a:pt x="331" y="584"/>
                </a:cubicBezTo>
                <a:cubicBezTo>
                  <a:pt x="332" y="585"/>
                  <a:pt x="332" y="585"/>
                  <a:pt x="333" y="585"/>
                </a:cubicBezTo>
                <a:cubicBezTo>
                  <a:pt x="335" y="586"/>
                  <a:pt x="337" y="587"/>
                  <a:pt x="339" y="588"/>
                </a:cubicBezTo>
                <a:cubicBezTo>
                  <a:pt x="341" y="589"/>
                  <a:pt x="344" y="589"/>
                  <a:pt x="347" y="590"/>
                </a:cubicBezTo>
                <a:cubicBezTo>
                  <a:pt x="349" y="590"/>
                  <a:pt x="352" y="591"/>
                  <a:pt x="355" y="591"/>
                </a:cubicBezTo>
                <a:cubicBezTo>
                  <a:pt x="357" y="591"/>
                  <a:pt x="360" y="591"/>
                  <a:pt x="362" y="592"/>
                </a:cubicBezTo>
                <a:cubicBezTo>
                  <a:pt x="365" y="592"/>
                  <a:pt x="368" y="592"/>
                  <a:pt x="370" y="592"/>
                </a:cubicBezTo>
                <a:cubicBezTo>
                  <a:pt x="373" y="592"/>
                  <a:pt x="376" y="592"/>
                  <a:pt x="377" y="592"/>
                </a:cubicBezTo>
                <a:cubicBezTo>
                  <a:pt x="378" y="592"/>
                  <a:pt x="378" y="592"/>
                  <a:pt x="378" y="592"/>
                </a:cubicBezTo>
                <a:cubicBezTo>
                  <a:pt x="379" y="592"/>
                  <a:pt x="379" y="592"/>
                  <a:pt x="379" y="592"/>
                </a:cubicBezTo>
                <a:cubicBezTo>
                  <a:pt x="379" y="592"/>
                  <a:pt x="379" y="592"/>
                  <a:pt x="379" y="592"/>
                </a:cubicBezTo>
                <a:cubicBezTo>
                  <a:pt x="380" y="592"/>
                  <a:pt x="383" y="592"/>
                  <a:pt x="386" y="592"/>
                </a:cubicBezTo>
                <a:cubicBezTo>
                  <a:pt x="388" y="592"/>
                  <a:pt x="391" y="592"/>
                  <a:pt x="394" y="592"/>
                </a:cubicBezTo>
                <a:cubicBezTo>
                  <a:pt x="396" y="591"/>
                  <a:pt x="399" y="591"/>
                  <a:pt x="402" y="591"/>
                </a:cubicBezTo>
                <a:cubicBezTo>
                  <a:pt x="404" y="591"/>
                  <a:pt x="407" y="590"/>
                  <a:pt x="409" y="590"/>
                </a:cubicBezTo>
                <a:cubicBezTo>
                  <a:pt x="412" y="589"/>
                  <a:pt x="415" y="589"/>
                  <a:pt x="417" y="588"/>
                </a:cubicBezTo>
                <a:cubicBezTo>
                  <a:pt x="419" y="587"/>
                  <a:pt x="421" y="586"/>
                  <a:pt x="423" y="585"/>
                </a:cubicBezTo>
                <a:cubicBezTo>
                  <a:pt x="424" y="585"/>
                  <a:pt x="424" y="585"/>
                  <a:pt x="425" y="584"/>
                </a:cubicBezTo>
                <a:cubicBezTo>
                  <a:pt x="428" y="581"/>
                  <a:pt x="431" y="575"/>
                  <a:pt x="433" y="566"/>
                </a:cubicBezTo>
                <a:cubicBezTo>
                  <a:pt x="437" y="550"/>
                  <a:pt x="439" y="526"/>
                  <a:pt x="440" y="493"/>
                </a:cubicBezTo>
                <a:cubicBezTo>
                  <a:pt x="441" y="492"/>
                  <a:pt x="442" y="492"/>
                  <a:pt x="443" y="492"/>
                </a:cubicBezTo>
                <a:cubicBezTo>
                  <a:pt x="444" y="491"/>
                  <a:pt x="445" y="491"/>
                  <a:pt x="446" y="490"/>
                </a:cubicBezTo>
                <a:cubicBezTo>
                  <a:pt x="447" y="490"/>
                  <a:pt x="448" y="489"/>
                  <a:pt x="449" y="488"/>
                </a:cubicBezTo>
                <a:cubicBezTo>
                  <a:pt x="450" y="487"/>
                  <a:pt x="451" y="486"/>
                  <a:pt x="452" y="485"/>
                </a:cubicBezTo>
                <a:cubicBezTo>
                  <a:pt x="454" y="484"/>
                  <a:pt x="455" y="482"/>
                  <a:pt x="456" y="480"/>
                </a:cubicBezTo>
                <a:cubicBezTo>
                  <a:pt x="458" y="477"/>
                  <a:pt x="459" y="473"/>
                  <a:pt x="459" y="468"/>
                </a:cubicBezTo>
                <a:cubicBezTo>
                  <a:pt x="459" y="464"/>
                  <a:pt x="458" y="460"/>
                  <a:pt x="456" y="456"/>
                </a:cubicBezTo>
                <a:cubicBezTo>
                  <a:pt x="455" y="454"/>
                  <a:pt x="454" y="453"/>
                  <a:pt x="452" y="451"/>
                </a:cubicBezTo>
                <a:cubicBezTo>
                  <a:pt x="451" y="450"/>
                  <a:pt x="450" y="449"/>
                  <a:pt x="449" y="448"/>
                </a:cubicBezTo>
                <a:cubicBezTo>
                  <a:pt x="448" y="448"/>
                  <a:pt x="447" y="447"/>
                  <a:pt x="446" y="446"/>
                </a:cubicBezTo>
                <a:cubicBezTo>
                  <a:pt x="445" y="446"/>
                  <a:pt x="444" y="445"/>
                  <a:pt x="443" y="445"/>
                </a:cubicBezTo>
                <a:cubicBezTo>
                  <a:pt x="442" y="444"/>
                  <a:pt x="441" y="444"/>
                  <a:pt x="440" y="444"/>
                </a:cubicBezTo>
                <a:cubicBezTo>
                  <a:pt x="439" y="443"/>
                  <a:pt x="438" y="443"/>
                  <a:pt x="437" y="443"/>
                </a:cubicBezTo>
                <a:cubicBezTo>
                  <a:pt x="436" y="443"/>
                  <a:pt x="434" y="443"/>
                  <a:pt x="433" y="443"/>
                </a:cubicBezTo>
                <a:cubicBezTo>
                  <a:pt x="433" y="443"/>
                  <a:pt x="433" y="443"/>
                  <a:pt x="433" y="443"/>
                </a:cubicBezTo>
                <a:cubicBezTo>
                  <a:pt x="432" y="443"/>
                  <a:pt x="431" y="443"/>
                  <a:pt x="430" y="443"/>
                </a:cubicBezTo>
                <a:cubicBezTo>
                  <a:pt x="429" y="443"/>
                  <a:pt x="428" y="443"/>
                  <a:pt x="427" y="444"/>
                </a:cubicBezTo>
                <a:cubicBezTo>
                  <a:pt x="426" y="444"/>
                  <a:pt x="425" y="444"/>
                  <a:pt x="424" y="445"/>
                </a:cubicBezTo>
                <a:cubicBezTo>
                  <a:pt x="423" y="445"/>
                  <a:pt x="422" y="446"/>
                  <a:pt x="421" y="446"/>
                </a:cubicBezTo>
                <a:cubicBezTo>
                  <a:pt x="420" y="447"/>
                  <a:pt x="419" y="448"/>
                  <a:pt x="418" y="448"/>
                </a:cubicBezTo>
                <a:cubicBezTo>
                  <a:pt x="416" y="449"/>
                  <a:pt x="415" y="450"/>
                  <a:pt x="414" y="451"/>
                </a:cubicBezTo>
                <a:cubicBezTo>
                  <a:pt x="413" y="453"/>
                  <a:pt x="412" y="454"/>
                  <a:pt x="411" y="456"/>
                </a:cubicBezTo>
                <a:cubicBezTo>
                  <a:pt x="409" y="460"/>
                  <a:pt x="408" y="464"/>
                  <a:pt x="408" y="468"/>
                </a:cubicBezTo>
                <a:cubicBezTo>
                  <a:pt x="408" y="473"/>
                  <a:pt x="409" y="477"/>
                  <a:pt x="411" y="480"/>
                </a:cubicBezTo>
                <a:cubicBezTo>
                  <a:pt x="412" y="482"/>
                  <a:pt x="413" y="484"/>
                  <a:pt x="414" y="485"/>
                </a:cubicBezTo>
                <a:cubicBezTo>
                  <a:pt x="415" y="486"/>
                  <a:pt x="416" y="487"/>
                  <a:pt x="418" y="488"/>
                </a:cubicBezTo>
                <a:cubicBezTo>
                  <a:pt x="419" y="489"/>
                  <a:pt x="420" y="490"/>
                  <a:pt x="421" y="490"/>
                </a:cubicBezTo>
                <a:cubicBezTo>
                  <a:pt x="422" y="491"/>
                  <a:pt x="423" y="491"/>
                  <a:pt x="424" y="492"/>
                </a:cubicBezTo>
                <a:cubicBezTo>
                  <a:pt x="424" y="492"/>
                  <a:pt x="425" y="492"/>
                  <a:pt x="426" y="492"/>
                </a:cubicBezTo>
                <a:cubicBezTo>
                  <a:pt x="425" y="496"/>
                  <a:pt x="425" y="500"/>
                  <a:pt x="425" y="504"/>
                </a:cubicBezTo>
                <a:cubicBezTo>
                  <a:pt x="424" y="532"/>
                  <a:pt x="421" y="558"/>
                  <a:pt x="417" y="569"/>
                </a:cubicBezTo>
                <a:cubicBezTo>
                  <a:pt x="417" y="571"/>
                  <a:pt x="416" y="572"/>
                  <a:pt x="416" y="573"/>
                </a:cubicBezTo>
                <a:cubicBezTo>
                  <a:pt x="414" y="574"/>
                  <a:pt x="412" y="574"/>
                  <a:pt x="409" y="575"/>
                </a:cubicBezTo>
                <a:cubicBezTo>
                  <a:pt x="407" y="575"/>
                  <a:pt x="404" y="576"/>
                  <a:pt x="402" y="576"/>
                </a:cubicBezTo>
                <a:cubicBezTo>
                  <a:pt x="399" y="576"/>
                  <a:pt x="396" y="577"/>
                  <a:pt x="394" y="577"/>
                </a:cubicBezTo>
                <a:cubicBezTo>
                  <a:pt x="391" y="577"/>
                  <a:pt x="388" y="577"/>
                  <a:pt x="386" y="577"/>
                </a:cubicBezTo>
                <a:cubicBezTo>
                  <a:pt x="383" y="578"/>
                  <a:pt x="380" y="578"/>
                  <a:pt x="378" y="578"/>
                </a:cubicBezTo>
                <a:cubicBezTo>
                  <a:pt x="378" y="578"/>
                  <a:pt x="378" y="578"/>
                  <a:pt x="378" y="578"/>
                </a:cubicBezTo>
                <a:cubicBezTo>
                  <a:pt x="376" y="578"/>
                  <a:pt x="373" y="578"/>
                  <a:pt x="370" y="577"/>
                </a:cubicBezTo>
                <a:cubicBezTo>
                  <a:pt x="368" y="577"/>
                  <a:pt x="365" y="577"/>
                  <a:pt x="362" y="577"/>
                </a:cubicBezTo>
                <a:cubicBezTo>
                  <a:pt x="360" y="577"/>
                  <a:pt x="357" y="576"/>
                  <a:pt x="355" y="576"/>
                </a:cubicBezTo>
                <a:cubicBezTo>
                  <a:pt x="352" y="576"/>
                  <a:pt x="349" y="575"/>
                  <a:pt x="347" y="575"/>
                </a:cubicBezTo>
                <a:cubicBezTo>
                  <a:pt x="344" y="574"/>
                  <a:pt x="342" y="574"/>
                  <a:pt x="341" y="573"/>
                </a:cubicBezTo>
                <a:cubicBezTo>
                  <a:pt x="340" y="572"/>
                  <a:pt x="339" y="571"/>
                  <a:pt x="339" y="569"/>
                </a:cubicBezTo>
                <a:cubicBezTo>
                  <a:pt x="336" y="558"/>
                  <a:pt x="333" y="531"/>
                  <a:pt x="331" y="504"/>
                </a:cubicBezTo>
                <a:cubicBezTo>
                  <a:pt x="331" y="498"/>
                  <a:pt x="331" y="492"/>
                  <a:pt x="330" y="487"/>
                </a:cubicBezTo>
                <a:cubicBezTo>
                  <a:pt x="331" y="487"/>
                  <a:pt x="331" y="487"/>
                  <a:pt x="332" y="487"/>
                </a:cubicBezTo>
                <a:cubicBezTo>
                  <a:pt x="335" y="487"/>
                  <a:pt x="340" y="487"/>
                  <a:pt x="345" y="486"/>
                </a:cubicBezTo>
                <a:cubicBezTo>
                  <a:pt x="349" y="486"/>
                  <a:pt x="353" y="486"/>
                  <a:pt x="357" y="485"/>
                </a:cubicBezTo>
                <a:cubicBezTo>
                  <a:pt x="362" y="484"/>
                  <a:pt x="366" y="484"/>
                  <a:pt x="370" y="483"/>
                </a:cubicBezTo>
                <a:cubicBezTo>
                  <a:pt x="374" y="482"/>
                  <a:pt x="378" y="480"/>
                  <a:pt x="381" y="479"/>
                </a:cubicBezTo>
                <a:cubicBezTo>
                  <a:pt x="381" y="479"/>
                  <a:pt x="382" y="478"/>
                  <a:pt x="383" y="478"/>
                </a:cubicBezTo>
                <a:cubicBezTo>
                  <a:pt x="387" y="474"/>
                  <a:pt x="391" y="467"/>
                  <a:pt x="396" y="458"/>
                </a:cubicBezTo>
                <a:cubicBezTo>
                  <a:pt x="400" y="447"/>
                  <a:pt x="405" y="434"/>
                  <a:pt x="408" y="421"/>
                </a:cubicBezTo>
                <a:cubicBezTo>
                  <a:pt x="414" y="402"/>
                  <a:pt x="418" y="383"/>
                  <a:pt x="420" y="371"/>
                </a:cubicBezTo>
                <a:cubicBezTo>
                  <a:pt x="559" y="423"/>
                  <a:pt x="559" y="423"/>
                  <a:pt x="559" y="423"/>
                </a:cubicBezTo>
                <a:cubicBezTo>
                  <a:pt x="559" y="423"/>
                  <a:pt x="599" y="435"/>
                  <a:pt x="609" y="449"/>
                </a:cubicBezTo>
                <a:cubicBezTo>
                  <a:pt x="619" y="463"/>
                  <a:pt x="638" y="638"/>
                  <a:pt x="625" y="638"/>
                </a:cubicBezTo>
                <a:close/>
                <a:moveTo>
                  <a:pt x="214" y="513"/>
                </a:moveTo>
                <a:cubicBezTo>
                  <a:pt x="208" y="513"/>
                  <a:pt x="208" y="513"/>
                  <a:pt x="208" y="513"/>
                </a:cubicBezTo>
                <a:cubicBezTo>
                  <a:pt x="201" y="513"/>
                  <a:pt x="201" y="513"/>
                  <a:pt x="201" y="513"/>
                </a:cubicBezTo>
                <a:cubicBezTo>
                  <a:pt x="194" y="513"/>
                  <a:pt x="194" y="513"/>
                  <a:pt x="194" y="513"/>
                </a:cubicBezTo>
                <a:cubicBezTo>
                  <a:pt x="187" y="513"/>
                  <a:pt x="187" y="513"/>
                  <a:pt x="187" y="513"/>
                </a:cubicBezTo>
                <a:cubicBezTo>
                  <a:pt x="181" y="513"/>
                  <a:pt x="181" y="513"/>
                  <a:pt x="181" y="513"/>
                </a:cubicBezTo>
                <a:cubicBezTo>
                  <a:pt x="174" y="513"/>
                  <a:pt x="174" y="513"/>
                  <a:pt x="174" y="513"/>
                </a:cubicBezTo>
                <a:cubicBezTo>
                  <a:pt x="170" y="513"/>
                  <a:pt x="170" y="513"/>
                  <a:pt x="170" y="513"/>
                </a:cubicBezTo>
                <a:cubicBezTo>
                  <a:pt x="170" y="469"/>
                  <a:pt x="170" y="469"/>
                  <a:pt x="170" y="469"/>
                </a:cubicBezTo>
                <a:cubicBezTo>
                  <a:pt x="169" y="469"/>
                  <a:pt x="169" y="469"/>
                  <a:pt x="169" y="469"/>
                </a:cubicBezTo>
                <a:cubicBezTo>
                  <a:pt x="168" y="469"/>
                  <a:pt x="168" y="469"/>
                  <a:pt x="168" y="469"/>
                </a:cubicBezTo>
                <a:cubicBezTo>
                  <a:pt x="166" y="469"/>
                  <a:pt x="166" y="469"/>
                  <a:pt x="166" y="469"/>
                </a:cubicBezTo>
                <a:cubicBezTo>
                  <a:pt x="165" y="469"/>
                  <a:pt x="165" y="469"/>
                  <a:pt x="165" y="469"/>
                </a:cubicBezTo>
                <a:cubicBezTo>
                  <a:pt x="164" y="469"/>
                  <a:pt x="164" y="469"/>
                  <a:pt x="164" y="469"/>
                </a:cubicBezTo>
                <a:cubicBezTo>
                  <a:pt x="163" y="469"/>
                  <a:pt x="163" y="469"/>
                  <a:pt x="163" y="469"/>
                </a:cubicBezTo>
                <a:cubicBezTo>
                  <a:pt x="162" y="469"/>
                  <a:pt x="162" y="469"/>
                  <a:pt x="162" y="469"/>
                </a:cubicBezTo>
                <a:cubicBezTo>
                  <a:pt x="160" y="469"/>
                  <a:pt x="160" y="469"/>
                  <a:pt x="160" y="469"/>
                </a:cubicBezTo>
                <a:cubicBezTo>
                  <a:pt x="159" y="469"/>
                  <a:pt x="159" y="469"/>
                  <a:pt x="159" y="469"/>
                </a:cubicBezTo>
                <a:cubicBezTo>
                  <a:pt x="158" y="469"/>
                  <a:pt x="158" y="469"/>
                  <a:pt x="158" y="469"/>
                </a:cubicBezTo>
                <a:cubicBezTo>
                  <a:pt x="157" y="469"/>
                  <a:pt x="157" y="469"/>
                  <a:pt x="157" y="469"/>
                </a:cubicBezTo>
                <a:cubicBezTo>
                  <a:pt x="155" y="469"/>
                  <a:pt x="155" y="469"/>
                  <a:pt x="155" y="469"/>
                </a:cubicBezTo>
                <a:cubicBezTo>
                  <a:pt x="154" y="469"/>
                  <a:pt x="154" y="469"/>
                  <a:pt x="154" y="469"/>
                </a:cubicBezTo>
                <a:cubicBezTo>
                  <a:pt x="153" y="469"/>
                  <a:pt x="153" y="469"/>
                  <a:pt x="153" y="469"/>
                </a:cubicBezTo>
                <a:cubicBezTo>
                  <a:pt x="152" y="469"/>
                  <a:pt x="152" y="469"/>
                  <a:pt x="152" y="469"/>
                </a:cubicBezTo>
                <a:cubicBezTo>
                  <a:pt x="151" y="469"/>
                  <a:pt x="151" y="469"/>
                  <a:pt x="151" y="469"/>
                </a:cubicBezTo>
                <a:cubicBezTo>
                  <a:pt x="151" y="513"/>
                  <a:pt x="151" y="513"/>
                  <a:pt x="151" y="513"/>
                </a:cubicBezTo>
                <a:cubicBezTo>
                  <a:pt x="147" y="513"/>
                  <a:pt x="147" y="513"/>
                  <a:pt x="147" y="513"/>
                </a:cubicBezTo>
                <a:cubicBezTo>
                  <a:pt x="140" y="513"/>
                  <a:pt x="140" y="513"/>
                  <a:pt x="140" y="513"/>
                </a:cubicBezTo>
                <a:cubicBezTo>
                  <a:pt x="133" y="513"/>
                  <a:pt x="133" y="513"/>
                  <a:pt x="133" y="513"/>
                </a:cubicBezTo>
                <a:cubicBezTo>
                  <a:pt x="126" y="513"/>
                  <a:pt x="126" y="513"/>
                  <a:pt x="126" y="513"/>
                </a:cubicBezTo>
                <a:cubicBezTo>
                  <a:pt x="120" y="513"/>
                  <a:pt x="120" y="513"/>
                  <a:pt x="120" y="513"/>
                </a:cubicBezTo>
                <a:cubicBezTo>
                  <a:pt x="113" y="513"/>
                  <a:pt x="113" y="513"/>
                  <a:pt x="113" y="513"/>
                </a:cubicBezTo>
                <a:cubicBezTo>
                  <a:pt x="106" y="513"/>
                  <a:pt x="106" y="513"/>
                  <a:pt x="106" y="513"/>
                </a:cubicBezTo>
                <a:cubicBezTo>
                  <a:pt x="106" y="533"/>
                  <a:pt x="106" y="533"/>
                  <a:pt x="106" y="533"/>
                </a:cubicBezTo>
                <a:cubicBezTo>
                  <a:pt x="113" y="533"/>
                  <a:pt x="113" y="533"/>
                  <a:pt x="113" y="533"/>
                </a:cubicBezTo>
                <a:cubicBezTo>
                  <a:pt x="120" y="533"/>
                  <a:pt x="120" y="533"/>
                  <a:pt x="120" y="533"/>
                </a:cubicBezTo>
                <a:cubicBezTo>
                  <a:pt x="126" y="533"/>
                  <a:pt x="126" y="533"/>
                  <a:pt x="126" y="533"/>
                </a:cubicBezTo>
                <a:cubicBezTo>
                  <a:pt x="133" y="533"/>
                  <a:pt x="133" y="533"/>
                  <a:pt x="133" y="533"/>
                </a:cubicBezTo>
                <a:cubicBezTo>
                  <a:pt x="140" y="533"/>
                  <a:pt x="140" y="533"/>
                  <a:pt x="140" y="533"/>
                </a:cubicBezTo>
                <a:cubicBezTo>
                  <a:pt x="147" y="533"/>
                  <a:pt x="147" y="533"/>
                  <a:pt x="147" y="533"/>
                </a:cubicBezTo>
                <a:cubicBezTo>
                  <a:pt x="151" y="533"/>
                  <a:pt x="151" y="533"/>
                  <a:pt x="151" y="533"/>
                </a:cubicBezTo>
                <a:cubicBezTo>
                  <a:pt x="151" y="577"/>
                  <a:pt x="151" y="577"/>
                  <a:pt x="151" y="577"/>
                </a:cubicBezTo>
                <a:cubicBezTo>
                  <a:pt x="152" y="577"/>
                  <a:pt x="152" y="577"/>
                  <a:pt x="152" y="577"/>
                </a:cubicBezTo>
                <a:cubicBezTo>
                  <a:pt x="153" y="577"/>
                  <a:pt x="153" y="577"/>
                  <a:pt x="153" y="577"/>
                </a:cubicBezTo>
                <a:cubicBezTo>
                  <a:pt x="154" y="577"/>
                  <a:pt x="154" y="577"/>
                  <a:pt x="154" y="577"/>
                </a:cubicBezTo>
                <a:cubicBezTo>
                  <a:pt x="155" y="577"/>
                  <a:pt x="155" y="577"/>
                  <a:pt x="155" y="577"/>
                </a:cubicBezTo>
                <a:cubicBezTo>
                  <a:pt x="157" y="577"/>
                  <a:pt x="157" y="577"/>
                  <a:pt x="157" y="577"/>
                </a:cubicBezTo>
                <a:cubicBezTo>
                  <a:pt x="158" y="577"/>
                  <a:pt x="158" y="577"/>
                  <a:pt x="158" y="577"/>
                </a:cubicBezTo>
                <a:cubicBezTo>
                  <a:pt x="159" y="577"/>
                  <a:pt x="159" y="577"/>
                  <a:pt x="159" y="577"/>
                </a:cubicBezTo>
                <a:cubicBezTo>
                  <a:pt x="160" y="577"/>
                  <a:pt x="160" y="577"/>
                  <a:pt x="160" y="577"/>
                </a:cubicBezTo>
                <a:cubicBezTo>
                  <a:pt x="162" y="577"/>
                  <a:pt x="162" y="577"/>
                  <a:pt x="162" y="577"/>
                </a:cubicBezTo>
                <a:cubicBezTo>
                  <a:pt x="163" y="577"/>
                  <a:pt x="163" y="577"/>
                  <a:pt x="163" y="577"/>
                </a:cubicBezTo>
                <a:cubicBezTo>
                  <a:pt x="164" y="577"/>
                  <a:pt x="164" y="577"/>
                  <a:pt x="164" y="577"/>
                </a:cubicBezTo>
                <a:cubicBezTo>
                  <a:pt x="165" y="577"/>
                  <a:pt x="165" y="577"/>
                  <a:pt x="165" y="577"/>
                </a:cubicBezTo>
                <a:cubicBezTo>
                  <a:pt x="166" y="577"/>
                  <a:pt x="166" y="577"/>
                  <a:pt x="166" y="577"/>
                </a:cubicBezTo>
                <a:cubicBezTo>
                  <a:pt x="168" y="577"/>
                  <a:pt x="168" y="577"/>
                  <a:pt x="168" y="577"/>
                </a:cubicBezTo>
                <a:cubicBezTo>
                  <a:pt x="169" y="577"/>
                  <a:pt x="169" y="577"/>
                  <a:pt x="169" y="577"/>
                </a:cubicBezTo>
                <a:cubicBezTo>
                  <a:pt x="170" y="577"/>
                  <a:pt x="170" y="577"/>
                  <a:pt x="170" y="577"/>
                </a:cubicBezTo>
                <a:cubicBezTo>
                  <a:pt x="170" y="533"/>
                  <a:pt x="170" y="533"/>
                  <a:pt x="170" y="533"/>
                </a:cubicBezTo>
                <a:cubicBezTo>
                  <a:pt x="174" y="533"/>
                  <a:pt x="174" y="533"/>
                  <a:pt x="174" y="533"/>
                </a:cubicBezTo>
                <a:cubicBezTo>
                  <a:pt x="181" y="533"/>
                  <a:pt x="181" y="533"/>
                  <a:pt x="181" y="533"/>
                </a:cubicBezTo>
                <a:cubicBezTo>
                  <a:pt x="187" y="533"/>
                  <a:pt x="187" y="533"/>
                  <a:pt x="187" y="533"/>
                </a:cubicBezTo>
                <a:cubicBezTo>
                  <a:pt x="194" y="533"/>
                  <a:pt x="194" y="533"/>
                  <a:pt x="194" y="533"/>
                </a:cubicBezTo>
                <a:cubicBezTo>
                  <a:pt x="201" y="533"/>
                  <a:pt x="201" y="533"/>
                  <a:pt x="201" y="533"/>
                </a:cubicBezTo>
                <a:cubicBezTo>
                  <a:pt x="208" y="533"/>
                  <a:pt x="208" y="533"/>
                  <a:pt x="208" y="533"/>
                </a:cubicBezTo>
                <a:cubicBezTo>
                  <a:pt x="214" y="533"/>
                  <a:pt x="214" y="533"/>
                  <a:pt x="214" y="533"/>
                </a:cubicBezTo>
                <a:lnTo>
                  <a:pt x="214" y="5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6"/>
          <p:cNvSpPr>
            <a:spLocks noEditPoints="1"/>
          </p:cNvSpPr>
          <p:nvPr/>
        </p:nvSpPr>
        <p:spPr bwMode="auto">
          <a:xfrm>
            <a:off x="9727294" y="1553841"/>
            <a:ext cx="440680" cy="364744"/>
          </a:xfrm>
          <a:custGeom>
            <a:avLst/>
            <a:gdLst>
              <a:gd name="T0" fmla="*/ 600 w 1024"/>
              <a:gd name="T1" fmla="*/ 800 h 848"/>
              <a:gd name="T2" fmla="*/ 866 w 1024"/>
              <a:gd name="T3" fmla="*/ 690 h 848"/>
              <a:gd name="T4" fmla="*/ 976 w 1024"/>
              <a:gd name="T5" fmla="*/ 424 h 848"/>
              <a:gd name="T6" fmla="*/ 866 w 1024"/>
              <a:gd name="T7" fmla="*/ 158 h 848"/>
              <a:gd name="T8" fmla="*/ 600 w 1024"/>
              <a:gd name="T9" fmla="*/ 48 h 848"/>
              <a:gd name="T10" fmla="*/ 334 w 1024"/>
              <a:gd name="T11" fmla="*/ 158 h 848"/>
              <a:gd name="T12" fmla="*/ 275 w 1024"/>
              <a:gd name="T13" fmla="*/ 236 h 848"/>
              <a:gd name="T14" fmla="*/ 404 w 1024"/>
              <a:gd name="T15" fmla="*/ 236 h 848"/>
              <a:gd name="T16" fmla="*/ 482 w 1024"/>
              <a:gd name="T17" fmla="*/ 179 h 848"/>
              <a:gd name="T18" fmla="*/ 600 w 1024"/>
              <a:gd name="T19" fmla="*/ 152 h 848"/>
              <a:gd name="T20" fmla="*/ 793 w 1024"/>
              <a:gd name="T21" fmla="*/ 232 h 848"/>
              <a:gd name="T22" fmla="*/ 872 w 1024"/>
              <a:gd name="T23" fmla="*/ 424 h 848"/>
              <a:gd name="T24" fmla="*/ 793 w 1024"/>
              <a:gd name="T25" fmla="*/ 616 h 848"/>
              <a:gd name="T26" fmla="*/ 600 w 1024"/>
              <a:gd name="T27" fmla="*/ 696 h 848"/>
              <a:gd name="T28" fmla="*/ 341 w 1024"/>
              <a:gd name="T29" fmla="*/ 696 h 848"/>
              <a:gd name="T30" fmla="*/ 600 w 1024"/>
              <a:gd name="T31" fmla="*/ 800 h 848"/>
              <a:gd name="T32" fmla="*/ 610 w 1024"/>
              <a:gd name="T33" fmla="*/ 584 h 848"/>
              <a:gd name="T34" fmla="*/ 0 w 1024"/>
              <a:gd name="T35" fmla="*/ 584 h 848"/>
              <a:gd name="T36" fmla="*/ 0 w 1024"/>
              <a:gd name="T37" fmla="*/ 536 h 848"/>
              <a:gd name="T38" fmla="*/ 569 w 1024"/>
              <a:gd name="T39" fmla="*/ 536 h 848"/>
              <a:gd name="T40" fmla="*/ 600 w 1024"/>
              <a:gd name="T41" fmla="*/ 536 h 848"/>
              <a:gd name="T42" fmla="*/ 705 w 1024"/>
              <a:gd name="T43" fmla="*/ 536 h 848"/>
              <a:gd name="T44" fmla="*/ 708 w 1024"/>
              <a:gd name="T45" fmla="*/ 543 h 848"/>
              <a:gd name="T46" fmla="*/ 610 w 1024"/>
              <a:gd name="T47" fmla="*/ 584 h 848"/>
              <a:gd name="T48" fmla="*/ 200 w 1024"/>
              <a:gd name="T49" fmla="*/ 284 h 848"/>
              <a:gd name="T50" fmla="*/ 301 w 1024"/>
              <a:gd name="T51" fmla="*/ 124 h 848"/>
              <a:gd name="T52" fmla="*/ 600 w 1024"/>
              <a:gd name="T53" fmla="*/ 0 h 848"/>
              <a:gd name="T54" fmla="*/ 900 w 1024"/>
              <a:gd name="T55" fmla="*/ 124 h 848"/>
              <a:gd name="T56" fmla="*/ 1024 w 1024"/>
              <a:gd name="T57" fmla="*/ 424 h 848"/>
              <a:gd name="T58" fmla="*/ 900 w 1024"/>
              <a:gd name="T59" fmla="*/ 724 h 848"/>
              <a:gd name="T60" fmla="*/ 600 w 1024"/>
              <a:gd name="T61" fmla="*/ 848 h 848"/>
              <a:gd name="T62" fmla="*/ 301 w 1024"/>
              <a:gd name="T63" fmla="*/ 724 h 848"/>
              <a:gd name="T64" fmla="*/ 275 w 1024"/>
              <a:gd name="T65" fmla="*/ 696 h 848"/>
              <a:gd name="T66" fmla="*/ 0 w 1024"/>
              <a:gd name="T67" fmla="*/ 696 h 848"/>
              <a:gd name="T68" fmla="*/ 0 w 1024"/>
              <a:gd name="T69" fmla="*/ 632 h 848"/>
              <a:gd name="T70" fmla="*/ 600 w 1024"/>
              <a:gd name="T71" fmla="*/ 632 h 848"/>
              <a:gd name="T72" fmla="*/ 747 w 1024"/>
              <a:gd name="T73" fmla="*/ 571 h 848"/>
              <a:gd name="T74" fmla="*/ 808 w 1024"/>
              <a:gd name="T75" fmla="*/ 424 h 848"/>
              <a:gd name="T76" fmla="*/ 747 w 1024"/>
              <a:gd name="T77" fmla="*/ 277 h 848"/>
              <a:gd name="T78" fmla="*/ 600 w 1024"/>
              <a:gd name="T79" fmla="*/ 216 h 848"/>
              <a:gd name="T80" fmla="*/ 510 w 1024"/>
              <a:gd name="T81" fmla="*/ 237 h 848"/>
              <a:gd name="T82" fmla="*/ 447 w 1024"/>
              <a:gd name="T83" fmla="*/ 284 h 848"/>
              <a:gd name="T84" fmla="*/ 200 w 1024"/>
              <a:gd name="T85" fmla="*/ 284 h 848"/>
              <a:gd name="T86" fmla="*/ 600 w 1024"/>
              <a:gd name="T87" fmla="*/ 336 h 848"/>
              <a:gd name="T88" fmla="*/ 688 w 1024"/>
              <a:gd name="T89" fmla="*/ 424 h 848"/>
              <a:gd name="T90" fmla="*/ 600 w 1024"/>
              <a:gd name="T91" fmla="*/ 512 h 848"/>
              <a:gd name="T92" fmla="*/ 512 w 1024"/>
              <a:gd name="T93" fmla="*/ 424 h 848"/>
              <a:gd name="T94" fmla="*/ 600 w 1024"/>
              <a:gd name="T95" fmla="*/ 336 h 848"/>
              <a:gd name="T96" fmla="*/ 500 w 1024"/>
              <a:gd name="T97" fmla="*/ 503 h 848"/>
              <a:gd name="T98" fmla="*/ 0 w 1024"/>
              <a:gd name="T99" fmla="*/ 503 h 848"/>
              <a:gd name="T100" fmla="*/ 0 w 1024"/>
              <a:gd name="T101" fmla="*/ 367 h 848"/>
              <a:gd name="T102" fmla="*/ 184 w 1024"/>
              <a:gd name="T103" fmla="*/ 347 h 848"/>
              <a:gd name="T104" fmla="*/ 350 w 1024"/>
              <a:gd name="T105" fmla="*/ 347 h 848"/>
              <a:gd name="T106" fmla="*/ 500 w 1024"/>
              <a:gd name="T107" fmla="*/ 497 h 848"/>
              <a:gd name="T108" fmla="*/ 500 w 1024"/>
              <a:gd name="T109" fmla="*/ 50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4" h="848">
                <a:moveTo>
                  <a:pt x="600" y="800"/>
                </a:moveTo>
                <a:cubicBezTo>
                  <a:pt x="704" y="800"/>
                  <a:pt x="798" y="758"/>
                  <a:pt x="866" y="690"/>
                </a:cubicBezTo>
                <a:cubicBezTo>
                  <a:pt x="934" y="622"/>
                  <a:pt x="976" y="528"/>
                  <a:pt x="976" y="424"/>
                </a:cubicBezTo>
                <a:cubicBezTo>
                  <a:pt x="976" y="320"/>
                  <a:pt x="934" y="226"/>
                  <a:pt x="866" y="158"/>
                </a:cubicBezTo>
                <a:cubicBezTo>
                  <a:pt x="798" y="90"/>
                  <a:pt x="704" y="48"/>
                  <a:pt x="600" y="48"/>
                </a:cubicBezTo>
                <a:cubicBezTo>
                  <a:pt x="497" y="48"/>
                  <a:pt x="403" y="90"/>
                  <a:pt x="334" y="158"/>
                </a:cubicBezTo>
                <a:cubicBezTo>
                  <a:pt x="311" y="181"/>
                  <a:pt x="291" y="207"/>
                  <a:pt x="275" y="236"/>
                </a:cubicBezTo>
                <a:cubicBezTo>
                  <a:pt x="404" y="236"/>
                  <a:pt x="404" y="236"/>
                  <a:pt x="404" y="236"/>
                </a:cubicBezTo>
                <a:cubicBezTo>
                  <a:pt x="427" y="212"/>
                  <a:pt x="453" y="193"/>
                  <a:pt x="482" y="179"/>
                </a:cubicBezTo>
                <a:cubicBezTo>
                  <a:pt x="518" y="161"/>
                  <a:pt x="559" y="152"/>
                  <a:pt x="600" y="152"/>
                </a:cubicBezTo>
                <a:cubicBezTo>
                  <a:pt x="675" y="152"/>
                  <a:pt x="743" y="182"/>
                  <a:pt x="793" y="232"/>
                </a:cubicBezTo>
                <a:cubicBezTo>
                  <a:pt x="842" y="281"/>
                  <a:pt x="872" y="349"/>
                  <a:pt x="872" y="424"/>
                </a:cubicBezTo>
                <a:cubicBezTo>
                  <a:pt x="872" y="499"/>
                  <a:pt x="842" y="567"/>
                  <a:pt x="793" y="616"/>
                </a:cubicBezTo>
                <a:cubicBezTo>
                  <a:pt x="743" y="665"/>
                  <a:pt x="675" y="696"/>
                  <a:pt x="600" y="696"/>
                </a:cubicBezTo>
                <a:cubicBezTo>
                  <a:pt x="341" y="696"/>
                  <a:pt x="341" y="696"/>
                  <a:pt x="341" y="696"/>
                </a:cubicBezTo>
                <a:cubicBezTo>
                  <a:pt x="408" y="760"/>
                  <a:pt x="500" y="800"/>
                  <a:pt x="600" y="800"/>
                </a:cubicBezTo>
                <a:close/>
                <a:moveTo>
                  <a:pt x="610" y="584"/>
                </a:moveTo>
                <a:cubicBezTo>
                  <a:pt x="404" y="584"/>
                  <a:pt x="206" y="584"/>
                  <a:pt x="0" y="584"/>
                </a:cubicBezTo>
                <a:cubicBezTo>
                  <a:pt x="0" y="536"/>
                  <a:pt x="0" y="536"/>
                  <a:pt x="0" y="536"/>
                </a:cubicBezTo>
                <a:cubicBezTo>
                  <a:pt x="569" y="536"/>
                  <a:pt x="569" y="536"/>
                  <a:pt x="569" y="536"/>
                </a:cubicBezTo>
                <a:cubicBezTo>
                  <a:pt x="600" y="536"/>
                  <a:pt x="600" y="536"/>
                  <a:pt x="600" y="536"/>
                </a:cubicBezTo>
                <a:cubicBezTo>
                  <a:pt x="705" y="536"/>
                  <a:pt x="705" y="536"/>
                  <a:pt x="705" y="536"/>
                </a:cubicBezTo>
                <a:cubicBezTo>
                  <a:pt x="709" y="536"/>
                  <a:pt x="710" y="540"/>
                  <a:pt x="708" y="543"/>
                </a:cubicBezTo>
                <a:cubicBezTo>
                  <a:pt x="681" y="566"/>
                  <a:pt x="647" y="581"/>
                  <a:pt x="610" y="584"/>
                </a:cubicBezTo>
                <a:close/>
                <a:moveTo>
                  <a:pt x="200" y="284"/>
                </a:moveTo>
                <a:cubicBezTo>
                  <a:pt x="221" y="223"/>
                  <a:pt x="256" y="169"/>
                  <a:pt x="301" y="124"/>
                </a:cubicBezTo>
                <a:cubicBezTo>
                  <a:pt x="377" y="47"/>
                  <a:pt x="483" y="0"/>
                  <a:pt x="600" y="0"/>
                </a:cubicBezTo>
                <a:cubicBezTo>
                  <a:pt x="717" y="0"/>
                  <a:pt x="823" y="47"/>
                  <a:pt x="900" y="124"/>
                </a:cubicBezTo>
                <a:cubicBezTo>
                  <a:pt x="977" y="201"/>
                  <a:pt x="1024" y="307"/>
                  <a:pt x="1024" y="424"/>
                </a:cubicBezTo>
                <a:cubicBezTo>
                  <a:pt x="1024" y="541"/>
                  <a:pt x="977" y="647"/>
                  <a:pt x="900" y="724"/>
                </a:cubicBezTo>
                <a:cubicBezTo>
                  <a:pt x="823" y="800"/>
                  <a:pt x="717" y="848"/>
                  <a:pt x="600" y="848"/>
                </a:cubicBezTo>
                <a:cubicBezTo>
                  <a:pt x="483" y="848"/>
                  <a:pt x="377" y="800"/>
                  <a:pt x="301" y="724"/>
                </a:cubicBezTo>
                <a:cubicBezTo>
                  <a:pt x="292" y="715"/>
                  <a:pt x="283" y="705"/>
                  <a:pt x="275" y="696"/>
                </a:cubicBezTo>
                <a:cubicBezTo>
                  <a:pt x="0" y="696"/>
                  <a:pt x="0" y="696"/>
                  <a:pt x="0" y="696"/>
                </a:cubicBezTo>
                <a:cubicBezTo>
                  <a:pt x="0" y="632"/>
                  <a:pt x="0" y="632"/>
                  <a:pt x="0" y="632"/>
                </a:cubicBezTo>
                <a:cubicBezTo>
                  <a:pt x="201" y="632"/>
                  <a:pt x="400" y="632"/>
                  <a:pt x="600" y="632"/>
                </a:cubicBezTo>
                <a:cubicBezTo>
                  <a:pt x="658" y="632"/>
                  <a:pt x="710" y="609"/>
                  <a:pt x="747" y="571"/>
                </a:cubicBezTo>
                <a:cubicBezTo>
                  <a:pt x="785" y="533"/>
                  <a:pt x="808" y="481"/>
                  <a:pt x="808" y="424"/>
                </a:cubicBezTo>
                <a:cubicBezTo>
                  <a:pt x="808" y="366"/>
                  <a:pt x="785" y="314"/>
                  <a:pt x="747" y="277"/>
                </a:cubicBezTo>
                <a:cubicBezTo>
                  <a:pt x="710" y="239"/>
                  <a:pt x="658" y="216"/>
                  <a:pt x="600" y="216"/>
                </a:cubicBezTo>
                <a:cubicBezTo>
                  <a:pt x="568" y="216"/>
                  <a:pt x="537" y="223"/>
                  <a:pt x="510" y="237"/>
                </a:cubicBezTo>
                <a:cubicBezTo>
                  <a:pt x="486" y="248"/>
                  <a:pt x="465" y="264"/>
                  <a:pt x="447" y="284"/>
                </a:cubicBezTo>
                <a:cubicBezTo>
                  <a:pt x="364" y="284"/>
                  <a:pt x="282" y="284"/>
                  <a:pt x="200" y="284"/>
                </a:cubicBezTo>
                <a:close/>
                <a:moveTo>
                  <a:pt x="600" y="336"/>
                </a:moveTo>
                <a:cubicBezTo>
                  <a:pt x="649" y="336"/>
                  <a:pt x="688" y="375"/>
                  <a:pt x="688" y="424"/>
                </a:cubicBezTo>
                <a:cubicBezTo>
                  <a:pt x="688" y="472"/>
                  <a:pt x="649" y="512"/>
                  <a:pt x="600" y="512"/>
                </a:cubicBezTo>
                <a:cubicBezTo>
                  <a:pt x="552" y="512"/>
                  <a:pt x="512" y="472"/>
                  <a:pt x="512" y="424"/>
                </a:cubicBezTo>
                <a:cubicBezTo>
                  <a:pt x="512" y="375"/>
                  <a:pt x="552" y="336"/>
                  <a:pt x="600" y="336"/>
                </a:cubicBezTo>
                <a:close/>
                <a:moveTo>
                  <a:pt x="500" y="503"/>
                </a:moveTo>
                <a:cubicBezTo>
                  <a:pt x="0" y="503"/>
                  <a:pt x="0" y="503"/>
                  <a:pt x="0" y="503"/>
                </a:cubicBezTo>
                <a:cubicBezTo>
                  <a:pt x="0" y="367"/>
                  <a:pt x="0" y="367"/>
                  <a:pt x="0" y="367"/>
                </a:cubicBezTo>
                <a:cubicBezTo>
                  <a:pt x="184" y="347"/>
                  <a:pt x="184" y="347"/>
                  <a:pt x="184" y="347"/>
                </a:cubicBezTo>
                <a:cubicBezTo>
                  <a:pt x="350" y="347"/>
                  <a:pt x="350" y="347"/>
                  <a:pt x="350" y="347"/>
                </a:cubicBezTo>
                <a:cubicBezTo>
                  <a:pt x="433" y="347"/>
                  <a:pt x="500" y="414"/>
                  <a:pt x="500" y="497"/>
                </a:cubicBezTo>
                <a:cubicBezTo>
                  <a:pt x="500" y="499"/>
                  <a:pt x="500" y="501"/>
                  <a:pt x="500" y="50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11"/>
          <p:cNvSpPr>
            <a:spLocks noEditPoints="1"/>
          </p:cNvSpPr>
          <p:nvPr/>
        </p:nvSpPr>
        <p:spPr bwMode="auto">
          <a:xfrm>
            <a:off x="4569517" y="1542103"/>
            <a:ext cx="483093" cy="390145"/>
          </a:xfrm>
          <a:custGeom>
            <a:avLst/>
            <a:gdLst>
              <a:gd name="T0" fmla="*/ 0 w 513"/>
              <a:gd name="T1" fmla="*/ 277 h 414"/>
              <a:gd name="T2" fmla="*/ 125 w 513"/>
              <a:gd name="T3" fmla="*/ 161 h 414"/>
              <a:gd name="T4" fmla="*/ 250 w 513"/>
              <a:gd name="T5" fmla="*/ 277 h 414"/>
              <a:gd name="T6" fmla="*/ 0 w 513"/>
              <a:gd name="T7" fmla="*/ 277 h 414"/>
              <a:gd name="T8" fmla="*/ 0 w 513"/>
              <a:gd name="T9" fmla="*/ 295 h 414"/>
              <a:gd name="T10" fmla="*/ 125 w 513"/>
              <a:gd name="T11" fmla="*/ 412 h 414"/>
              <a:gd name="T12" fmla="*/ 250 w 513"/>
              <a:gd name="T13" fmla="*/ 295 h 414"/>
              <a:gd name="T14" fmla="*/ 0 w 513"/>
              <a:gd name="T15" fmla="*/ 295 h 414"/>
              <a:gd name="T16" fmla="*/ 368 w 513"/>
              <a:gd name="T17" fmla="*/ 58 h 414"/>
              <a:gd name="T18" fmla="*/ 488 w 513"/>
              <a:gd name="T19" fmla="*/ 266 h 414"/>
              <a:gd name="T20" fmla="*/ 455 w 513"/>
              <a:gd name="T21" fmla="*/ 390 h 414"/>
              <a:gd name="T22" fmla="*/ 332 w 513"/>
              <a:gd name="T23" fmla="*/ 357 h 414"/>
              <a:gd name="T24" fmla="*/ 212 w 513"/>
              <a:gd name="T25" fmla="*/ 148 h 414"/>
              <a:gd name="T26" fmla="*/ 245 w 513"/>
              <a:gd name="T27" fmla="*/ 25 h 414"/>
              <a:gd name="T28" fmla="*/ 368 w 513"/>
              <a:gd name="T29" fmla="*/ 58 h 414"/>
              <a:gd name="T30" fmla="*/ 221 w 513"/>
              <a:gd name="T31" fmla="*/ 143 h 414"/>
              <a:gd name="T32" fmla="*/ 281 w 513"/>
              <a:gd name="T33" fmla="*/ 247 h 414"/>
              <a:gd name="T34" fmla="*/ 419 w 513"/>
              <a:gd name="T35" fmla="*/ 168 h 414"/>
              <a:gd name="T36" fmla="*/ 359 w 513"/>
              <a:gd name="T37" fmla="*/ 63 h 414"/>
              <a:gd name="T38" fmla="*/ 250 w 513"/>
              <a:gd name="T39" fmla="*/ 34 h 414"/>
              <a:gd name="T40" fmla="*/ 221 w 513"/>
              <a:gd name="T41" fmla="*/ 14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414">
                <a:moveTo>
                  <a:pt x="0" y="277"/>
                </a:moveTo>
                <a:cubicBezTo>
                  <a:pt x="4" y="212"/>
                  <a:pt x="58" y="161"/>
                  <a:pt x="125" y="161"/>
                </a:cubicBezTo>
                <a:cubicBezTo>
                  <a:pt x="191" y="161"/>
                  <a:pt x="245" y="212"/>
                  <a:pt x="250" y="277"/>
                </a:cubicBezTo>
                <a:lnTo>
                  <a:pt x="0" y="277"/>
                </a:lnTo>
                <a:close/>
                <a:moveTo>
                  <a:pt x="0" y="295"/>
                </a:moveTo>
                <a:cubicBezTo>
                  <a:pt x="4" y="360"/>
                  <a:pt x="58" y="412"/>
                  <a:pt x="125" y="412"/>
                </a:cubicBezTo>
                <a:cubicBezTo>
                  <a:pt x="191" y="412"/>
                  <a:pt x="245" y="360"/>
                  <a:pt x="250" y="295"/>
                </a:cubicBezTo>
                <a:lnTo>
                  <a:pt x="0" y="295"/>
                </a:lnTo>
                <a:close/>
                <a:moveTo>
                  <a:pt x="368" y="58"/>
                </a:moveTo>
                <a:cubicBezTo>
                  <a:pt x="488" y="266"/>
                  <a:pt x="488" y="266"/>
                  <a:pt x="488" y="266"/>
                </a:cubicBezTo>
                <a:cubicBezTo>
                  <a:pt x="513" y="309"/>
                  <a:pt x="498" y="365"/>
                  <a:pt x="455" y="390"/>
                </a:cubicBezTo>
                <a:cubicBezTo>
                  <a:pt x="412" y="414"/>
                  <a:pt x="357" y="400"/>
                  <a:pt x="332" y="357"/>
                </a:cubicBezTo>
                <a:cubicBezTo>
                  <a:pt x="212" y="148"/>
                  <a:pt x="212" y="148"/>
                  <a:pt x="212" y="148"/>
                </a:cubicBezTo>
                <a:cubicBezTo>
                  <a:pt x="187" y="105"/>
                  <a:pt x="202" y="50"/>
                  <a:pt x="245" y="25"/>
                </a:cubicBezTo>
                <a:cubicBezTo>
                  <a:pt x="288" y="0"/>
                  <a:pt x="343" y="15"/>
                  <a:pt x="368" y="58"/>
                </a:cubicBezTo>
                <a:close/>
                <a:moveTo>
                  <a:pt x="221" y="143"/>
                </a:moveTo>
                <a:cubicBezTo>
                  <a:pt x="281" y="247"/>
                  <a:pt x="281" y="247"/>
                  <a:pt x="281" y="247"/>
                </a:cubicBezTo>
                <a:cubicBezTo>
                  <a:pt x="419" y="168"/>
                  <a:pt x="419" y="168"/>
                  <a:pt x="419" y="168"/>
                </a:cubicBezTo>
                <a:cubicBezTo>
                  <a:pt x="359" y="63"/>
                  <a:pt x="359" y="63"/>
                  <a:pt x="359" y="63"/>
                </a:cubicBezTo>
                <a:cubicBezTo>
                  <a:pt x="337" y="25"/>
                  <a:pt x="288" y="12"/>
                  <a:pt x="250" y="34"/>
                </a:cubicBezTo>
                <a:cubicBezTo>
                  <a:pt x="212" y="56"/>
                  <a:pt x="199" y="105"/>
                  <a:pt x="221"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6845">
        <p14:vortex dir="r"/>
      </p:transition>
    </mc:Choice>
    <mc:Fallback>
      <p:transition spd="slow" advTm="168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2" presetClass="entr" presetSubtype="4" decel="10000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85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childTnLst>
                          </p:cTn>
                        </p:par>
                        <p:par>
                          <p:cTn id="20" fill="hold">
                            <p:stCondLst>
                              <p:cond delay="2850"/>
                            </p:stCondLst>
                            <p:childTnLst>
                              <p:par>
                                <p:cTn id="21" presetID="12" presetClass="entr" presetSubtype="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p:tgtEl>
                                          <p:spTgt spid="23"/>
                                        </p:tgtEl>
                                        <p:attrNameLst>
                                          <p:attrName>ppt_y</p:attrName>
                                        </p:attrNameLst>
                                      </p:cBhvr>
                                      <p:tavLst>
                                        <p:tav tm="0">
                                          <p:val>
                                            <p:strVal val="#ppt_y-#ppt_h*1.125000"/>
                                          </p:val>
                                        </p:tav>
                                        <p:tav tm="100000">
                                          <p:val>
                                            <p:strVal val="#ppt_y"/>
                                          </p:val>
                                        </p:tav>
                                      </p:tavLst>
                                    </p:anim>
                                    <p:animEffect transition="in" filter="wipe(down)">
                                      <p:cBhvr>
                                        <p:cTn id="24" dur="1000"/>
                                        <p:tgtEl>
                                          <p:spTgt spid="23"/>
                                        </p:tgtEl>
                                      </p:cBhvr>
                                    </p:animEffect>
                                  </p:childTnLst>
                                </p:cTn>
                              </p:par>
                            </p:childTnLst>
                          </p:cTn>
                        </p:par>
                        <p:par>
                          <p:cTn id="25" fill="hold">
                            <p:stCondLst>
                              <p:cond delay="3850"/>
                            </p:stCondLst>
                            <p:childTnLst>
                              <p:par>
                                <p:cTn id="26" presetID="16" presetClass="entr" presetSubtype="37"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outVertical)">
                                      <p:cBhvr>
                                        <p:cTn id="28" dur="1000"/>
                                        <p:tgtEl>
                                          <p:spTgt spid="24"/>
                                        </p:tgtEl>
                                      </p:cBhvr>
                                    </p:animEffect>
                                  </p:childTnLst>
                                </p:cTn>
                              </p:par>
                            </p:childTnLst>
                          </p:cTn>
                        </p:par>
                        <p:par>
                          <p:cTn id="29" fill="hold">
                            <p:stCondLst>
                              <p:cond delay="4850"/>
                            </p:stCondLst>
                            <p:childTnLst>
                              <p:par>
                                <p:cTn id="30" presetID="2" presetClass="entr" presetSubtype="4" decel="10000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ppt_x"/>
                                          </p:val>
                                        </p:tav>
                                        <p:tav tm="100000">
                                          <p:val>
                                            <p:strVal val="#ppt_x"/>
                                          </p:val>
                                        </p:tav>
                                      </p:tavLst>
                                    </p:anim>
                                    <p:anim calcmode="lin" valueType="num">
                                      <p:cBhvr additive="base">
                                        <p:cTn id="33" dur="10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585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childTnLst>
                                </p:cTn>
                              </p:par>
                            </p:childTnLst>
                          </p:cTn>
                        </p:par>
                        <p:par>
                          <p:cTn id="41" fill="hold">
                            <p:stCondLst>
                              <p:cond delay="6850"/>
                            </p:stCondLst>
                            <p:childTnLst>
                              <p:par>
                                <p:cTn id="42" presetID="1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p:tgtEl>
                                          <p:spTgt spid="26"/>
                                        </p:tgtEl>
                                        <p:attrNameLst>
                                          <p:attrName>ppt_y</p:attrName>
                                        </p:attrNameLst>
                                      </p:cBhvr>
                                      <p:tavLst>
                                        <p:tav tm="0">
                                          <p:val>
                                            <p:strVal val="#ppt_y-#ppt_h*1.125000"/>
                                          </p:val>
                                        </p:tav>
                                        <p:tav tm="100000">
                                          <p:val>
                                            <p:strVal val="#ppt_y"/>
                                          </p:val>
                                        </p:tav>
                                      </p:tavLst>
                                    </p:anim>
                                    <p:animEffect transition="in" filter="wipe(down)">
                                      <p:cBhvr>
                                        <p:cTn id="45" dur="1000"/>
                                        <p:tgtEl>
                                          <p:spTgt spid="26"/>
                                        </p:tgtEl>
                                      </p:cBhvr>
                                    </p:animEffect>
                                  </p:childTnLst>
                                </p:cTn>
                              </p:par>
                            </p:childTnLst>
                          </p:cTn>
                        </p:par>
                        <p:par>
                          <p:cTn id="46" fill="hold">
                            <p:stCondLst>
                              <p:cond delay="7850"/>
                            </p:stCondLst>
                            <p:childTnLst>
                              <p:par>
                                <p:cTn id="47" presetID="16" presetClass="entr" presetSubtype="37"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outVertical)">
                                      <p:cBhvr>
                                        <p:cTn id="49" dur="1000"/>
                                        <p:tgtEl>
                                          <p:spTgt spid="27"/>
                                        </p:tgtEl>
                                      </p:cBhvr>
                                    </p:animEffect>
                                  </p:childTnLst>
                                </p:cTn>
                              </p:par>
                            </p:childTnLst>
                          </p:cTn>
                        </p:par>
                        <p:par>
                          <p:cTn id="50" fill="hold">
                            <p:stCondLst>
                              <p:cond delay="8850"/>
                            </p:stCondLst>
                            <p:childTnLst>
                              <p:par>
                                <p:cTn id="51" presetID="2" presetClass="entr" presetSubtype="4" decel="10000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1000" fill="hold"/>
                                        <p:tgtEl>
                                          <p:spTgt spid="10"/>
                                        </p:tgtEl>
                                        <p:attrNameLst>
                                          <p:attrName>ppt_x</p:attrName>
                                        </p:attrNameLst>
                                      </p:cBhvr>
                                      <p:tavLst>
                                        <p:tav tm="0">
                                          <p:val>
                                            <p:strVal val="#ppt_x"/>
                                          </p:val>
                                        </p:tav>
                                        <p:tav tm="100000">
                                          <p:val>
                                            <p:strVal val="#ppt_x"/>
                                          </p:val>
                                        </p:tav>
                                      </p:tavLst>
                                    </p:anim>
                                    <p:anim calcmode="lin" valueType="num">
                                      <p:cBhvr additive="base">
                                        <p:cTn id="54" dur="10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9850"/>
                            </p:stCondLst>
                            <p:childTnLst>
                              <p:par>
                                <p:cTn id="56" presetID="10"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childTnLst>
                                </p:cTn>
                              </p:par>
                            </p:childTnLst>
                          </p:cTn>
                        </p:par>
                        <p:par>
                          <p:cTn id="62" fill="hold">
                            <p:stCondLst>
                              <p:cond delay="10850"/>
                            </p:stCondLst>
                            <p:childTnLst>
                              <p:par>
                                <p:cTn id="63" presetID="1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1000"/>
                                        <p:tgtEl>
                                          <p:spTgt spid="29"/>
                                        </p:tgtEl>
                                        <p:attrNameLst>
                                          <p:attrName>ppt_y</p:attrName>
                                        </p:attrNameLst>
                                      </p:cBhvr>
                                      <p:tavLst>
                                        <p:tav tm="0">
                                          <p:val>
                                            <p:strVal val="#ppt_y-#ppt_h*1.125000"/>
                                          </p:val>
                                        </p:tav>
                                        <p:tav tm="100000">
                                          <p:val>
                                            <p:strVal val="#ppt_y"/>
                                          </p:val>
                                        </p:tav>
                                      </p:tavLst>
                                    </p:anim>
                                    <p:animEffect transition="in" filter="wipe(down)">
                                      <p:cBhvr>
                                        <p:cTn id="66" dur="1000"/>
                                        <p:tgtEl>
                                          <p:spTgt spid="29"/>
                                        </p:tgtEl>
                                      </p:cBhvr>
                                    </p:animEffect>
                                  </p:childTnLst>
                                </p:cTn>
                              </p:par>
                            </p:childTnLst>
                          </p:cTn>
                        </p:par>
                        <p:par>
                          <p:cTn id="67" fill="hold">
                            <p:stCondLst>
                              <p:cond delay="11850"/>
                            </p:stCondLst>
                            <p:childTnLst>
                              <p:par>
                                <p:cTn id="68" presetID="16" presetClass="entr" presetSubtype="37"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outVertical)">
                                      <p:cBhvr>
                                        <p:cTn id="70" dur="500"/>
                                        <p:tgtEl>
                                          <p:spTgt spid="30"/>
                                        </p:tgtEl>
                                      </p:cBhvr>
                                    </p:animEffect>
                                  </p:childTnLst>
                                </p:cTn>
                              </p:par>
                            </p:childTnLst>
                          </p:cTn>
                        </p:par>
                        <p:par>
                          <p:cTn id="71" fill="hold">
                            <p:stCondLst>
                              <p:cond delay="12350"/>
                            </p:stCondLst>
                            <p:childTnLst>
                              <p:par>
                                <p:cTn id="72" presetID="2" presetClass="entr" presetSubtype="4" decel="10000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1000" fill="hold"/>
                                        <p:tgtEl>
                                          <p:spTgt spid="5"/>
                                        </p:tgtEl>
                                        <p:attrNameLst>
                                          <p:attrName>ppt_x</p:attrName>
                                        </p:attrNameLst>
                                      </p:cBhvr>
                                      <p:tavLst>
                                        <p:tav tm="0">
                                          <p:val>
                                            <p:strVal val="#ppt_x"/>
                                          </p:val>
                                        </p:tav>
                                        <p:tav tm="100000">
                                          <p:val>
                                            <p:strVal val="#ppt_x"/>
                                          </p:val>
                                        </p:tav>
                                      </p:tavLst>
                                    </p:anim>
                                    <p:anim calcmode="lin" valueType="num">
                                      <p:cBhvr additive="base">
                                        <p:cTn id="75" dur="1000" fill="hold"/>
                                        <p:tgtEl>
                                          <p:spTgt spid="5"/>
                                        </p:tgtEl>
                                        <p:attrNameLst>
                                          <p:attrName>ppt_y</p:attrName>
                                        </p:attrNameLst>
                                      </p:cBhvr>
                                      <p:tavLst>
                                        <p:tav tm="0">
                                          <p:val>
                                            <p:strVal val="1+#ppt_h/2"/>
                                          </p:val>
                                        </p:tav>
                                        <p:tav tm="100000">
                                          <p:val>
                                            <p:strVal val="#ppt_y"/>
                                          </p:val>
                                        </p:tav>
                                      </p:tavLst>
                                    </p:anim>
                                  </p:childTnLst>
                                </p:cTn>
                              </p:par>
                            </p:childTnLst>
                          </p:cTn>
                        </p:par>
                        <p:par>
                          <p:cTn id="76" fill="hold">
                            <p:stCondLst>
                              <p:cond delay="1335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childTnLst>
                                </p:cTn>
                              </p:par>
                            </p:childTnLst>
                          </p:cTn>
                        </p:par>
                        <p:par>
                          <p:cTn id="83" fill="hold">
                            <p:stCondLst>
                              <p:cond delay="14350"/>
                            </p:stCondLst>
                            <p:childTnLst>
                              <p:par>
                                <p:cTn id="84" presetID="12" presetClass="entr" presetSubtype="1"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1000"/>
                                        <p:tgtEl>
                                          <p:spTgt spid="32"/>
                                        </p:tgtEl>
                                        <p:attrNameLst>
                                          <p:attrName>ppt_y</p:attrName>
                                        </p:attrNameLst>
                                      </p:cBhvr>
                                      <p:tavLst>
                                        <p:tav tm="0">
                                          <p:val>
                                            <p:strVal val="#ppt_y-#ppt_h*1.125000"/>
                                          </p:val>
                                        </p:tav>
                                        <p:tav tm="100000">
                                          <p:val>
                                            <p:strVal val="#ppt_y"/>
                                          </p:val>
                                        </p:tav>
                                      </p:tavLst>
                                    </p:anim>
                                    <p:animEffect transition="in" filter="wipe(down)">
                                      <p:cBhvr>
                                        <p:cTn id="87" dur="1000"/>
                                        <p:tgtEl>
                                          <p:spTgt spid="32"/>
                                        </p:tgtEl>
                                      </p:cBhvr>
                                    </p:animEffect>
                                  </p:childTnLst>
                                </p:cTn>
                              </p:par>
                            </p:childTnLst>
                          </p:cTn>
                        </p:par>
                        <p:par>
                          <p:cTn id="88" fill="hold">
                            <p:stCondLst>
                              <p:cond delay="15350"/>
                            </p:stCondLst>
                            <p:childTnLst>
                              <p:par>
                                <p:cTn id="89" presetID="16" presetClass="entr" presetSubtype="37"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out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4" grpId="0" animBg="1"/>
      <p:bldP spid="25" grpId="0"/>
      <p:bldP spid="26" grpId="0"/>
      <p:bldP spid="27" grpId="0" animBg="1"/>
      <p:bldP spid="28" grpId="0"/>
      <p:bldP spid="29" grpId="0"/>
      <p:bldP spid="30" grpId="0" animBg="1"/>
      <p:bldP spid="31" grpId="0"/>
      <p:bldP spid="32" grpId="0"/>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4" name="Picture 2" descr="iMac-mock-up-diferents-view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777" y="1362052"/>
            <a:ext cx="5892033" cy="4913201"/>
          </a:xfrm>
          <a:prstGeom prst="rect">
            <a:avLst/>
          </a:prstGeom>
        </p:spPr>
      </p:pic>
      <p:grpSp>
        <p:nvGrpSpPr>
          <p:cNvPr id="25" name="组合 24"/>
          <p:cNvGrpSpPr/>
          <p:nvPr/>
        </p:nvGrpSpPr>
        <p:grpSpPr>
          <a:xfrm>
            <a:off x="711107" y="3459409"/>
            <a:ext cx="2336496" cy="791008"/>
            <a:chOff x="609600" y="2696602"/>
            <a:chExt cx="1752600" cy="593118"/>
          </a:xfrm>
        </p:grpSpPr>
        <p:sp>
          <p:nvSpPr>
            <p:cNvPr id="26" name="TextBox 25"/>
            <p:cNvSpPr txBox="1"/>
            <p:nvPr/>
          </p:nvSpPr>
          <p:spPr>
            <a:xfrm>
              <a:off x="609600" y="2696602"/>
              <a:ext cx="1066800" cy="242318"/>
            </a:xfrm>
            <a:prstGeom prst="rect">
              <a:avLst/>
            </a:prstGeom>
            <a:noFill/>
          </p:spPr>
          <p:txBody>
            <a:bodyPr wrap="square" rtlCol="0">
              <a:spAutoFit/>
            </a:bodyPr>
            <a:lstStyle/>
            <a:p>
              <a:r>
                <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rPr>
                <a:t>添加标题</a:t>
              </a:r>
              <a:endPar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endParaRPr>
            </a:p>
          </p:txBody>
        </p:sp>
        <p:cxnSp>
          <p:nvCxnSpPr>
            <p:cNvPr id="27" name="Straight Connector 7"/>
            <p:cNvCxnSpPr/>
            <p:nvPr/>
          </p:nvCxnSpPr>
          <p:spPr>
            <a:xfrm>
              <a:off x="1600200" y="2849002"/>
              <a:ext cx="762000" cy="0"/>
            </a:xfrm>
            <a:prstGeom prst="line">
              <a:avLst/>
            </a:prstGeom>
            <a:ln w="6350" cmpd="sng">
              <a:solidFill>
                <a:schemeClr val="bg1">
                  <a:lumMod val="50000"/>
                </a:schemeClr>
              </a:solidFill>
              <a:prstDash val="dot"/>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8"/>
            <p:cNvSpPr/>
            <p:nvPr/>
          </p:nvSpPr>
          <p:spPr>
            <a:xfrm>
              <a:off x="609600" y="2874318"/>
              <a:ext cx="1600200" cy="415402"/>
            </a:xfrm>
            <a:prstGeom prst="rect">
              <a:avLst/>
            </a:prstGeom>
          </p:spPr>
          <p:txBody>
            <a:bodyPr wrap="square">
              <a:spAutoFit/>
            </a:bodyPr>
            <a:lstStyle/>
            <a:p>
              <a:r>
                <a:rPr lang="zh-CN" altLang="en-US" sz="1500" dirty="0">
                  <a:solidFill>
                    <a:srgbClr val="595959"/>
                  </a:solidFill>
                  <a:latin typeface="微软雅黑" panose="020B0503020204020204" pitchFamily="34" charset="-122"/>
                  <a:ea typeface="微软雅黑" panose="020B0503020204020204" pitchFamily="34" charset="-122"/>
                  <a:cs typeface="Calibri" panose="020F0502020204030204"/>
                </a:rPr>
                <a:t>建议此处文本简洁生动，建议此处文本简洁生动</a:t>
              </a:r>
              <a:endParaRPr lang="en-US" altLang="zh-CN" sz="1500"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grpSp>
      <p:sp>
        <p:nvSpPr>
          <p:cNvPr id="29" name="Rounded Rectangle 9"/>
          <p:cNvSpPr/>
          <p:nvPr/>
        </p:nvSpPr>
        <p:spPr>
          <a:xfrm>
            <a:off x="812695" y="4814275"/>
            <a:ext cx="895855" cy="307847"/>
          </a:xfrm>
          <a:prstGeom prst="roundRect">
            <a:avLst>
              <a:gd name="adj" fmla="val 0"/>
            </a:avLst>
          </a:prstGeom>
          <a:solidFill>
            <a:srgbClr val="ED7D31"/>
          </a:solidFill>
          <a:ln w="12700" cmpd="sng">
            <a:noFill/>
          </a:ln>
        </p:spPr>
        <p:txBody>
          <a:bodyPr wrap="none" lIns="121917" tIns="60958" rIns="121917" bIns="60958" anchor="ctr">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a:rPr>
              <a:t>添加标题</a:t>
            </a:r>
            <a:endParaRPr lang="en-US" sz="1200" dirty="0">
              <a:solidFill>
                <a:schemeClr val="bg1"/>
              </a:solidFill>
              <a:latin typeface="微软雅黑" panose="020B0503020204020204" pitchFamily="34" charset="-122"/>
              <a:ea typeface="微软雅黑" panose="020B0503020204020204" pitchFamily="34" charset="-122"/>
              <a:cs typeface="Calibri" panose="020F0502020204030204"/>
            </a:endParaRPr>
          </a:p>
        </p:txBody>
      </p:sp>
      <p:grpSp>
        <p:nvGrpSpPr>
          <p:cNvPr id="30" name="组合 29"/>
          <p:cNvGrpSpPr/>
          <p:nvPr/>
        </p:nvGrpSpPr>
        <p:grpSpPr>
          <a:xfrm>
            <a:off x="8939636" y="2073418"/>
            <a:ext cx="2742843" cy="858869"/>
            <a:chOff x="6781800" y="1657350"/>
            <a:chExt cx="2057400" cy="644002"/>
          </a:xfrm>
        </p:grpSpPr>
        <p:sp>
          <p:nvSpPr>
            <p:cNvPr id="31" name="TextBox 30"/>
            <p:cNvSpPr txBox="1"/>
            <p:nvPr/>
          </p:nvSpPr>
          <p:spPr>
            <a:xfrm>
              <a:off x="7239000" y="1657350"/>
              <a:ext cx="1066800" cy="242318"/>
            </a:xfrm>
            <a:prstGeom prst="rect">
              <a:avLst/>
            </a:prstGeom>
            <a:noFill/>
          </p:spPr>
          <p:txBody>
            <a:bodyPr wrap="square" rtlCol="0">
              <a:spAutoFit/>
            </a:bodyPr>
            <a:lstStyle/>
            <a:p>
              <a:r>
                <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rPr>
                <a:t>添加标题</a:t>
              </a:r>
              <a:endPar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endParaRPr>
            </a:p>
          </p:txBody>
        </p:sp>
        <p:sp>
          <p:nvSpPr>
            <p:cNvPr id="32" name="Rectangle 11"/>
            <p:cNvSpPr/>
            <p:nvPr/>
          </p:nvSpPr>
          <p:spPr>
            <a:xfrm>
              <a:off x="7239000" y="1885950"/>
              <a:ext cx="1600200" cy="415402"/>
            </a:xfrm>
            <a:prstGeom prst="rect">
              <a:avLst/>
            </a:prstGeom>
          </p:spPr>
          <p:txBody>
            <a:bodyPr wrap="square">
              <a:spAutoFit/>
            </a:bodyPr>
            <a:lstStyle/>
            <a:p>
              <a:r>
                <a:rPr lang="zh-CN" altLang="en-US" sz="1500" dirty="0">
                  <a:solidFill>
                    <a:srgbClr val="595959"/>
                  </a:solidFill>
                  <a:latin typeface="微软雅黑" panose="020B0503020204020204" pitchFamily="34" charset="-122"/>
                  <a:ea typeface="微软雅黑" panose="020B0503020204020204" pitchFamily="34" charset="-122"/>
                  <a:cs typeface="Calibri" panose="020F0502020204030204"/>
                </a:rPr>
                <a:t>建议此处文本简洁生动，建议此处文本简洁生动</a:t>
              </a:r>
              <a:endParaRPr lang="en-US" altLang="zh-CN" sz="1500"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cxnSp>
          <p:nvCxnSpPr>
            <p:cNvPr id="33" name="Straight Connector 12"/>
            <p:cNvCxnSpPr/>
            <p:nvPr/>
          </p:nvCxnSpPr>
          <p:spPr>
            <a:xfrm flipH="1">
              <a:off x="6781800" y="1809750"/>
              <a:ext cx="457200" cy="0"/>
            </a:xfrm>
            <a:prstGeom prst="line">
              <a:avLst/>
            </a:prstGeom>
            <a:ln w="6350" cmpd="sng">
              <a:solidFill>
                <a:schemeClr val="bg1">
                  <a:lumMod val="50000"/>
                </a:schemeClr>
              </a:solidFill>
              <a:prstDash val="dot"/>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4" name="组合 33"/>
          <p:cNvGrpSpPr/>
          <p:nvPr/>
        </p:nvGrpSpPr>
        <p:grpSpPr>
          <a:xfrm>
            <a:off x="711108" y="1971793"/>
            <a:ext cx="2539669" cy="1027151"/>
            <a:chOff x="609600" y="1581150"/>
            <a:chExt cx="1905000" cy="770185"/>
          </a:xfrm>
        </p:grpSpPr>
        <p:sp>
          <p:nvSpPr>
            <p:cNvPr id="35" name="TextBox 34"/>
            <p:cNvSpPr txBox="1"/>
            <p:nvPr/>
          </p:nvSpPr>
          <p:spPr>
            <a:xfrm>
              <a:off x="1143000" y="1581150"/>
              <a:ext cx="1066800" cy="242318"/>
            </a:xfrm>
            <a:prstGeom prst="rect">
              <a:avLst/>
            </a:prstGeom>
            <a:noFill/>
          </p:spPr>
          <p:txBody>
            <a:bodyPr wrap="square" rtlCol="0">
              <a:spAutoFit/>
            </a:bodyPr>
            <a:lstStyle/>
            <a:p>
              <a:r>
                <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rPr>
                <a:t>添加标题</a:t>
              </a:r>
              <a:endParaRPr lang="zh-CN" altLang="en-US" sz="1500" dirty="0">
                <a:solidFill>
                  <a:srgbClr val="ED3645"/>
                </a:solidFill>
                <a:latin typeface="微软雅黑" panose="020B0503020204020204" pitchFamily="34" charset="-122"/>
                <a:ea typeface="微软雅黑" panose="020B0503020204020204" pitchFamily="34" charset="-122"/>
                <a:cs typeface="Calibri" panose="020F0502020204030204"/>
              </a:endParaRPr>
            </a:p>
          </p:txBody>
        </p:sp>
        <p:sp>
          <p:nvSpPr>
            <p:cNvPr id="36" name="Rectangle 15"/>
            <p:cNvSpPr/>
            <p:nvPr/>
          </p:nvSpPr>
          <p:spPr>
            <a:xfrm>
              <a:off x="1143000" y="1751171"/>
              <a:ext cx="1371600" cy="600164"/>
            </a:xfrm>
            <a:prstGeom prst="rect">
              <a:avLst/>
            </a:prstGeom>
          </p:spPr>
          <p:txBody>
            <a:bodyPr wrap="square">
              <a:spAutoFit/>
            </a:bodyPr>
            <a:lstStyle/>
            <a:p>
              <a:r>
                <a:rPr lang="zh-CN" altLang="en-US" sz="1500" dirty="0">
                  <a:solidFill>
                    <a:srgbClr val="595959"/>
                  </a:solidFill>
                  <a:latin typeface="微软雅黑" panose="020B0503020204020204" pitchFamily="34" charset="-122"/>
                  <a:ea typeface="微软雅黑" panose="020B0503020204020204" pitchFamily="34" charset="-122"/>
                  <a:cs typeface="Calibri" panose="020F0502020204030204"/>
                </a:rPr>
                <a:t>建议此处文本简洁生动，建议此处文本简洁生动</a:t>
              </a:r>
              <a:endParaRPr lang="en-US" altLang="zh-CN" sz="1500"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pic>
          <p:nvPicPr>
            <p:cNvPr id="37" name="Picture 2" descr="para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57350"/>
              <a:ext cx="438150" cy="438150"/>
            </a:xfrm>
            <a:prstGeom prst="rect">
              <a:avLst/>
            </a:prstGeom>
          </p:spPr>
        </p:pic>
      </p:grpSp>
      <p:grpSp>
        <p:nvGrpSpPr>
          <p:cNvPr id="38" name="组合 37"/>
          <p:cNvGrpSpPr/>
          <p:nvPr/>
        </p:nvGrpSpPr>
        <p:grpSpPr>
          <a:xfrm>
            <a:off x="9447570" y="3892717"/>
            <a:ext cx="2133322" cy="1072039"/>
            <a:chOff x="7162800" y="3021509"/>
            <a:chExt cx="1600200" cy="803843"/>
          </a:xfrm>
        </p:grpSpPr>
        <p:sp>
          <p:nvSpPr>
            <p:cNvPr id="39" name="Rectangle 13"/>
            <p:cNvSpPr/>
            <p:nvPr/>
          </p:nvSpPr>
          <p:spPr>
            <a:xfrm>
              <a:off x="7162800" y="3409950"/>
              <a:ext cx="1600200" cy="415402"/>
            </a:xfrm>
            <a:prstGeom prst="rect">
              <a:avLst/>
            </a:prstGeom>
          </p:spPr>
          <p:txBody>
            <a:bodyPr wrap="square">
              <a:spAutoFit/>
            </a:bodyPr>
            <a:lstStyle/>
            <a:p>
              <a:r>
                <a:rPr lang="zh-CN" altLang="en-US" sz="1500" dirty="0">
                  <a:solidFill>
                    <a:srgbClr val="595959"/>
                  </a:solidFill>
                  <a:latin typeface="微软雅黑" panose="020B0503020204020204" pitchFamily="34" charset="-122"/>
                  <a:ea typeface="微软雅黑" panose="020B0503020204020204" pitchFamily="34" charset="-122"/>
                  <a:cs typeface="Calibri" panose="020F0502020204030204"/>
                </a:rPr>
                <a:t>建议此处文本简洁生动，建议此处文本简洁生动</a:t>
              </a:r>
              <a:endParaRPr lang="en-US" altLang="zh-CN" sz="1500"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pic>
          <p:nvPicPr>
            <p:cNvPr id="40" name="Picture 3" descr="musi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021509"/>
              <a:ext cx="381000" cy="381000"/>
            </a:xfrm>
            <a:prstGeom prst="rect">
              <a:avLst/>
            </a:prstGeom>
          </p:spPr>
        </p:pic>
      </p:grpSp>
      <p:pic>
        <p:nvPicPr>
          <p:cNvPr id="41" name="图片占位符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8711" y="1702194"/>
            <a:ext cx="4876165" cy="3112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85">
        <p14:vortex dir="r"/>
      </p:transition>
    </mc:Choice>
    <mc:Fallback>
      <p:transition spd="slow" advTm="35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1"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par>
                                <p:cTn id="23" presetID="22" presetClass="entr" presetSubtype="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par>
                                <p:cTn id="26" presetID="22" presetClass="entr" presetSubtype="1"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par>
                                <p:cTn id="29" presetID="22" presetClass="entr" presetSubtype="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185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 Placeholder 5"/>
          <p:cNvSpPr txBox="1"/>
          <p:nvPr/>
        </p:nvSpPr>
        <p:spPr>
          <a:xfrm>
            <a:off x="5356553" y="2297732"/>
            <a:ext cx="2567216" cy="609741"/>
          </a:xfrm>
          <a:prstGeom prst="rect">
            <a:avLst/>
          </a:prstGeom>
          <a:solidFill>
            <a:srgbClr val="71B739"/>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grpSp>
        <p:nvGrpSpPr>
          <p:cNvPr id="21" name="组合 20"/>
          <p:cNvGrpSpPr/>
          <p:nvPr/>
        </p:nvGrpSpPr>
        <p:grpSpPr>
          <a:xfrm>
            <a:off x="8404156" y="1905441"/>
            <a:ext cx="2668803" cy="2932879"/>
            <a:chOff x="6303937" y="1428750"/>
            <a:chExt cx="2001863" cy="2199150"/>
          </a:xfrm>
        </p:grpSpPr>
        <p:sp>
          <p:nvSpPr>
            <p:cNvPr id="22" name="TextBox 21"/>
            <p:cNvSpPr txBox="1"/>
            <p:nvPr/>
          </p:nvSpPr>
          <p:spPr>
            <a:xfrm>
              <a:off x="6721669" y="2942100"/>
              <a:ext cx="11430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ED3645"/>
                  </a:solidFill>
                  <a:effectLst/>
                  <a:uLnTx/>
                  <a:uFillTx/>
                  <a:latin typeface="Arial" panose="020B0604020202020204"/>
                  <a:ea typeface="微软雅黑" panose="020B0503020204020204" pitchFamily="34" charset="-122"/>
                  <a:cs typeface="Signika"/>
                </a:rPr>
                <a:t>标题</a:t>
              </a:r>
              <a:endParaRPr kumimoji="0" lang="zh-CN" altLang="en-US" sz="1400" b="0" i="0" u="none" strike="noStrike" kern="0" cap="none" spc="0" normalizeH="0" baseline="0" noProof="0" dirty="0">
                <a:ln>
                  <a:noFill/>
                </a:ln>
                <a:solidFill>
                  <a:srgbClr val="ED3645"/>
                </a:solidFill>
                <a:effectLst/>
                <a:uLnTx/>
                <a:uFillTx/>
                <a:latin typeface="Arial" panose="020B0604020202020204"/>
                <a:ea typeface="微软雅黑" panose="020B0503020204020204" pitchFamily="34" charset="-122"/>
                <a:cs typeface="Signika"/>
              </a:endParaRPr>
            </a:p>
          </p:txBody>
        </p:sp>
        <p:grpSp>
          <p:nvGrpSpPr>
            <p:cNvPr id="23" name="Group 20"/>
            <p:cNvGrpSpPr/>
            <p:nvPr/>
          </p:nvGrpSpPr>
          <p:grpSpPr>
            <a:xfrm>
              <a:off x="6303937" y="1428750"/>
              <a:ext cx="2001863" cy="2199150"/>
              <a:chOff x="3620868" y="1515600"/>
              <a:chExt cx="2001863" cy="2199150"/>
            </a:xfrm>
          </p:grpSpPr>
          <p:sp>
            <p:nvSpPr>
              <p:cNvPr id="24" name="Isosceles Triangle 21"/>
              <p:cNvSpPr/>
              <p:nvPr/>
            </p:nvSpPr>
            <p:spPr>
              <a:xfrm rot="2760000">
                <a:off x="4818487" y="2293337"/>
                <a:ext cx="76200" cy="505800"/>
              </a:xfrm>
              <a:prstGeom prst="triangle">
                <a:avLst/>
              </a:prstGeom>
              <a:solidFill>
                <a:srgbClr val="ED36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Donut 22"/>
              <p:cNvSpPr/>
              <p:nvPr/>
            </p:nvSpPr>
            <p:spPr>
              <a:xfrm>
                <a:off x="4495800" y="2647950"/>
                <a:ext cx="228600" cy="228600"/>
              </a:xfrm>
              <a:prstGeom prst="donut">
                <a:avLst>
                  <a:gd name="adj" fmla="val 20555"/>
                </a:avLst>
              </a:prstGeom>
              <a:solidFill>
                <a:srgbClr val="424C53"/>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black"/>
                  </a:solidFill>
                  <a:effectLst/>
                  <a:uLnTx/>
                  <a:uFillTx/>
                  <a:latin typeface="Arial" panose="020B0604020202020204"/>
                  <a:ea typeface="微软雅黑" panose="020B0503020204020204" pitchFamily="34" charset="-122"/>
                  <a:cs typeface="+mn-cs"/>
                </a:endParaRPr>
              </a:p>
            </p:txBody>
          </p:sp>
          <p:sp>
            <p:nvSpPr>
              <p:cNvPr id="26" name="Donut 23"/>
              <p:cNvSpPr/>
              <p:nvPr/>
            </p:nvSpPr>
            <p:spPr>
              <a:xfrm>
                <a:off x="3657600" y="1809750"/>
                <a:ext cx="1905000" cy="1905000"/>
              </a:xfrm>
              <a:prstGeom prst="donut">
                <a:avLst>
                  <a:gd name="adj" fmla="val 8349"/>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27" name="Straight Connector 24"/>
              <p:cNvCxnSpPr/>
              <p:nvPr/>
            </p:nvCxnSpPr>
            <p:spPr>
              <a:xfrm>
                <a:off x="4610100" y="2038350"/>
                <a:ext cx="0" cy="72000"/>
              </a:xfrm>
              <a:prstGeom prst="line">
                <a:avLst/>
              </a:prstGeom>
              <a:noFill/>
              <a:ln w="25400" cap="flat" cmpd="sng" algn="ctr">
                <a:solidFill>
                  <a:srgbClr val="424C53"/>
                </a:solidFill>
                <a:prstDash val="solid"/>
              </a:ln>
              <a:effectLst/>
            </p:spPr>
          </p:cxnSp>
          <p:cxnSp>
            <p:nvCxnSpPr>
              <p:cNvPr id="28" name="Straight Connector 25"/>
              <p:cNvCxnSpPr/>
              <p:nvPr/>
            </p:nvCxnSpPr>
            <p:spPr>
              <a:xfrm>
                <a:off x="4610100" y="3409950"/>
                <a:ext cx="0" cy="72000"/>
              </a:xfrm>
              <a:prstGeom prst="line">
                <a:avLst/>
              </a:prstGeom>
              <a:noFill/>
              <a:ln w="25400" cap="flat" cmpd="sng" algn="ctr">
                <a:solidFill>
                  <a:srgbClr val="424C53"/>
                </a:solidFill>
                <a:prstDash val="solid"/>
              </a:ln>
              <a:effectLst/>
            </p:spPr>
          </p:cxnSp>
          <p:cxnSp>
            <p:nvCxnSpPr>
              <p:cNvPr id="29" name="Straight Connector 26"/>
              <p:cNvCxnSpPr/>
              <p:nvPr/>
            </p:nvCxnSpPr>
            <p:spPr>
              <a:xfrm rot="16200000">
                <a:off x="3922200" y="2726251"/>
                <a:ext cx="0" cy="72000"/>
              </a:xfrm>
              <a:prstGeom prst="line">
                <a:avLst/>
              </a:prstGeom>
              <a:noFill/>
              <a:ln w="25400" cap="flat" cmpd="sng" algn="ctr">
                <a:solidFill>
                  <a:srgbClr val="424C53"/>
                </a:solidFill>
                <a:prstDash val="solid"/>
              </a:ln>
              <a:effectLst/>
            </p:spPr>
          </p:cxnSp>
          <p:cxnSp>
            <p:nvCxnSpPr>
              <p:cNvPr id="30" name="Straight Connector 27"/>
              <p:cNvCxnSpPr/>
              <p:nvPr/>
            </p:nvCxnSpPr>
            <p:spPr>
              <a:xfrm rot="16200000">
                <a:off x="5293800" y="2726250"/>
                <a:ext cx="0" cy="72000"/>
              </a:xfrm>
              <a:prstGeom prst="line">
                <a:avLst/>
              </a:prstGeom>
              <a:noFill/>
              <a:ln w="25400" cap="flat" cmpd="sng" algn="ctr">
                <a:solidFill>
                  <a:srgbClr val="424C53"/>
                </a:solidFill>
                <a:prstDash val="solid"/>
              </a:ln>
              <a:effectLst/>
            </p:spPr>
          </p:cxnSp>
          <p:grpSp>
            <p:nvGrpSpPr>
              <p:cNvPr id="31" name="Group 28"/>
              <p:cNvGrpSpPr/>
              <p:nvPr/>
            </p:nvGrpSpPr>
            <p:grpSpPr>
              <a:xfrm>
                <a:off x="4495796" y="1515600"/>
                <a:ext cx="266400" cy="272230"/>
                <a:chOff x="4495796" y="1499139"/>
                <a:chExt cx="266400" cy="272230"/>
              </a:xfrm>
            </p:grpSpPr>
            <p:sp>
              <p:nvSpPr>
                <p:cNvPr id="38" name="Rectangle 35"/>
                <p:cNvSpPr/>
                <p:nvPr/>
              </p:nvSpPr>
              <p:spPr>
                <a:xfrm>
                  <a:off x="4555881" y="1645369"/>
                  <a:ext cx="146231" cy="1260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9" name="Rectangle 36"/>
                <p:cNvSpPr/>
                <p:nvPr/>
              </p:nvSpPr>
              <p:spPr>
                <a:xfrm>
                  <a:off x="4495796" y="1499139"/>
                  <a:ext cx="266400" cy="146232"/>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2" name="Group 29"/>
              <p:cNvGrpSpPr/>
              <p:nvPr/>
            </p:nvGrpSpPr>
            <p:grpSpPr>
              <a:xfrm rot="18300000">
                <a:off x="3639600" y="2037600"/>
                <a:ext cx="178800" cy="216263"/>
                <a:chOff x="4484100" y="1428750"/>
                <a:chExt cx="252000" cy="304800"/>
              </a:xfrm>
            </p:grpSpPr>
            <p:sp>
              <p:nvSpPr>
                <p:cNvPr id="36" name="Rectangle 33"/>
                <p:cNvSpPr/>
                <p:nvPr/>
              </p:nvSpPr>
              <p:spPr>
                <a:xfrm>
                  <a:off x="4533900" y="1581150"/>
                  <a:ext cx="1524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Rectangle 34"/>
                <p:cNvSpPr/>
                <p:nvPr/>
              </p:nvSpPr>
              <p:spPr>
                <a:xfrm>
                  <a:off x="4484100" y="1428750"/>
                  <a:ext cx="2520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3" name="Group 30"/>
              <p:cNvGrpSpPr/>
              <p:nvPr/>
            </p:nvGrpSpPr>
            <p:grpSpPr>
              <a:xfrm rot="3300000" flipH="1">
                <a:off x="5425200" y="2065472"/>
                <a:ext cx="178800" cy="216263"/>
                <a:chOff x="4484100" y="1428750"/>
                <a:chExt cx="252000" cy="304800"/>
              </a:xfrm>
            </p:grpSpPr>
            <p:sp>
              <p:nvSpPr>
                <p:cNvPr id="34" name="Rectangle 31"/>
                <p:cNvSpPr/>
                <p:nvPr/>
              </p:nvSpPr>
              <p:spPr>
                <a:xfrm>
                  <a:off x="4533900" y="1581150"/>
                  <a:ext cx="1524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Rectangle 32"/>
                <p:cNvSpPr/>
                <p:nvPr/>
              </p:nvSpPr>
              <p:spPr>
                <a:xfrm>
                  <a:off x="4484100" y="1428750"/>
                  <a:ext cx="252000" cy="152400"/>
                </a:xfrm>
                <a:prstGeom prst="rect">
                  <a:avLst/>
                </a:prstGeom>
                <a:solidFill>
                  <a:srgbClr val="2C3945"/>
                </a:solidFill>
                <a:ln w="9525"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pSp>
        </p:grpSp>
      </p:grpSp>
      <p:sp>
        <p:nvSpPr>
          <p:cNvPr id="40" name="Rounded Rectangle 37"/>
          <p:cNvSpPr/>
          <p:nvPr/>
        </p:nvSpPr>
        <p:spPr>
          <a:xfrm>
            <a:off x="4368232" y="2311935"/>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1" name="Text Placeholder 5"/>
          <p:cNvSpPr txBox="1"/>
          <p:nvPr/>
        </p:nvSpPr>
        <p:spPr>
          <a:xfrm>
            <a:off x="5356553" y="3212344"/>
            <a:ext cx="2567216" cy="609741"/>
          </a:xfrm>
          <a:prstGeom prst="rect">
            <a:avLst/>
          </a:prstGeom>
          <a:solidFill>
            <a:srgbClr val="71B739"/>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42" name="Rounded Rectangle 39"/>
          <p:cNvSpPr/>
          <p:nvPr/>
        </p:nvSpPr>
        <p:spPr>
          <a:xfrm>
            <a:off x="4368232" y="3226547"/>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3" name="Text Placeholder 5"/>
          <p:cNvSpPr txBox="1"/>
          <p:nvPr/>
        </p:nvSpPr>
        <p:spPr>
          <a:xfrm>
            <a:off x="5356553" y="4126955"/>
            <a:ext cx="2567216" cy="609741"/>
          </a:xfrm>
          <a:prstGeom prst="rect">
            <a:avLst/>
          </a:prstGeom>
          <a:solidFill>
            <a:srgbClr val="71B739"/>
          </a:solidFill>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44" name="Rounded Rectangle 41"/>
          <p:cNvSpPr/>
          <p:nvPr/>
        </p:nvSpPr>
        <p:spPr>
          <a:xfrm>
            <a:off x="4368232" y="4126955"/>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5" name="Text Placeholder 5"/>
          <p:cNvSpPr txBox="1"/>
          <p:nvPr/>
        </p:nvSpPr>
        <p:spPr>
          <a:xfrm>
            <a:off x="2004187" y="2311935"/>
            <a:ext cx="2364044" cy="609741"/>
          </a:xfrm>
          <a:prstGeom prst="rect">
            <a:avLst/>
          </a:prstGeom>
          <a:solidFill>
            <a:srgbClr val="FFAC6A"/>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46" name="Rounded Rectangle 43"/>
          <p:cNvSpPr/>
          <p:nvPr/>
        </p:nvSpPr>
        <p:spPr>
          <a:xfrm>
            <a:off x="1015869" y="2326138"/>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7" name="Text Placeholder 5"/>
          <p:cNvSpPr txBox="1"/>
          <p:nvPr/>
        </p:nvSpPr>
        <p:spPr>
          <a:xfrm>
            <a:off x="2004187" y="3226547"/>
            <a:ext cx="2364044" cy="609741"/>
          </a:xfrm>
          <a:prstGeom prst="rect">
            <a:avLst/>
          </a:prstGeom>
          <a:solidFill>
            <a:srgbClr val="3BA9F8"/>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48" name="Rounded Rectangle 53"/>
          <p:cNvSpPr/>
          <p:nvPr/>
        </p:nvSpPr>
        <p:spPr>
          <a:xfrm>
            <a:off x="1015869" y="3240750"/>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
        <p:nvSpPr>
          <p:cNvPr id="49" name="Text Placeholder 5"/>
          <p:cNvSpPr txBox="1"/>
          <p:nvPr/>
        </p:nvSpPr>
        <p:spPr>
          <a:xfrm>
            <a:off x="2004187" y="4141159"/>
            <a:ext cx="2364044" cy="609741"/>
          </a:xfrm>
          <a:prstGeom prst="rect">
            <a:avLst/>
          </a:prstGeom>
          <a:solidFill>
            <a:srgbClr val="FFAC6A"/>
          </a:solidFill>
        </p:spPr>
        <p:txBody>
          <a:bodyPr lIns="121917" tIns="60958" rIns="121917" bIns="60958">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1300" dirty="0">
                <a:solidFill>
                  <a:prstClr val="white"/>
                </a:solidFill>
                <a:latin typeface="Arial" panose="020B0604020202020204"/>
                <a:ea typeface="微软雅黑" panose="020B0503020204020204" pitchFamily="34" charset="-122"/>
              </a:rPr>
              <a:t>建议此处文本简洁生动，建议与标题相关并符合</a:t>
            </a:r>
            <a:endParaRPr lang="zh-CN" altLang="en-US" sz="1300" dirty="0">
              <a:solidFill>
                <a:prstClr val="white"/>
              </a:solidFill>
              <a:latin typeface="Arial" panose="020B0604020202020204"/>
              <a:ea typeface="微软雅黑" panose="020B0503020204020204" pitchFamily="34" charset="-122"/>
            </a:endParaRPr>
          </a:p>
        </p:txBody>
      </p:sp>
      <p:sp>
        <p:nvSpPr>
          <p:cNvPr id="50" name="Rounded Rectangle 55"/>
          <p:cNvSpPr/>
          <p:nvPr/>
        </p:nvSpPr>
        <p:spPr>
          <a:xfrm>
            <a:off x="1015869" y="4155362"/>
            <a:ext cx="1089907" cy="587979"/>
          </a:xfrm>
          <a:prstGeom prst="roundRect">
            <a:avLst>
              <a:gd name="adj" fmla="val 50000"/>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rPr>
              <a:t>标题</a:t>
            </a:r>
            <a:endParaRPr kumimoji="0" lang="en-US" altLang="zh-CN" sz="1500" b="0" i="0" u="none" strike="noStrike" kern="0" cap="none" spc="0" normalizeH="0" baseline="0" noProof="0" dirty="0" smtClean="0">
              <a:ln>
                <a:noFill/>
              </a:ln>
              <a:solidFill>
                <a:srgbClr val="424C53"/>
              </a:solidFill>
              <a:effectLst/>
              <a:uLnTx/>
              <a:uFillTx/>
              <a:latin typeface="Arial" panose="020B0604020202020204"/>
              <a:ea typeface="微软雅黑" panose="020B0503020204020204" pitchFamily="34" charset="-122"/>
              <a:cs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advTm="8283">
        <p14:vortex dir="r"/>
      </p:transition>
    </mc:Choice>
    <mc:Fallback>
      <p:transition spd="slow" advTm="82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350"/>
                            </p:stCondLst>
                            <p:childTnLst>
                              <p:par>
                                <p:cTn id="15" presetID="53" presetClass="entr" presetSubtype="16"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childTnLst>
                          </p:cTn>
                        </p:par>
                        <p:par>
                          <p:cTn id="20" fill="hold">
                            <p:stCondLst>
                              <p:cond delay="185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350"/>
                            </p:stCondLst>
                            <p:childTnLst>
                              <p:par>
                                <p:cTn id="27" presetID="53" presetClass="entr" presetSubtype="1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2850"/>
                            </p:stCondLst>
                            <p:childTnLst>
                              <p:par>
                                <p:cTn id="33" presetID="53" presetClass="entr" presetSubtype="16"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par>
                          <p:cTn id="38" fill="hold">
                            <p:stCondLst>
                              <p:cond delay="335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85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par>
                          <p:cTn id="48" fill="hold">
                            <p:stCondLst>
                              <p:cond delay="435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par>
                          <p:cTn id="52" fill="hold">
                            <p:stCondLst>
                              <p:cond delay="4850"/>
                            </p:stCondLst>
                            <p:childTnLst>
                              <p:par>
                                <p:cTn id="53" presetID="22" presetClass="entr" presetSubtype="8"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535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585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6350"/>
                            </p:stCondLst>
                            <p:childTnLst>
                              <p:par>
                                <p:cTn id="65" presetID="22" presetClass="entr" presetSubtype="8"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685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P spid="40" grpId="0"/>
      <p:bldP spid="41" grpId="0" animBg="1"/>
      <p:bldP spid="42" grpId="0"/>
      <p:bldP spid="43" grpId="0" animBg="1"/>
      <p:bldP spid="44" grpId="0"/>
      <p:bldP spid="45" grpId="0" animBg="1"/>
      <p:bldP spid="46" grpId="0"/>
      <p:bldP spid="47"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直接连接符 18"/>
          <p:cNvSpPr>
            <a:spLocks noChangeShapeType="1"/>
          </p:cNvSpPr>
          <p:nvPr/>
        </p:nvSpPr>
        <p:spPr bwMode="auto">
          <a:xfrm>
            <a:off x="1038360" y="3656753"/>
            <a:ext cx="10116867" cy="0"/>
          </a:xfrm>
          <a:prstGeom prst="line">
            <a:avLst/>
          </a:prstGeom>
          <a:noFill/>
          <a:ln w="28575" cap="flat" cmpd="sng">
            <a:solidFill>
              <a:schemeClr val="tx1"/>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nvGrpSpPr>
          <p:cNvPr id="193" name="组合 192"/>
          <p:cNvGrpSpPr/>
          <p:nvPr/>
        </p:nvGrpSpPr>
        <p:grpSpPr>
          <a:xfrm>
            <a:off x="1430525" y="2472521"/>
            <a:ext cx="2118001" cy="3154629"/>
            <a:chOff x="1430338" y="2473093"/>
            <a:chExt cx="2117725" cy="3155359"/>
          </a:xfrm>
        </p:grpSpPr>
        <p:sp>
          <p:nvSpPr>
            <p:cNvPr id="194" name="矩形 23"/>
            <p:cNvSpPr>
              <a:spLocks noChangeArrowheads="1"/>
            </p:cNvSpPr>
            <p:nvPr/>
          </p:nvSpPr>
          <p:spPr bwMode="auto">
            <a:xfrm>
              <a:off x="1446213" y="4000500"/>
              <a:ext cx="2101850" cy="598488"/>
            </a:xfrm>
            <a:prstGeom prst="rect">
              <a:avLst/>
            </a:prstGeom>
            <a:solidFill>
              <a:srgbClr val="92D05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5" name="文本框 24"/>
            <p:cNvSpPr>
              <a:spLocks noChangeArrowheads="1"/>
            </p:cNvSpPr>
            <p:nvPr/>
          </p:nvSpPr>
          <p:spPr bwMode="auto">
            <a:xfrm>
              <a:off x="1657166" y="4129509"/>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6" name="椭圆 39"/>
            <p:cNvSpPr>
              <a:spLocks noChangeArrowheads="1"/>
            </p:cNvSpPr>
            <p:nvPr/>
          </p:nvSpPr>
          <p:spPr bwMode="auto">
            <a:xfrm flipV="1">
              <a:off x="2339975" y="3487738"/>
              <a:ext cx="280988" cy="280987"/>
            </a:xfrm>
            <a:prstGeom prst="ellipse">
              <a:avLst/>
            </a:prstGeom>
            <a:solidFill>
              <a:schemeClr val="bg1"/>
            </a:solidFill>
            <a:ln w="76200" cap="flat" cmpd="sng">
              <a:solidFill>
                <a:srgbClr val="92D050"/>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7" name="Rectangle 7"/>
            <p:cNvSpPr/>
            <p:nvPr/>
          </p:nvSpPr>
          <p:spPr bwMode="auto">
            <a:xfrm>
              <a:off x="1430338"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98" name="组合 197"/>
            <p:cNvGrpSpPr/>
            <p:nvPr/>
          </p:nvGrpSpPr>
          <p:grpSpPr>
            <a:xfrm>
              <a:off x="2124967" y="2473093"/>
              <a:ext cx="761199" cy="762471"/>
              <a:chOff x="2342812" y="2464377"/>
              <a:chExt cx="360735" cy="361338"/>
            </a:xfrm>
          </p:grpSpPr>
          <p:sp>
            <p:nvSpPr>
              <p:cNvPr id="199" name="Freeform 11"/>
              <p:cNvSpPr/>
              <p:nvPr/>
            </p:nvSpPr>
            <p:spPr bwMode="auto">
              <a:xfrm>
                <a:off x="2441359" y="2464377"/>
                <a:ext cx="164244" cy="267915"/>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2"/>
              <p:cNvSpPr>
                <a:spLocks noEditPoints="1"/>
              </p:cNvSpPr>
              <p:nvPr/>
            </p:nvSpPr>
            <p:spPr bwMode="auto">
              <a:xfrm>
                <a:off x="2342812" y="2674429"/>
                <a:ext cx="360735" cy="151286"/>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01" name="组合 200"/>
          <p:cNvGrpSpPr/>
          <p:nvPr/>
        </p:nvGrpSpPr>
        <p:grpSpPr>
          <a:xfrm>
            <a:off x="5118222" y="2549260"/>
            <a:ext cx="2102668" cy="3077889"/>
            <a:chOff x="5117556" y="2549850"/>
            <a:chExt cx="2102394" cy="3078602"/>
          </a:xfrm>
        </p:grpSpPr>
        <p:sp>
          <p:nvSpPr>
            <p:cNvPr id="202" name="矩形 25"/>
            <p:cNvSpPr>
              <a:spLocks noChangeArrowheads="1"/>
            </p:cNvSpPr>
            <p:nvPr/>
          </p:nvSpPr>
          <p:spPr bwMode="auto">
            <a:xfrm>
              <a:off x="5118100" y="4000500"/>
              <a:ext cx="2101850" cy="598488"/>
            </a:xfrm>
            <a:prstGeom prst="rect">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3" name="椭圆 40"/>
            <p:cNvSpPr>
              <a:spLocks noChangeArrowheads="1"/>
            </p:cNvSpPr>
            <p:nvPr/>
          </p:nvSpPr>
          <p:spPr bwMode="auto">
            <a:xfrm flipV="1">
              <a:off x="5961063" y="3513138"/>
              <a:ext cx="280987" cy="280987"/>
            </a:xfrm>
            <a:prstGeom prst="ellipse">
              <a:avLst/>
            </a:prstGeom>
            <a:solidFill>
              <a:schemeClr val="bg1"/>
            </a:solidFill>
            <a:ln w="76200" cap="flat" cmpd="sng">
              <a:solidFill>
                <a:schemeClr val="accent2"/>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04" name="组合 203"/>
            <p:cNvGrpSpPr/>
            <p:nvPr/>
          </p:nvGrpSpPr>
          <p:grpSpPr>
            <a:xfrm>
              <a:off x="5737340" y="2549850"/>
              <a:ext cx="717320" cy="699515"/>
              <a:chOff x="5964172" y="2706147"/>
              <a:chExt cx="339941" cy="331503"/>
            </a:xfrm>
          </p:grpSpPr>
          <p:sp>
            <p:nvSpPr>
              <p:cNvPr id="207" name="Freeform 34"/>
              <p:cNvSpPr/>
              <p:nvPr/>
            </p:nvSpPr>
            <p:spPr bwMode="auto">
              <a:xfrm>
                <a:off x="6059102" y="2813433"/>
                <a:ext cx="149779" cy="150080"/>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08" name="Freeform 35"/>
              <p:cNvSpPr>
                <a:spLocks noEditPoints="1"/>
              </p:cNvSpPr>
              <p:nvPr/>
            </p:nvSpPr>
            <p:spPr bwMode="auto">
              <a:xfrm>
                <a:off x="5964172" y="2706147"/>
                <a:ext cx="339941" cy="331503"/>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205" name="文本框 24"/>
            <p:cNvSpPr>
              <a:spLocks noChangeArrowheads="1"/>
            </p:cNvSpPr>
            <p:nvPr/>
          </p:nvSpPr>
          <p:spPr bwMode="auto">
            <a:xfrm>
              <a:off x="5344384" y="4129509"/>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06" name="Rectangle 7"/>
            <p:cNvSpPr/>
            <p:nvPr/>
          </p:nvSpPr>
          <p:spPr bwMode="auto">
            <a:xfrm>
              <a:off x="5117556"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09" name="组合 208"/>
          <p:cNvGrpSpPr/>
          <p:nvPr/>
        </p:nvGrpSpPr>
        <p:grpSpPr>
          <a:xfrm>
            <a:off x="8776842" y="2687197"/>
            <a:ext cx="2111129" cy="2949438"/>
            <a:chOff x="8775700" y="2687819"/>
            <a:chExt cx="2110854" cy="2950121"/>
          </a:xfrm>
        </p:grpSpPr>
        <p:sp>
          <p:nvSpPr>
            <p:cNvPr id="210" name="矩形 27"/>
            <p:cNvSpPr>
              <a:spLocks noChangeArrowheads="1"/>
            </p:cNvSpPr>
            <p:nvPr/>
          </p:nvSpPr>
          <p:spPr bwMode="auto">
            <a:xfrm>
              <a:off x="8775700" y="4000500"/>
              <a:ext cx="2101850" cy="598488"/>
            </a:xfrm>
            <a:prstGeom prst="rect">
              <a:avLst/>
            </a:prstGeom>
            <a:solidFill>
              <a:srgbClr val="23B9D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1" name="椭圆 41"/>
            <p:cNvSpPr>
              <a:spLocks noChangeArrowheads="1"/>
            </p:cNvSpPr>
            <p:nvPr/>
          </p:nvSpPr>
          <p:spPr bwMode="auto">
            <a:xfrm flipV="1">
              <a:off x="9564688" y="3511550"/>
              <a:ext cx="280987" cy="282575"/>
            </a:xfrm>
            <a:prstGeom prst="ellipse">
              <a:avLst/>
            </a:prstGeom>
            <a:solidFill>
              <a:schemeClr val="bg1"/>
            </a:solidFill>
            <a:ln w="76200" cap="flat" cmpd="sng">
              <a:solidFill>
                <a:srgbClr val="23B9D6"/>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12" name="组合 211"/>
            <p:cNvGrpSpPr/>
            <p:nvPr/>
          </p:nvGrpSpPr>
          <p:grpSpPr>
            <a:xfrm>
              <a:off x="9232647" y="2687819"/>
              <a:ext cx="848320" cy="500471"/>
              <a:chOff x="9451040" y="2488437"/>
              <a:chExt cx="402022" cy="237175"/>
            </a:xfrm>
          </p:grpSpPr>
          <p:sp>
            <p:nvSpPr>
              <p:cNvPr id="215" name="Oval 40"/>
              <p:cNvSpPr>
                <a:spLocks noChangeArrowheads="1"/>
              </p:cNvSpPr>
              <p:nvPr/>
            </p:nvSpPr>
            <p:spPr bwMode="auto">
              <a:xfrm>
                <a:off x="9518848"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216" name="Oval 41"/>
              <p:cNvSpPr>
                <a:spLocks noChangeArrowheads="1"/>
              </p:cNvSpPr>
              <p:nvPr/>
            </p:nvSpPr>
            <p:spPr bwMode="auto">
              <a:xfrm>
                <a:off x="9731009"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217" name="Freeform 42"/>
              <p:cNvSpPr>
                <a:spLocks noEditPoints="1"/>
              </p:cNvSpPr>
              <p:nvPr/>
            </p:nvSpPr>
            <p:spPr bwMode="auto">
              <a:xfrm>
                <a:off x="9451040" y="2488437"/>
                <a:ext cx="402022" cy="20734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23B9D6"/>
              </a:solidFill>
              <a:ln>
                <a:noFill/>
              </a:ln>
            </p:spPr>
            <p:txBody>
              <a:bodyPr vert="horz" wrap="square" lIns="91440" tIns="45720" rIns="91440" bIns="45720" numCol="1" anchor="t" anchorCtr="0" compatLnSpc="1"/>
              <a:lstStyle/>
              <a:p>
                <a:endParaRPr lang="zh-CN" altLang="en-US"/>
              </a:p>
            </p:txBody>
          </p:sp>
        </p:grpSp>
        <p:sp>
          <p:nvSpPr>
            <p:cNvPr id="213" name="文本框 24"/>
            <p:cNvSpPr>
              <a:spLocks noChangeArrowheads="1"/>
            </p:cNvSpPr>
            <p:nvPr/>
          </p:nvSpPr>
          <p:spPr bwMode="auto">
            <a:xfrm>
              <a:off x="9011532" y="4138997"/>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14" name="Rectangle 7"/>
            <p:cNvSpPr/>
            <p:nvPr/>
          </p:nvSpPr>
          <p:spPr bwMode="auto">
            <a:xfrm>
              <a:off x="8784704" y="4773844"/>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18" name="Rectangle 7"/>
          <p:cNvSpPr/>
          <p:nvPr/>
        </p:nvSpPr>
        <p:spPr bwMode="auto">
          <a:xfrm>
            <a:off x="1384481" y="1334437"/>
            <a:ext cx="6487659" cy="80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32"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028"/>
    </mc:Choice>
    <mc:Fallback>
      <p:transition spd="slow" advTm="6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childTnLst>
                                    <p:set>
                                      <p:cBhvr>
                                        <p:cTn id="6" dur="1" fill="hold">
                                          <p:stCondLst>
                                            <p:cond delay="0"/>
                                          </p:stCondLst>
                                        </p:cTn>
                                        <p:tgtEl>
                                          <p:spTgt spid="218"/>
                                        </p:tgtEl>
                                        <p:attrNameLst>
                                          <p:attrName>style.visibility</p:attrName>
                                        </p:attrNameLst>
                                      </p:cBhvr>
                                      <p:to>
                                        <p:strVal val="visible"/>
                                      </p:to>
                                    </p:set>
                                    <p:animEffect transition="in" filter="wipe(right)">
                                      <p:cBhvr>
                                        <p:cTn id="7" dur="500"/>
                                        <p:tgtEl>
                                          <p:spTgt spid="218"/>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wipe(left)">
                                      <p:cBhvr>
                                        <p:cTn id="11" dur="500"/>
                                        <p:tgtEl>
                                          <p:spTgt spid="192"/>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193"/>
                                        </p:tgtEl>
                                        <p:attrNameLst>
                                          <p:attrName>style.visibility</p:attrName>
                                        </p:attrNameLst>
                                      </p:cBhvr>
                                      <p:to>
                                        <p:strVal val="visible"/>
                                      </p:to>
                                    </p:set>
                                    <p:animEffect transition="in" filter="fade">
                                      <p:cBhvr>
                                        <p:cTn id="15" dur="1000"/>
                                        <p:tgtEl>
                                          <p:spTgt spid="193"/>
                                        </p:tgtEl>
                                      </p:cBhvr>
                                    </p:animEffect>
                                    <p:anim calcmode="lin" valueType="num">
                                      <p:cBhvr>
                                        <p:cTn id="16" dur="1000" fill="hold"/>
                                        <p:tgtEl>
                                          <p:spTgt spid="193"/>
                                        </p:tgtEl>
                                        <p:attrNameLst>
                                          <p:attrName>ppt_x</p:attrName>
                                        </p:attrNameLst>
                                      </p:cBhvr>
                                      <p:tavLst>
                                        <p:tav tm="0">
                                          <p:val>
                                            <p:strVal val="#ppt_x"/>
                                          </p:val>
                                        </p:tav>
                                        <p:tav tm="100000">
                                          <p:val>
                                            <p:strVal val="#ppt_x"/>
                                          </p:val>
                                        </p:tav>
                                      </p:tavLst>
                                    </p:anim>
                                    <p:anim calcmode="lin" valueType="num">
                                      <p:cBhvr>
                                        <p:cTn id="17" dur="1000" fill="hold"/>
                                        <p:tgtEl>
                                          <p:spTgt spid="193"/>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42" presetClass="entr" presetSubtype="0" fill="hold" nodeType="after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fade">
                                      <p:cBhvr>
                                        <p:cTn id="21" dur="1000"/>
                                        <p:tgtEl>
                                          <p:spTgt spid="201"/>
                                        </p:tgtEl>
                                      </p:cBhvr>
                                    </p:animEffect>
                                    <p:anim calcmode="lin" valueType="num">
                                      <p:cBhvr>
                                        <p:cTn id="22" dur="1000" fill="hold"/>
                                        <p:tgtEl>
                                          <p:spTgt spid="201"/>
                                        </p:tgtEl>
                                        <p:attrNameLst>
                                          <p:attrName>ppt_x</p:attrName>
                                        </p:attrNameLst>
                                      </p:cBhvr>
                                      <p:tavLst>
                                        <p:tav tm="0">
                                          <p:val>
                                            <p:strVal val="#ppt_x"/>
                                          </p:val>
                                        </p:tav>
                                        <p:tav tm="100000">
                                          <p:val>
                                            <p:strVal val="#ppt_x"/>
                                          </p:val>
                                        </p:tav>
                                      </p:tavLst>
                                    </p:anim>
                                    <p:anim calcmode="lin" valueType="num">
                                      <p:cBhvr>
                                        <p:cTn id="23" dur="1000" fill="hold"/>
                                        <p:tgtEl>
                                          <p:spTgt spid="201"/>
                                        </p:tgtEl>
                                        <p:attrNameLst>
                                          <p:attrName>ppt_y</p:attrName>
                                        </p:attrNameLst>
                                      </p:cBhvr>
                                      <p:tavLst>
                                        <p:tav tm="0">
                                          <p:val>
                                            <p:strVal val="#ppt_y+.1"/>
                                          </p:val>
                                        </p:tav>
                                        <p:tav tm="100000">
                                          <p:val>
                                            <p:strVal val="#ppt_y"/>
                                          </p:val>
                                        </p:tav>
                                      </p:tavLst>
                                    </p:anim>
                                  </p:childTnLst>
                                </p:cTn>
                              </p:par>
                            </p:childTnLst>
                          </p:cTn>
                        </p:par>
                        <p:par>
                          <p:cTn id="24" fill="hold">
                            <p:stCondLst>
                              <p:cond delay="3750"/>
                            </p:stCondLst>
                            <p:childTnLst>
                              <p:par>
                                <p:cTn id="25" presetID="42" presetClass="entr" presetSubtype="0" fill="hold" nodeType="after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1000"/>
                                        <p:tgtEl>
                                          <p:spTgt spid="209"/>
                                        </p:tgtEl>
                                      </p:cBhvr>
                                    </p:animEffect>
                                    <p:anim calcmode="lin" valueType="num">
                                      <p:cBhvr>
                                        <p:cTn id="28" dur="1000" fill="hold"/>
                                        <p:tgtEl>
                                          <p:spTgt spid="209"/>
                                        </p:tgtEl>
                                        <p:attrNameLst>
                                          <p:attrName>ppt_x</p:attrName>
                                        </p:attrNameLst>
                                      </p:cBhvr>
                                      <p:tavLst>
                                        <p:tav tm="0">
                                          <p:val>
                                            <p:strVal val="#ppt_x"/>
                                          </p:val>
                                        </p:tav>
                                        <p:tav tm="100000">
                                          <p:val>
                                            <p:strVal val="#ppt_x"/>
                                          </p:val>
                                        </p:tav>
                                      </p:tavLst>
                                    </p:anim>
                                    <p:anim calcmode="lin" valueType="num">
                                      <p:cBhvr>
                                        <p:cTn id="29" dur="1000" fill="hold"/>
                                        <p:tgtEl>
                                          <p:spTgt spid="209"/>
                                        </p:tgtEl>
                                        <p:attrNameLst>
                                          <p:attrName>ppt_y</p:attrName>
                                        </p:attrNameLst>
                                      </p:cBhvr>
                                      <p:tavLst>
                                        <p:tav tm="0">
                                          <p:val>
                                            <p:strVal val="#ppt_y+.1"/>
                                          </p:val>
                                        </p:tav>
                                        <p:tav tm="100000">
                                          <p:val>
                                            <p:strVal val="#ppt_y"/>
                                          </p:val>
                                        </p:tav>
                                      </p:tavLst>
                                    </p:anim>
                                  </p:childTnLst>
                                </p:cTn>
                              </p:par>
                            </p:childTnLst>
                          </p:cTn>
                        </p:par>
                        <p:par>
                          <p:cTn id="30" fill="hold">
                            <p:stCondLst>
                              <p:cond delay="4750"/>
                            </p:stCondLst>
                            <p:childTnLst>
                              <p:par>
                                <p:cTn id="31" presetID="22" presetClass="entr" presetSubtype="4" fill="hold" grpId="0" nodeType="afterEffect">
                                  <p:stCondLst>
                                    <p:cond delay="0"/>
                                  </p:stCondLst>
                                  <p:iterate type="lt">
                                    <p:tmPct val="10000"/>
                                  </p:iterate>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218"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Freeform 6"/>
          <p:cNvSpPr>
            <a:spLocks noEditPoints="1"/>
          </p:cNvSpPr>
          <p:nvPr/>
        </p:nvSpPr>
        <p:spPr bwMode="auto">
          <a:xfrm>
            <a:off x="1690243"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6" name="Freeform 8"/>
          <p:cNvSpPr/>
          <p:nvPr/>
        </p:nvSpPr>
        <p:spPr bwMode="auto">
          <a:xfrm>
            <a:off x="1519384" y="2873937"/>
            <a:ext cx="576650" cy="662523"/>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7" name="Oval 9"/>
          <p:cNvSpPr>
            <a:spLocks noChangeArrowheads="1"/>
          </p:cNvSpPr>
          <p:nvPr/>
        </p:nvSpPr>
        <p:spPr bwMode="auto">
          <a:xfrm>
            <a:off x="1975009" y="3271096"/>
            <a:ext cx="863196" cy="869116"/>
          </a:xfrm>
          <a:prstGeom prst="ellipse">
            <a:avLst/>
          </a:prstGeom>
          <a:solidFill>
            <a:schemeClr val="accent1"/>
          </a:solidFill>
          <a:ln>
            <a:noFill/>
          </a:ln>
        </p:spPr>
        <p:txBody>
          <a:bodyPr vert="horz" wrap="square" lIns="121926" tIns="60963" rIns="121926" bIns="60963" numCol="1" anchor="t" anchorCtr="0" compatLnSpc="1"/>
          <a:lstStyle/>
          <a:p>
            <a:endParaRPr lang="zh-CN" altLang="en-US"/>
          </a:p>
        </p:txBody>
      </p:sp>
      <p:sp>
        <p:nvSpPr>
          <p:cNvPr id="9" name="Freeform 10"/>
          <p:cNvSpPr>
            <a:spLocks noEditPoints="1"/>
          </p:cNvSpPr>
          <p:nvPr/>
        </p:nvSpPr>
        <p:spPr bwMode="auto">
          <a:xfrm>
            <a:off x="9067445"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0" name="Freeform 11"/>
          <p:cNvSpPr/>
          <p:nvPr/>
        </p:nvSpPr>
        <p:spPr bwMode="auto">
          <a:xfrm>
            <a:off x="10094379" y="3874846"/>
            <a:ext cx="576650" cy="662523"/>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1" name="Oval 12"/>
          <p:cNvSpPr>
            <a:spLocks noChangeArrowheads="1"/>
          </p:cNvSpPr>
          <p:nvPr/>
        </p:nvSpPr>
        <p:spPr bwMode="auto">
          <a:xfrm>
            <a:off x="9352211" y="3271096"/>
            <a:ext cx="863196" cy="869116"/>
          </a:xfrm>
          <a:prstGeom prst="ellipse">
            <a:avLst/>
          </a:prstGeom>
          <a:solidFill>
            <a:schemeClr val="accent6"/>
          </a:solidFill>
          <a:ln>
            <a:noFill/>
          </a:ln>
        </p:spPr>
        <p:txBody>
          <a:bodyPr vert="horz" wrap="square" lIns="121926" tIns="60963" rIns="121926" bIns="60963" numCol="1" anchor="t" anchorCtr="0" compatLnSpc="1"/>
          <a:lstStyle/>
          <a:p>
            <a:endParaRPr lang="zh-CN" altLang="en-US"/>
          </a:p>
        </p:txBody>
      </p:sp>
      <p:sp>
        <p:nvSpPr>
          <p:cNvPr id="12" name="Freeform 13"/>
          <p:cNvSpPr>
            <a:spLocks noEditPoints="1"/>
          </p:cNvSpPr>
          <p:nvPr/>
        </p:nvSpPr>
        <p:spPr bwMode="auto">
          <a:xfrm>
            <a:off x="3165684"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3" name="Oval 14"/>
          <p:cNvSpPr>
            <a:spLocks noChangeArrowheads="1"/>
          </p:cNvSpPr>
          <p:nvPr/>
        </p:nvSpPr>
        <p:spPr bwMode="auto">
          <a:xfrm>
            <a:off x="3450450" y="3271096"/>
            <a:ext cx="863196" cy="869116"/>
          </a:xfrm>
          <a:prstGeom prst="ellipse">
            <a:avLst/>
          </a:prstGeom>
          <a:solidFill>
            <a:schemeClr val="accent2"/>
          </a:solidFill>
          <a:ln>
            <a:noFill/>
          </a:ln>
        </p:spPr>
        <p:txBody>
          <a:bodyPr vert="horz" wrap="square" lIns="121926" tIns="60963" rIns="121926" bIns="60963" numCol="1" anchor="t" anchorCtr="0" compatLnSpc="1"/>
          <a:lstStyle/>
          <a:p>
            <a:endParaRPr lang="zh-CN" altLang="en-US"/>
          </a:p>
        </p:txBody>
      </p:sp>
      <p:sp>
        <p:nvSpPr>
          <p:cNvPr id="14" name="Freeform 15"/>
          <p:cNvSpPr>
            <a:spLocks noEditPoints="1"/>
          </p:cNvSpPr>
          <p:nvPr/>
        </p:nvSpPr>
        <p:spPr bwMode="auto">
          <a:xfrm>
            <a:off x="4641124"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5" name="Oval 16"/>
          <p:cNvSpPr>
            <a:spLocks noChangeArrowheads="1"/>
          </p:cNvSpPr>
          <p:nvPr/>
        </p:nvSpPr>
        <p:spPr bwMode="auto">
          <a:xfrm>
            <a:off x="4925890" y="3271096"/>
            <a:ext cx="863196" cy="869116"/>
          </a:xfrm>
          <a:prstGeom prst="ellipse">
            <a:avLst/>
          </a:prstGeom>
          <a:solidFill>
            <a:schemeClr val="accent3"/>
          </a:solidFill>
          <a:ln>
            <a:noFill/>
          </a:ln>
        </p:spPr>
        <p:txBody>
          <a:bodyPr vert="horz" wrap="square" lIns="121926" tIns="60963" rIns="121926" bIns="60963" numCol="1" anchor="t" anchorCtr="0" compatLnSpc="1"/>
          <a:lstStyle/>
          <a:p>
            <a:endParaRPr lang="zh-CN" altLang="en-US"/>
          </a:p>
        </p:txBody>
      </p:sp>
      <p:sp>
        <p:nvSpPr>
          <p:cNvPr id="16" name="Freeform 17"/>
          <p:cNvSpPr>
            <a:spLocks noEditPoints="1"/>
          </p:cNvSpPr>
          <p:nvPr/>
        </p:nvSpPr>
        <p:spPr bwMode="auto">
          <a:xfrm>
            <a:off x="6116566"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7" name="Oval 18"/>
          <p:cNvSpPr>
            <a:spLocks noChangeArrowheads="1"/>
          </p:cNvSpPr>
          <p:nvPr/>
        </p:nvSpPr>
        <p:spPr bwMode="auto">
          <a:xfrm>
            <a:off x="6401330" y="3271096"/>
            <a:ext cx="863196" cy="869116"/>
          </a:xfrm>
          <a:prstGeom prst="ellipse">
            <a:avLst/>
          </a:prstGeom>
          <a:solidFill>
            <a:schemeClr val="accent4"/>
          </a:solidFill>
          <a:ln>
            <a:noFill/>
          </a:ln>
        </p:spPr>
        <p:txBody>
          <a:bodyPr vert="horz" wrap="square" lIns="121926" tIns="60963" rIns="121926" bIns="60963" numCol="1" anchor="t" anchorCtr="0" compatLnSpc="1"/>
          <a:lstStyle/>
          <a:p>
            <a:endParaRPr lang="zh-CN" altLang="en-US"/>
          </a:p>
        </p:txBody>
      </p:sp>
      <p:sp>
        <p:nvSpPr>
          <p:cNvPr id="18" name="Freeform 19"/>
          <p:cNvSpPr>
            <a:spLocks noEditPoints="1"/>
          </p:cNvSpPr>
          <p:nvPr/>
        </p:nvSpPr>
        <p:spPr bwMode="auto">
          <a:xfrm>
            <a:off x="7592004" y="2984359"/>
            <a:ext cx="1432727" cy="1442591"/>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26" tIns="60963" rIns="121926" bIns="60963" numCol="1" anchor="t" anchorCtr="0" compatLnSpc="1"/>
          <a:lstStyle/>
          <a:p>
            <a:endParaRPr lang="zh-CN" altLang="en-US"/>
          </a:p>
        </p:txBody>
      </p:sp>
      <p:sp>
        <p:nvSpPr>
          <p:cNvPr id="19" name="Oval 20"/>
          <p:cNvSpPr>
            <a:spLocks noChangeArrowheads="1"/>
          </p:cNvSpPr>
          <p:nvPr/>
        </p:nvSpPr>
        <p:spPr bwMode="auto">
          <a:xfrm>
            <a:off x="7876770" y="3271096"/>
            <a:ext cx="863196" cy="869116"/>
          </a:xfrm>
          <a:prstGeom prst="ellipse">
            <a:avLst/>
          </a:prstGeom>
          <a:solidFill>
            <a:schemeClr val="accent5"/>
          </a:solidFill>
          <a:ln>
            <a:noFill/>
          </a:ln>
        </p:spPr>
        <p:txBody>
          <a:bodyPr vert="horz" wrap="square" lIns="121926" tIns="60963" rIns="121926" bIns="60963" numCol="1" anchor="t" anchorCtr="0" compatLnSpc="1"/>
          <a:lstStyle/>
          <a:p>
            <a:endParaRPr lang="zh-CN" altLang="en-US"/>
          </a:p>
        </p:txBody>
      </p:sp>
      <p:sp>
        <p:nvSpPr>
          <p:cNvPr id="20" name="Freeform 21"/>
          <p:cNvSpPr>
            <a:spLocks noEditPoints="1"/>
          </p:cNvSpPr>
          <p:nvPr/>
        </p:nvSpPr>
        <p:spPr bwMode="auto">
          <a:xfrm>
            <a:off x="9619178" y="3543584"/>
            <a:ext cx="320361" cy="327700"/>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1" name="Freeform 22"/>
          <p:cNvSpPr>
            <a:spLocks noEditPoints="1"/>
          </p:cNvSpPr>
          <p:nvPr/>
        </p:nvSpPr>
        <p:spPr bwMode="auto">
          <a:xfrm>
            <a:off x="2231298" y="3536460"/>
            <a:ext cx="350618" cy="338385"/>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2" name="Freeform 23"/>
          <p:cNvSpPr>
            <a:spLocks noEditPoints="1"/>
          </p:cNvSpPr>
          <p:nvPr/>
        </p:nvSpPr>
        <p:spPr bwMode="auto">
          <a:xfrm>
            <a:off x="8161535" y="3532898"/>
            <a:ext cx="288325" cy="345509"/>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3" name="Freeform 24"/>
          <p:cNvSpPr>
            <a:spLocks noEditPoints="1"/>
          </p:cNvSpPr>
          <p:nvPr/>
        </p:nvSpPr>
        <p:spPr bwMode="auto">
          <a:xfrm>
            <a:off x="3706738" y="3540022"/>
            <a:ext cx="350618" cy="331262"/>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4" name="Freeform 25"/>
          <p:cNvSpPr>
            <a:spLocks noEditPoints="1"/>
          </p:cNvSpPr>
          <p:nvPr/>
        </p:nvSpPr>
        <p:spPr bwMode="auto">
          <a:xfrm>
            <a:off x="5182178" y="3529336"/>
            <a:ext cx="350618" cy="352633"/>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5" name="Freeform 26"/>
          <p:cNvSpPr>
            <a:spLocks noEditPoints="1"/>
          </p:cNvSpPr>
          <p:nvPr/>
        </p:nvSpPr>
        <p:spPr bwMode="auto">
          <a:xfrm>
            <a:off x="6643380" y="3515089"/>
            <a:ext cx="379095" cy="381128"/>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26" name="Rectangle 24"/>
          <p:cNvSpPr>
            <a:spLocks noChangeArrowheads="1"/>
          </p:cNvSpPr>
          <p:nvPr/>
        </p:nvSpPr>
        <p:spPr bwMode="auto">
          <a:xfrm>
            <a:off x="1458531" y="5165974"/>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7" name="直接连接符 26"/>
          <p:cNvCxnSpPr/>
          <p:nvPr/>
        </p:nvCxnSpPr>
        <p:spPr>
          <a:xfrm flipV="1">
            <a:off x="2406607" y="4580513"/>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4"/>
          <p:cNvSpPr>
            <a:spLocks noChangeArrowheads="1"/>
          </p:cNvSpPr>
          <p:nvPr/>
        </p:nvSpPr>
        <p:spPr bwMode="auto">
          <a:xfrm>
            <a:off x="4409413" y="5165974"/>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p:nvPr/>
        </p:nvCxnSpPr>
        <p:spPr>
          <a:xfrm flipV="1">
            <a:off x="5357489" y="4580513"/>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4"/>
          <p:cNvSpPr>
            <a:spLocks noChangeArrowheads="1"/>
          </p:cNvSpPr>
          <p:nvPr/>
        </p:nvSpPr>
        <p:spPr bwMode="auto">
          <a:xfrm>
            <a:off x="7375747" y="5165974"/>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直接连接符 30"/>
          <p:cNvCxnSpPr/>
          <p:nvPr/>
        </p:nvCxnSpPr>
        <p:spPr>
          <a:xfrm flipV="1">
            <a:off x="8323823" y="4580513"/>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882047" y="2337017"/>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24"/>
          <p:cNvSpPr>
            <a:spLocks noChangeArrowheads="1"/>
          </p:cNvSpPr>
          <p:nvPr/>
        </p:nvSpPr>
        <p:spPr bwMode="auto">
          <a:xfrm>
            <a:off x="2933972" y="1316418"/>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4" name="直接连接符 33"/>
          <p:cNvCxnSpPr/>
          <p:nvPr/>
        </p:nvCxnSpPr>
        <p:spPr>
          <a:xfrm flipV="1">
            <a:off x="6817904" y="2337017"/>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5869830" y="1316418"/>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6" name="直接连接符 35"/>
          <p:cNvCxnSpPr/>
          <p:nvPr/>
        </p:nvCxnSpPr>
        <p:spPr>
          <a:xfrm flipV="1">
            <a:off x="9774080" y="2337017"/>
            <a:ext cx="0" cy="48939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24"/>
          <p:cNvSpPr>
            <a:spLocks noChangeArrowheads="1"/>
          </p:cNvSpPr>
          <p:nvPr/>
        </p:nvSpPr>
        <p:spPr bwMode="auto">
          <a:xfrm>
            <a:off x="8826005" y="1316418"/>
            <a:ext cx="1896149"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266">
        <p14:vortex dir="r"/>
      </p:transition>
    </mc:Choice>
    <mc:Fallback>
      <p:transition spd="slow" advTm="52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grpId="0" nodeType="withEffect">
                                  <p:stCondLst>
                                    <p:cond delay="7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7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1" nodeType="withEffect">
                                  <p:stCondLst>
                                    <p:cond delay="7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8" presetClass="emph" presetSubtype="0" repeatCount="indefinite" fill="hold" grpId="0" nodeType="withEffect">
                                  <p:stCondLst>
                                    <p:cond delay="700"/>
                                  </p:stCondLst>
                                  <p:childTnLst>
                                    <p:animRot by="21600000">
                                      <p:cBhvr>
                                        <p:cTn id="24" dur="2000" fill="hold"/>
                                        <p:tgtEl>
                                          <p:spTgt spid="5"/>
                                        </p:tgtEl>
                                        <p:attrNameLst>
                                          <p:attrName>r</p:attrName>
                                        </p:attrNameLst>
                                      </p:cBhvr>
                                    </p:animRot>
                                  </p:childTnLst>
                                </p:cTn>
                              </p:par>
                              <p:par>
                                <p:cTn id="25" presetID="53" presetClass="entr" presetSubtype="16" fill="hold" grpId="0" nodeType="withEffect">
                                  <p:stCondLst>
                                    <p:cond delay="7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8" presetClass="emph" presetSubtype="0" repeatCount="indefinite" fill="hold" grpId="1" nodeType="withEffect">
                                  <p:stCondLst>
                                    <p:cond delay="700"/>
                                  </p:stCondLst>
                                  <p:childTnLst>
                                    <p:animRot by="-21600000">
                                      <p:cBhvr>
                                        <p:cTn id="31" dur="2000" fill="hold"/>
                                        <p:tgtEl>
                                          <p:spTgt spid="12"/>
                                        </p:tgtEl>
                                        <p:attrNameLst>
                                          <p:attrName>r</p:attrName>
                                        </p:attrNameLst>
                                      </p:cBhvr>
                                    </p:animRot>
                                  </p:childTnLst>
                                </p:cTn>
                              </p:par>
                              <p:par>
                                <p:cTn id="32" presetID="53" presetClass="entr" presetSubtype="16" fill="hold" grpId="0" nodeType="withEffect">
                                  <p:stCondLst>
                                    <p:cond delay="7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7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8" presetClass="emph" presetSubtype="0" repeatCount="indefinite" fill="hold" grpId="1" nodeType="withEffect">
                                  <p:stCondLst>
                                    <p:cond delay="700"/>
                                  </p:stCondLst>
                                  <p:childTnLst>
                                    <p:animRot by="21600000">
                                      <p:cBhvr>
                                        <p:cTn id="48" dur="2000" fill="hold"/>
                                        <p:tgtEl>
                                          <p:spTgt spid="14"/>
                                        </p:tgtEl>
                                        <p:attrNameLst>
                                          <p:attrName>r</p:attrName>
                                        </p:attrNameLst>
                                      </p:cBhvr>
                                    </p:animRot>
                                  </p:childTnLst>
                                </p:cTn>
                              </p:par>
                              <p:par>
                                <p:cTn id="49" presetID="53" presetClass="entr" presetSubtype="16" fill="hold" grpId="0" nodeType="withEffect">
                                  <p:stCondLst>
                                    <p:cond delay="7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7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53" presetClass="entr" presetSubtype="16" fill="hold" grpId="0" nodeType="withEffect">
                                  <p:stCondLst>
                                    <p:cond delay="7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8" presetClass="emph" presetSubtype="0" repeatCount="indefinite" fill="hold" grpId="1" nodeType="withEffect">
                                  <p:stCondLst>
                                    <p:cond delay="700"/>
                                  </p:stCondLst>
                                  <p:childTnLst>
                                    <p:animRot by="-21600000">
                                      <p:cBhvr>
                                        <p:cTn id="65" dur="2000" fill="hold"/>
                                        <p:tgtEl>
                                          <p:spTgt spid="16"/>
                                        </p:tgtEl>
                                        <p:attrNameLst>
                                          <p:attrName>r</p:attrName>
                                        </p:attrNameLst>
                                      </p:cBhvr>
                                    </p:animRot>
                                  </p:childTnLst>
                                </p:cTn>
                              </p:par>
                              <p:par>
                                <p:cTn id="66" presetID="53" presetClass="entr" presetSubtype="16" fill="hold" grpId="0" nodeType="withEffect">
                                  <p:stCondLst>
                                    <p:cond delay="70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7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70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par>
                                <p:cTn id="81" presetID="8" presetClass="emph" presetSubtype="0" repeatCount="indefinite" fill="hold" grpId="1" nodeType="withEffect">
                                  <p:stCondLst>
                                    <p:cond delay="700"/>
                                  </p:stCondLst>
                                  <p:childTnLst>
                                    <p:animRot by="21600000">
                                      <p:cBhvr>
                                        <p:cTn id="82" dur="2000" fill="hold"/>
                                        <p:tgtEl>
                                          <p:spTgt spid="18"/>
                                        </p:tgtEl>
                                        <p:attrNameLst>
                                          <p:attrName>r</p:attrName>
                                        </p:attrNameLst>
                                      </p:cBhvr>
                                    </p:animRot>
                                  </p:childTnLst>
                                </p:cTn>
                              </p:par>
                              <p:par>
                                <p:cTn id="83" presetID="53" presetClass="entr" presetSubtype="16" fill="hold" grpId="0" nodeType="withEffect">
                                  <p:stCondLst>
                                    <p:cond delay="70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par>
                                <p:cTn id="88" presetID="53" presetClass="entr" presetSubtype="16" fill="hold" grpId="0" nodeType="withEffect">
                                  <p:stCondLst>
                                    <p:cond delay="7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par>
                                <p:cTn id="93" presetID="53" presetClass="entr" presetSubtype="16" fill="hold" grpId="0" nodeType="withEffect">
                                  <p:stCondLst>
                                    <p:cond delay="70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8" presetClass="emph" presetSubtype="0" repeatCount="indefinite" fill="hold" grpId="1" nodeType="withEffect">
                                  <p:stCondLst>
                                    <p:cond delay="700"/>
                                  </p:stCondLst>
                                  <p:childTnLst>
                                    <p:animRot by="-21600000">
                                      <p:cBhvr>
                                        <p:cTn id="99" dur="2000" fill="hold"/>
                                        <p:tgtEl>
                                          <p:spTgt spid="9"/>
                                        </p:tgtEl>
                                        <p:attrNameLst>
                                          <p:attrName>r</p:attrName>
                                        </p:attrNameLst>
                                      </p:cBhvr>
                                    </p:animRot>
                                  </p:childTnLst>
                                </p:cTn>
                              </p:par>
                              <p:par>
                                <p:cTn id="100" presetID="53" presetClass="entr" presetSubtype="16" fill="hold" grpId="0" nodeType="withEffect">
                                  <p:stCondLst>
                                    <p:cond delay="70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ppt_w</p:attrName>
                                        </p:attrNameLst>
                                      </p:cBhvr>
                                      <p:tavLst>
                                        <p:tav tm="0">
                                          <p:val>
                                            <p:fltVal val="0"/>
                                          </p:val>
                                        </p:tav>
                                        <p:tav tm="100000">
                                          <p:val>
                                            <p:strVal val="#ppt_w"/>
                                          </p:val>
                                        </p:tav>
                                      </p:tavLst>
                                    </p:anim>
                                    <p:anim calcmode="lin" valueType="num">
                                      <p:cBhvr>
                                        <p:cTn id="103" dur="500" fill="hold"/>
                                        <p:tgtEl>
                                          <p:spTgt spid="11"/>
                                        </p:tgtEl>
                                        <p:attrNameLst>
                                          <p:attrName>ppt_h</p:attrName>
                                        </p:attrNameLst>
                                      </p:cBhvr>
                                      <p:tavLst>
                                        <p:tav tm="0">
                                          <p:val>
                                            <p:fltVal val="0"/>
                                          </p:val>
                                        </p:tav>
                                        <p:tav tm="100000">
                                          <p:val>
                                            <p:strVal val="#ppt_h"/>
                                          </p:val>
                                        </p:tav>
                                      </p:tavLst>
                                    </p:anim>
                                    <p:animEffect transition="in" filter="fade">
                                      <p:cBhvr>
                                        <p:cTn id="104" dur="500"/>
                                        <p:tgtEl>
                                          <p:spTgt spid="11"/>
                                        </p:tgtEl>
                                      </p:cBhvr>
                                    </p:animEffect>
                                  </p:childTnLst>
                                </p:cTn>
                              </p:par>
                              <p:par>
                                <p:cTn id="105" presetID="53" presetClass="entr" presetSubtype="16" fill="hold" grpId="0" nodeType="withEffect">
                                  <p:stCondLst>
                                    <p:cond delay="70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10" presetClass="entr" presetSubtype="0" fill="hold" grpId="0" nodeType="withEffect">
                                  <p:stCondLst>
                                    <p:cond delay="1200"/>
                                  </p:stCondLst>
                                  <p:childTnLst>
                                    <p:set>
                                      <p:cBhvr>
                                        <p:cTn id="111" dur="1" fill="hold">
                                          <p:stCondLst>
                                            <p:cond delay="0"/>
                                          </p:stCondLst>
                                        </p:cTn>
                                        <p:tgtEl>
                                          <p:spTgt spid="6"/>
                                        </p:tgtEl>
                                        <p:attrNameLst>
                                          <p:attrName>style.visibility</p:attrName>
                                        </p:attrNameLst>
                                      </p:cBhvr>
                                      <p:to>
                                        <p:strVal val="visible"/>
                                      </p:to>
                                    </p:set>
                                    <p:animEffect transition="in" filter="fade">
                                      <p:cBhvr>
                                        <p:cTn id="112" dur="500"/>
                                        <p:tgtEl>
                                          <p:spTgt spid="6"/>
                                        </p:tgtEl>
                                      </p:cBhvr>
                                    </p:animEffect>
                                  </p:childTnLst>
                                </p:cTn>
                              </p:par>
                              <p:par>
                                <p:cTn id="113" presetID="10" presetClass="entr" presetSubtype="0" fill="hold" grpId="0" nodeType="withEffect">
                                  <p:stCondLst>
                                    <p:cond delay="120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par>
                                <p:cTn id="116" presetID="22" presetClass="entr" presetSubtype="1" fill="hold" nodeType="withEffect">
                                  <p:stCondLst>
                                    <p:cond delay="1200"/>
                                  </p:stCondLst>
                                  <p:childTnLst>
                                    <p:set>
                                      <p:cBhvr>
                                        <p:cTn id="117" dur="1" fill="hold">
                                          <p:stCondLst>
                                            <p:cond delay="0"/>
                                          </p:stCondLst>
                                        </p:cTn>
                                        <p:tgtEl>
                                          <p:spTgt spid="27"/>
                                        </p:tgtEl>
                                        <p:attrNameLst>
                                          <p:attrName>style.visibility</p:attrName>
                                        </p:attrNameLst>
                                      </p:cBhvr>
                                      <p:to>
                                        <p:strVal val="visible"/>
                                      </p:to>
                                    </p:set>
                                    <p:animEffect transition="in" filter="wipe(up)">
                                      <p:cBhvr>
                                        <p:cTn id="118" dur="500"/>
                                        <p:tgtEl>
                                          <p:spTgt spid="27"/>
                                        </p:tgtEl>
                                      </p:cBhvr>
                                    </p:animEffect>
                                  </p:childTnLst>
                                </p:cTn>
                              </p:par>
                              <p:par>
                                <p:cTn id="119" presetID="42" presetClass="entr" presetSubtype="0" fill="hold" grpId="0" nodeType="withEffect">
                                  <p:stCondLst>
                                    <p:cond delay="120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anim calcmode="lin" valueType="num">
                                      <p:cBhvr>
                                        <p:cTn id="122" dur="500" fill="hold"/>
                                        <p:tgtEl>
                                          <p:spTgt spid="26"/>
                                        </p:tgtEl>
                                        <p:attrNameLst>
                                          <p:attrName>ppt_x</p:attrName>
                                        </p:attrNameLst>
                                      </p:cBhvr>
                                      <p:tavLst>
                                        <p:tav tm="0">
                                          <p:val>
                                            <p:strVal val="#ppt_x"/>
                                          </p:val>
                                        </p:tav>
                                        <p:tav tm="100000">
                                          <p:val>
                                            <p:strVal val="#ppt_x"/>
                                          </p:val>
                                        </p:tav>
                                      </p:tavLst>
                                    </p:anim>
                                    <p:anim calcmode="lin" valueType="num">
                                      <p:cBhvr>
                                        <p:cTn id="123" dur="500" fill="hold"/>
                                        <p:tgtEl>
                                          <p:spTgt spid="26"/>
                                        </p:tgtEl>
                                        <p:attrNameLst>
                                          <p:attrName>ppt_y</p:attrName>
                                        </p:attrNameLst>
                                      </p:cBhvr>
                                      <p:tavLst>
                                        <p:tav tm="0">
                                          <p:val>
                                            <p:strVal val="#ppt_y+.1"/>
                                          </p:val>
                                        </p:tav>
                                        <p:tav tm="100000">
                                          <p:val>
                                            <p:strVal val="#ppt_y"/>
                                          </p:val>
                                        </p:tav>
                                      </p:tavLst>
                                    </p:anim>
                                  </p:childTnLst>
                                </p:cTn>
                              </p:par>
                              <p:par>
                                <p:cTn id="124" presetID="22" presetClass="entr" presetSubtype="4" fill="hold" nodeType="withEffect">
                                  <p:stCondLst>
                                    <p:cond delay="170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par>
                                <p:cTn id="127" presetID="47" presetClass="entr" presetSubtype="0" fill="hold" grpId="0" nodeType="withEffect">
                                  <p:stCondLst>
                                    <p:cond delay="170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500"/>
                                        <p:tgtEl>
                                          <p:spTgt spid="33"/>
                                        </p:tgtEl>
                                      </p:cBhvr>
                                    </p:animEffect>
                                    <p:anim calcmode="lin" valueType="num">
                                      <p:cBhvr>
                                        <p:cTn id="130" dur="500" fill="hold"/>
                                        <p:tgtEl>
                                          <p:spTgt spid="33"/>
                                        </p:tgtEl>
                                        <p:attrNameLst>
                                          <p:attrName>ppt_x</p:attrName>
                                        </p:attrNameLst>
                                      </p:cBhvr>
                                      <p:tavLst>
                                        <p:tav tm="0">
                                          <p:val>
                                            <p:strVal val="#ppt_x"/>
                                          </p:val>
                                        </p:tav>
                                        <p:tav tm="100000">
                                          <p:val>
                                            <p:strVal val="#ppt_x"/>
                                          </p:val>
                                        </p:tav>
                                      </p:tavLst>
                                    </p:anim>
                                    <p:anim calcmode="lin" valueType="num">
                                      <p:cBhvr>
                                        <p:cTn id="131" dur="500" fill="hold"/>
                                        <p:tgtEl>
                                          <p:spTgt spid="33"/>
                                        </p:tgtEl>
                                        <p:attrNameLst>
                                          <p:attrName>ppt_y</p:attrName>
                                        </p:attrNameLst>
                                      </p:cBhvr>
                                      <p:tavLst>
                                        <p:tav tm="0">
                                          <p:val>
                                            <p:strVal val="#ppt_y-.1"/>
                                          </p:val>
                                        </p:tav>
                                        <p:tav tm="100000">
                                          <p:val>
                                            <p:strVal val="#ppt_y"/>
                                          </p:val>
                                        </p:tav>
                                      </p:tavLst>
                                    </p:anim>
                                  </p:childTnLst>
                                </p:cTn>
                              </p:par>
                              <p:par>
                                <p:cTn id="132" presetID="22" presetClass="entr" presetSubtype="1" fill="hold" nodeType="withEffect">
                                  <p:stCondLst>
                                    <p:cond delay="2200"/>
                                  </p:stCondLst>
                                  <p:childTnLst>
                                    <p:set>
                                      <p:cBhvr>
                                        <p:cTn id="133" dur="1" fill="hold">
                                          <p:stCondLst>
                                            <p:cond delay="0"/>
                                          </p:stCondLst>
                                        </p:cTn>
                                        <p:tgtEl>
                                          <p:spTgt spid="29"/>
                                        </p:tgtEl>
                                        <p:attrNameLst>
                                          <p:attrName>style.visibility</p:attrName>
                                        </p:attrNameLst>
                                      </p:cBhvr>
                                      <p:to>
                                        <p:strVal val="visible"/>
                                      </p:to>
                                    </p:set>
                                    <p:animEffect transition="in" filter="wipe(up)">
                                      <p:cBhvr>
                                        <p:cTn id="134" dur="500"/>
                                        <p:tgtEl>
                                          <p:spTgt spid="29"/>
                                        </p:tgtEl>
                                      </p:cBhvr>
                                    </p:animEffect>
                                  </p:childTnLst>
                                </p:cTn>
                              </p:par>
                              <p:par>
                                <p:cTn id="135" presetID="42" presetClass="entr" presetSubtype="0" fill="hold" grpId="0" nodeType="withEffect">
                                  <p:stCondLst>
                                    <p:cond delay="220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500"/>
                                        <p:tgtEl>
                                          <p:spTgt spid="28"/>
                                        </p:tgtEl>
                                      </p:cBhvr>
                                    </p:animEffect>
                                    <p:anim calcmode="lin" valueType="num">
                                      <p:cBhvr>
                                        <p:cTn id="138" dur="500" fill="hold"/>
                                        <p:tgtEl>
                                          <p:spTgt spid="28"/>
                                        </p:tgtEl>
                                        <p:attrNameLst>
                                          <p:attrName>ppt_x</p:attrName>
                                        </p:attrNameLst>
                                      </p:cBhvr>
                                      <p:tavLst>
                                        <p:tav tm="0">
                                          <p:val>
                                            <p:strVal val="#ppt_x"/>
                                          </p:val>
                                        </p:tav>
                                        <p:tav tm="100000">
                                          <p:val>
                                            <p:strVal val="#ppt_x"/>
                                          </p:val>
                                        </p:tav>
                                      </p:tavLst>
                                    </p:anim>
                                    <p:anim calcmode="lin" valueType="num">
                                      <p:cBhvr>
                                        <p:cTn id="139" dur="500" fill="hold"/>
                                        <p:tgtEl>
                                          <p:spTgt spid="28"/>
                                        </p:tgtEl>
                                        <p:attrNameLst>
                                          <p:attrName>ppt_y</p:attrName>
                                        </p:attrNameLst>
                                      </p:cBhvr>
                                      <p:tavLst>
                                        <p:tav tm="0">
                                          <p:val>
                                            <p:strVal val="#ppt_y+.1"/>
                                          </p:val>
                                        </p:tav>
                                        <p:tav tm="100000">
                                          <p:val>
                                            <p:strVal val="#ppt_y"/>
                                          </p:val>
                                        </p:tav>
                                      </p:tavLst>
                                    </p:anim>
                                  </p:childTnLst>
                                </p:cTn>
                              </p:par>
                              <p:par>
                                <p:cTn id="140" presetID="22" presetClass="entr" presetSubtype="4" fill="hold" nodeType="withEffect">
                                  <p:stCondLst>
                                    <p:cond delay="2700"/>
                                  </p:stCondLst>
                                  <p:childTnLst>
                                    <p:set>
                                      <p:cBhvr>
                                        <p:cTn id="141" dur="1" fill="hold">
                                          <p:stCondLst>
                                            <p:cond delay="0"/>
                                          </p:stCondLst>
                                        </p:cTn>
                                        <p:tgtEl>
                                          <p:spTgt spid="34"/>
                                        </p:tgtEl>
                                        <p:attrNameLst>
                                          <p:attrName>style.visibility</p:attrName>
                                        </p:attrNameLst>
                                      </p:cBhvr>
                                      <p:to>
                                        <p:strVal val="visible"/>
                                      </p:to>
                                    </p:set>
                                    <p:animEffect transition="in" filter="wipe(down)">
                                      <p:cBhvr>
                                        <p:cTn id="142" dur="500"/>
                                        <p:tgtEl>
                                          <p:spTgt spid="34"/>
                                        </p:tgtEl>
                                      </p:cBhvr>
                                    </p:animEffect>
                                  </p:childTnLst>
                                </p:cTn>
                              </p:par>
                              <p:par>
                                <p:cTn id="143" presetID="47" presetClass="entr" presetSubtype="0" fill="hold" grpId="0" nodeType="withEffect">
                                  <p:stCondLst>
                                    <p:cond delay="270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500"/>
                                        <p:tgtEl>
                                          <p:spTgt spid="35"/>
                                        </p:tgtEl>
                                      </p:cBhvr>
                                    </p:animEffect>
                                    <p:anim calcmode="lin" valueType="num">
                                      <p:cBhvr>
                                        <p:cTn id="146" dur="500" fill="hold"/>
                                        <p:tgtEl>
                                          <p:spTgt spid="35"/>
                                        </p:tgtEl>
                                        <p:attrNameLst>
                                          <p:attrName>ppt_x</p:attrName>
                                        </p:attrNameLst>
                                      </p:cBhvr>
                                      <p:tavLst>
                                        <p:tav tm="0">
                                          <p:val>
                                            <p:strVal val="#ppt_x"/>
                                          </p:val>
                                        </p:tav>
                                        <p:tav tm="100000">
                                          <p:val>
                                            <p:strVal val="#ppt_x"/>
                                          </p:val>
                                        </p:tav>
                                      </p:tavLst>
                                    </p:anim>
                                    <p:anim calcmode="lin" valueType="num">
                                      <p:cBhvr>
                                        <p:cTn id="147" dur="500" fill="hold"/>
                                        <p:tgtEl>
                                          <p:spTgt spid="35"/>
                                        </p:tgtEl>
                                        <p:attrNameLst>
                                          <p:attrName>ppt_y</p:attrName>
                                        </p:attrNameLst>
                                      </p:cBhvr>
                                      <p:tavLst>
                                        <p:tav tm="0">
                                          <p:val>
                                            <p:strVal val="#ppt_y-.1"/>
                                          </p:val>
                                        </p:tav>
                                        <p:tav tm="100000">
                                          <p:val>
                                            <p:strVal val="#ppt_y"/>
                                          </p:val>
                                        </p:tav>
                                      </p:tavLst>
                                    </p:anim>
                                  </p:childTnLst>
                                </p:cTn>
                              </p:par>
                              <p:par>
                                <p:cTn id="148" presetID="22" presetClass="entr" presetSubtype="1" fill="hold" nodeType="withEffect">
                                  <p:stCondLst>
                                    <p:cond delay="3200"/>
                                  </p:stCondLst>
                                  <p:childTnLst>
                                    <p:set>
                                      <p:cBhvr>
                                        <p:cTn id="149" dur="1" fill="hold">
                                          <p:stCondLst>
                                            <p:cond delay="0"/>
                                          </p:stCondLst>
                                        </p:cTn>
                                        <p:tgtEl>
                                          <p:spTgt spid="31"/>
                                        </p:tgtEl>
                                        <p:attrNameLst>
                                          <p:attrName>style.visibility</p:attrName>
                                        </p:attrNameLst>
                                      </p:cBhvr>
                                      <p:to>
                                        <p:strVal val="visible"/>
                                      </p:to>
                                    </p:set>
                                    <p:animEffect transition="in" filter="wipe(up)">
                                      <p:cBhvr>
                                        <p:cTn id="150" dur="500"/>
                                        <p:tgtEl>
                                          <p:spTgt spid="31"/>
                                        </p:tgtEl>
                                      </p:cBhvr>
                                    </p:animEffect>
                                  </p:childTnLst>
                                </p:cTn>
                              </p:par>
                              <p:par>
                                <p:cTn id="151" presetID="42" presetClass="entr" presetSubtype="0" fill="hold" grpId="0" nodeType="withEffect">
                                  <p:stCondLst>
                                    <p:cond delay="32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anim calcmode="lin" valueType="num">
                                      <p:cBhvr>
                                        <p:cTn id="154" dur="500" fill="hold"/>
                                        <p:tgtEl>
                                          <p:spTgt spid="30"/>
                                        </p:tgtEl>
                                        <p:attrNameLst>
                                          <p:attrName>ppt_x</p:attrName>
                                        </p:attrNameLst>
                                      </p:cBhvr>
                                      <p:tavLst>
                                        <p:tav tm="0">
                                          <p:val>
                                            <p:strVal val="#ppt_x"/>
                                          </p:val>
                                        </p:tav>
                                        <p:tav tm="100000">
                                          <p:val>
                                            <p:strVal val="#ppt_x"/>
                                          </p:val>
                                        </p:tav>
                                      </p:tavLst>
                                    </p:anim>
                                    <p:anim calcmode="lin" valueType="num">
                                      <p:cBhvr>
                                        <p:cTn id="155" dur="500" fill="hold"/>
                                        <p:tgtEl>
                                          <p:spTgt spid="30"/>
                                        </p:tgtEl>
                                        <p:attrNameLst>
                                          <p:attrName>ppt_y</p:attrName>
                                        </p:attrNameLst>
                                      </p:cBhvr>
                                      <p:tavLst>
                                        <p:tav tm="0">
                                          <p:val>
                                            <p:strVal val="#ppt_y+.1"/>
                                          </p:val>
                                        </p:tav>
                                        <p:tav tm="100000">
                                          <p:val>
                                            <p:strVal val="#ppt_y"/>
                                          </p:val>
                                        </p:tav>
                                      </p:tavLst>
                                    </p:anim>
                                  </p:childTnLst>
                                </p:cTn>
                              </p:par>
                              <p:par>
                                <p:cTn id="156" presetID="22" presetClass="entr" presetSubtype="4" fill="hold" nodeType="withEffect">
                                  <p:stCondLst>
                                    <p:cond delay="3700"/>
                                  </p:stCondLst>
                                  <p:childTnLst>
                                    <p:set>
                                      <p:cBhvr>
                                        <p:cTn id="157" dur="1" fill="hold">
                                          <p:stCondLst>
                                            <p:cond delay="0"/>
                                          </p:stCondLst>
                                        </p:cTn>
                                        <p:tgtEl>
                                          <p:spTgt spid="36"/>
                                        </p:tgtEl>
                                        <p:attrNameLst>
                                          <p:attrName>style.visibility</p:attrName>
                                        </p:attrNameLst>
                                      </p:cBhvr>
                                      <p:to>
                                        <p:strVal val="visible"/>
                                      </p:to>
                                    </p:set>
                                    <p:animEffect transition="in" filter="wipe(down)">
                                      <p:cBhvr>
                                        <p:cTn id="158" dur="500"/>
                                        <p:tgtEl>
                                          <p:spTgt spid="36"/>
                                        </p:tgtEl>
                                      </p:cBhvr>
                                    </p:animEffect>
                                  </p:childTnLst>
                                </p:cTn>
                              </p:par>
                              <p:par>
                                <p:cTn id="159" presetID="47" presetClass="entr" presetSubtype="0" fill="hold" grpId="0" nodeType="withEffect">
                                  <p:stCondLst>
                                    <p:cond delay="370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anim calcmode="lin" valueType="num">
                                      <p:cBhvr>
                                        <p:cTn id="162" dur="500" fill="hold"/>
                                        <p:tgtEl>
                                          <p:spTgt spid="37"/>
                                        </p:tgtEl>
                                        <p:attrNameLst>
                                          <p:attrName>ppt_x</p:attrName>
                                        </p:attrNameLst>
                                      </p:cBhvr>
                                      <p:tavLst>
                                        <p:tav tm="0">
                                          <p:val>
                                            <p:strVal val="#ppt_x"/>
                                          </p:val>
                                        </p:tav>
                                        <p:tav tm="100000">
                                          <p:val>
                                            <p:strVal val="#ppt_x"/>
                                          </p:val>
                                        </p:tav>
                                      </p:tavLst>
                                    </p:anim>
                                    <p:anim calcmode="lin" valueType="num">
                                      <p:cBhvr>
                                        <p:cTn id="16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5" grpId="1" animBg="1"/>
      <p:bldP spid="6" grpId="0" animBg="1"/>
      <p:bldP spid="7" grpId="0" animBg="1"/>
      <p:bldP spid="9" grpId="0" animBg="1"/>
      <p:bldP spid="9" grpId="1" animBg="1"/>
      <p:bldP spid="10" grpId="0"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1" grpId="0" animBg="1"/>
      <p:bldP spid="22" grpId="0" animBg="1"/>
      <p:bldP spid="23" grpId="0" animBg="1"/>
      <p:bldP spid="24" grpId="0" animBg="1"/>
      <p:bldP spid="25" grpId="0" animBg="1"/>
      <p:bldP spid="26" grpId="0"/>
      <p:bldP spid="28" grpId="0"/>
      <p:bldP spid="30" grpId="0"/>
      <p:bldP spid="33" grpId="0"/>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ext Placeholder 7"/>
          <p:cNvSpPr txBox="1"/>
          <p:nvPr/>
        </p:nvSpPr>
        <p:spPr>
          <a:xfrm>
            <a:off x="609521" y="4062079"/>
            <a:ext cx="2336496" cy="48694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Open Sans Light"/>
              </a:rPr>
              <a:t>单击此处添加标题</a:t>
            </a:r>
            <a:endParaRPr kumimoji="0" lang="en-US" altLang="zh-CN" sz="18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 name="Text Placeholder 8"/>
          <p:cNvSpPr txBox="1"/>
          <p:nvPr/>
        </p:nvSpPr>
        <p:spPr>
          <a:xfrm>
            <a:off x="609521" y="4547653"/>
            <a:ext cx="2336496" cy="91499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 Placeholder 9"/>
          <p:cNvSpPr txBox="1"/>
          <p:nvPr/>
        </p:nvSpPr>
        <p:spPr>
          <a:xfrm>
            <a:off x="3453950" y="4062079"/>
            <a:ext cx="2336496" cy="48694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Open Sans Light"/>
              </a:rPr>
              <a:t>单击此处添加标题</a:t>
            </a:r>
            <a:endParaRPr kumimoji="0" lang="en-US" altLang="zh-CN" sz="18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9" name="Text Placeholder 10"/>
          <p:cNvSpPr txBox="1"/>
          <p:nvPr/>
        </p:nvSpPr>
        <p:spPr>
          <a:xfrm>
            <a:off x="3453950" y="4547653"/>
            <a:ext cx="2336496" cy="91499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 Placeholder 11"/>
          <p:cNvSpPr txBox="1"/>
          <p:nvPr/>
        </p:nvSpPr>
        <p:spPr>
          <a:xfrm>
            <a:off x="6399967" y="4062079"/>
            <a:ext cx="2336496" cy="48694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Open Sans Light"/>
              </a:rPr>
              <a:t>单击此处添加标题</a:t>
            </a:r>
            <a:endParaRPr kumimoji="0" lang="en-US" altLang="zh-CN" sz="18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1" name="Text Placeholder 12"/>
          <p:cNvSpPr txBox="1"/>
          <p:nvPr/>
        </p:nvSpPr>
        <p:spPr>
          <a:xfrm>
            <a:off x="6399967" y="4547653"/>
            <a:ext cx="2336496" cy="91499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 Placeholder 13"/>
          <p:cNvSpPr txBox="1"/>
          <p:nvPr/>
        </p:nvSpPr>
        <p:spPr>
          <a:xfrm>
            <a:off x="9345983" y="4062079"/>
            <a:ext cx="2336496" cy="48694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b="1"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Open Sans Light"/>
              </a:rPr>
              <a:t>单击此处添加标题</a:t>
            </a:r>
            <a:endParaRPr kumimoji="0" lang="en-US" altLang="zh-CN" sz="18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3" name="Text Placeholder 14"/>
          <p:cNvSpPr txBox="1"/>
          <p:nvPr/>
        </p:nvSpPr>
        <p:spPr>
          <a:xfrm>
            <a:off x="9345983" y="4547653"/>
            <a:ext cx="2336496" cy="914996"/>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406347" y="1803818"/>
            <a:ext cx="2234909" cy="353939"/>
          </a:xfrm>
          <a:prstGeom prst="rect">
            <a:avLst/>
          </a:prstGeom>
          <a:noFill/>
        </p:spPr>
        <p:txBody>
          <a:bodyPr wrap="square" lIns="121917" tIns="60958" rIns="121917" bIns="60958" rtlCol="0">
            <a:spAutoFit/>
          </a:bodyPr>
          <a:lstStyle/>
          <a:p>
            <a:pPr algn="ctr" defTabSz="1218565"/>
            <a:r>
              <a:rPr lang="en-US" sz="1500" dirty="0">
                <a:solidFill>
                  <a:prstClr val="white"/>
                </a:solidFill>
                <a:latin typeface="Arial" panose="020B0604020202020204"/>
                <a:ea typeface="微软雅黑" panose="020B0503020204020204" pitchFamily="34" charset="-122"/>
              </a:rPr>
              <a:t>201</a:t>
            </a:r>
            <a:r>
              <a:rPr lang="en-US" altLang="zh-CN" sz="1500" dirty="0">
                <a:solidFill>
                  <a:prstClr val="white"/>
                </a:solidFill>
                <a:latin typeface="Arial" panose="020B0604020202020204"/>
                <a:ea typeface="微软雅黑" panose="020B0503020204020204" pitchFamily="34" charset="-122"/>
              </a:rPr>
              <a:t>3</a:t>
            </a:r>
            <a:endParaRPr lang="en-US" sz="1500" dirty="0">
              <a:solidFill>
                <a:prstClr val="white"/>
              </a:solidFill>
              <a:latin typeface="Arial" panose="020B0604020202020204"/>
              <a:ea typeface="微软雅黑" panose="020B0503020204020204" pitchFamily="34" charset="-122"/>
            </a:endParaRPr>
          </a:p>
        </p:txBody>
      </p:sp>
      <p:sp>
        <p:nvSpPr>
          <p:cNvPr id="15" name="TextBox 14"/>
          <p:cNvSpPr txBox="1"/>
          <p:nvPr/>
        </p:nvSpPr>
        <p:spPr>
          <a:xfrm>
            <a:off x="3453950" y="1803818"/>
            <a:ext cx="2234909" cy="353939"/>
          </a:xfrm>
          <a:prstGeom prst="rect">
            <a:avLst/>
          </a:prstGeom>
          <a:noFill/>
        </p:spPr>
        <p:txBody>
          <a:bodyPr wrap="square" lIns="121917" tIns="60958" rIns="121917" bIns="60958" rtlCol="0">
            <a:spAutoFit/>
          </a:bodyPr>
          <a:lstStyle/>
          <a:p>
            <a:pPr algn="ctr" defTabSz="1218565"/>
            <a:r>
              <a:rPr lang="en-US" sz="1500" dirty="0">
                <a:solidFill>
                  <a:prstClr val="white"/>
                </a:solidFill>
                <a:latin typeface="Arial" panose="020B0604020202020204"/>
                <a:ea typeface="微软雅黑" panose="020B0503020204020204" pitchFamily="34" charset="-122"/>
              </a:rPr>
              <a:t>201</a:t>
            </a:r>
            <a:r>
              <a:rPr lang="en-US" altLang="zh-CN" sz="1500" dirty="0">
                <a:solidFill>
                  <a:prstClr val="white"/>
                </a:solidFill>
                <a:latin typeface="Arial" panose="020B0604020202020204"/>
                <a:ea typeface="微软雅黑" panose="020B0503020204020204" pitchFamily="34" charset="-122"/>
              </a:rPr>
              <a:t>4</a:t>
            </a:r>
            <a:endParaRPr lang="en-US" sz="1500" dirty="0">
              <a:solidFill>
                <a:prstClr val="white"/>
              </a:solidFill>
              <a:latin typeface="Arial" panose="020B0604020202020204"/>
              <a:ea typeface="微软雅黑" panose="020B0503020204020204" pitchFamily="34" charset="-122"/>
            </a:endParaRPr>
          </a:p>
        </p:txBody>
      </p:sp>
      <p:sp>
        <p:nvSpPr>
          <p:cNvPr id="16" name="TextBox 15"/>
          <p:cNvSpPr txBox="1"/>
          <p:nvPr/>
        </p:nvSpPr>
        <p:spPr>
          <a:xfrm>
            <a:off x="6399967" y="1803818"/>
            <a:ext cx="2234909" cy="353939"/>
          </a:xfrm>
          <a:prstGeom prst="rect">
            <a:avLst/>
          </a:prstGeom>
          <a:noFill/>
        </p:spPr>
        <p:txBody>
          <a:bodyPr wrap="square" lIns="121917" tIns="60958" rIns="121917" bIns="60958" rtlCol="0">
            <a:spAutoFit/>
          </a:bodyPr>
          <a:lstStyle/>
          <a:p>
            <a:pPr algn="ctr" defTabSz="1218565"/>
            <a:r>
              <a:rPr lang="en-US" sz="1500" dirty="0">
                <a:solidFill>
                  <a:prstClr val="white"/>
                </a:solidFill>
                <a:latin typeface="Arial" panose="020B0604020202020204"/>
                <a:ea typeface="微软雅黑" panose="020B0503020204020204" pitchFamily="34" charset="-122"/>
              </a:rPr>
              <a:t>201</a:t>
            </a:r>
            <a:r>
              <a:rPr lang="en-US" altLang="zh-CN" sz="1500" dirty="0">
                <a:solidFill>
                  <a:prstClr val="white"/>
                </a:solidFill>
                <a:latin typeface="Arial" panose="020B0604020202020204"/>
                <a:ea typeface="微软雅黑" panose="020B0503020204020204" pitchFamily="34" charset="-122"/>
              </a:rPr>
              <a:t>5</a:t>
            </a:r>
            <a:endParaRPr lang="en-US" sz="1500" dirty="0">
              <a:solidFill>
                <a:prstClr val="white"/>
              </a:solidFill>
              <a:latin typeface="Arial" panose="020B0604020202020204"/>
              <a:ea typeface="微软雅黑" panose="020B0503020204020204" pitchFamily="34" charset="-122"/>
            </a:endParaRPr>
          </a:p>
        </p:txBody>
      </p:sp>
      <p:sp>
        <p:nvSpPr>
          <p:cNvPr id="17" name="TextBox 16"/>
          <p:cNvSpPr txBox="1"/>
          <p:nvPr/>
        </p:nvSpPr>
        <p:spPr>
          <a:xfrm>
            <a:off x="9447570" y="1803818"/>
            <a:ext cx="2234909" cy="353939"/>
          </a:xfrm>
          <a:prstGeom prst="rect">
            <a:avLst/>
          </a:prstGeom>
          <a:noFill/>
        </p:spPr>
        <p:txBody>
          <a:bodyPr wrap="square" lIns="121917" tIns="60958" rIns="121917" bIns="60958" rtlCol="0">
            <a:spAutoFit/>
          </a:bodyPr>
          <a:lstStyle/>
          <a:p>
            <a:pPr algn="ctr" defTabSz="1218565"/>
            <a:r>
              <a:rPr lang="en-US" sz="1500" dirty="0">
                <a:solidFill>
                  <a:prstClr val="white"/>
                </a:solidFill>
                <a:latin typeface="Arial" panose="020B0604020202020204"/>
                <a:ea typeface="微软雅黑" panose="020B0503020204020204" pitchFamily="34" charset="-122"/>
              </a:rPr>
              <a:t>201</a:t>
            </a:r>
            <a:r>
              <a:rPr lang="en-US" altLang="zh-CN" sz="1500" dirty="0">
                <a:solidFill>
                  <a:prstClr val="white"/>
                </a:solidFill>
                <a:latin typeface="Arial" panose="020B0604020202020204"/>
                <a:ea typeface="微软雅黑" panose="020B0503020204020204" pitchFamily="34" charset="-122"/>
              </a:rPr>
              <a:t>6</a:t>
            </a:r>
            <a:endParaRPr lang="en-US" sz="1500" dirty="0">
              <a:solidFill>
                <a:prstClr val="white"/>
              </a:solidFill>
              <a:latin typeface="Arial" panose="020B0604020202020204"/>
              <a:ea typeface="微软雅黑" panose="020B0503020204020204" pitchFamily="34" charset="-122"/>
            </a:endParaRPr>
          </a:p>
        </p:txBody>
      </p:sp>
      <p:pic>
        <p:nvPicPr>
          <p:cNvPr id="18" name="图片占位符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13388"/>
            <a:ext cx="3047604" cy="1708037"/>
          </a:xfrm>
          <a:prstGeom prst="rect">
            <a:avLst/>
          </a:prstGeom>
        </p:spPr>
      </p:pic>
      <p:pic>
        <p:nvPicPr>
          <p:cNvPr id="19" name="图片占位符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604" y="2113388"/>
            <a:ext cx="3035412" cy="1710197"/>
          </a:xfrm>
          <a:prstGeom prst="rect">
            <a:avLst/>
          </a:prstGeom>
        </p:spPr>
      </p:pic>
      <p:pic>
        <p:nvPicPr>
          <p:cNvPr id="20" name="图片占位符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8" y="2112119"/>
            <a:ext cx="3046811" cy="1708037"/>
          </a:xfrm>
          <a:prstGeom prst="rect">
            <a:avLst/>
          </a:prstGeom>
        </p:spPr>
      </p:pic>
      <p:pic>
        <p:nvPicPr>
          <p:cNvPr id="21" name="图片占位符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2810" y="2108689"/>
            <a:ext cx="3049189" cy="1714897"/>
          </a:xfrm>
          <a:prstGeom prst="rect">
            <a:avLst/>
          </a:prstGeom>
        </p:spPr>
      </p:pic>
      <p:sp>
        <p:nvSpPr>
          <p:cNvPr id="22" name="Rectangle 23"/>
          <p:cNvSpPr/>
          <p:nvPr/>
        </p:nvSpPr>
        <p:spPr>
          <a:xfrm>
            <a:off x="0" y="1803817"/>
            <a:ext cx="3047603" cy="304871"/>
          </a:xfrm>
          <a:prstGeom prst="rect">
            <a:avLst/>
          </a:prstGeom>
          <a:solidFill>
            <a:srgbClr val="9DCB43"/>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cs typeface="+mn-cs"/>
            </a:endParaRPr>
          </a:p>
        </p:txBody>
      </p:sp>
      <p:sp>
        <p:nvSpPr>
          <p:cNvPr id="23" name="Rectangle 24"/>
          <p:cNvSpPr/>
          <p:nvPr/>
        </p:nvSpPr>
        <p:spPr>
          <a:xfrm>
            <a:off x="3047603" y="1803817"/>
            <a:ext cx="3047603" cy="304871"/>
          </a:xfrm>
          <a:prstGeom prst="rect">
            <a:avLst/>
          </a:prstGeom>
          <a:solidFill>
            <a:srgbClr val="FFAC6A"/>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Rectangle 25"/>
          <p:cNvSpPr/>
          <p:nvPr/>
        </p:nvSpPr>
        <p:spPr>
          <a:xfrm>
            <a:off x="6095207" y="1803817"/>
            <a:ext cx="3047603" cy="304871"/>
          </a:xfrm>
          <a:prstGeom prst="rect">
            <a:avLst/>
          </a:prstGeom>
          <a:solidFill>
            <a:srgbClr val="71B739"/>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smtClean="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Rectangle 26"/>
          <p:cNvSpPr/>
          <p:nvPr/>
        </p:nvSpPr>
        <p:spPr>
          <a:xfrm>
            <a:off x="9142810" y="1803817"/>
            <a:ext cx="3047603" cy="304871"/>
          </a:xfrm>
          <a:prstGeom prst="rect">
            <a:avLst/>
          </a:prstGeom>
          <a:solidFill>
            <a:srgbClr val="3BA9F8"/>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smtClean="0">
              <a:ln>
                <a:noFill/>
              </a:ln>
              <a:solidFill>
                <a:srgbClr val="FFFFFF"/>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9545">
        <p14:vortex dir="r"/>
      </p:transition>
    </mc:Choice>
    <mc:Fallback>
      <p:transition spd="slow" advTm="95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16" presetClass="entr" presetSubtype="2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p:stCondLst>
                              <p:cond delay="13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850"/>
                            </p:stCondLst>
                            <p:childTnLst>
                              <p:par>
                                <p:cTn id="17" presetID="16" presetClass="entr" presetSubtype="2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par>
                          <p:cTn id="20" fill="hold">
                            <p:stCondLst>
                              <p:cond delay="235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850"/>
                            </p:stCondLst>
                            <p:childTnLst>
                              <p:par>
                                <p:cTn id="25" presetID="16" presetClass="entr" presetSubtype="2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par>
                          <p:cTn id="28" fill="hold">
                            <p:stCondLst>
                              <p:cond delay="335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85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4350"/>
                            </p:stCondLst>
                            <p:childTnLst>
                              <p:par>
                                <p:cTn id="37" presetID="22" presetClass="entr" presetSubtype="1"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4850"/>
                            </p:stCondLst>
                            <p:childTnLst>
                              <p:par>
                                <p:cTn id="41" presetID="42" presetClass="entr" presetSubtype="0" fill="hold" grpId="0"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1000"/>
                                        <p:tgtEl>
                                          <p:spTgt spid="5">
                                            <p:txEl>
                                              <p:pRg st="0" end="0"/>
                                            </p:txEl>
                                          </p:spTgt>
                                        </p:tgtEl>
                                      </p:cBhvr>
                                    </p:animEffect>
                                    <p:anim calcmode="lin" valueType="num">
                                      <p:cBhvr>
                                        <p:cTn id="4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1000"/>
                                        <p:tgtEl>
                                          <p:spTgt spid="6">
                                            <p:txEl>
                                              <p:pRg st="0" end="0"/>
                                            </p:txEl>
                                          </p:spTgt>
                                        </p:tgtEl>
                                      </p:cBhvr>
                                    </p:animEffect>
                                    <p:anim calcmode="lin" valueType="num">
                                      <p:cBhvr>
                                        <p:cTn id="4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5850"/>
                            </p:stCondLst>
                            <p:childTnLst>
                              <p:par>
                                <p:cTn id="52" presetID="42" presetClass="entr" presetSubtype="0" fill="hold" grpId="0" nodeType="after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Effect transition="in" filter="fade">
                                      <p:cBhvr>
                                        <p:cTn id="54" dur="1000"/>
                                        <p:tgtEl>
                                          <p:spTgt spid="7">
                                            <p:txEl>
                                              <p:pRg st="0" end="0"/>
                                            </p:txEl>
                                          </p:spTgt>
                                        </p:tgtEl>
                                      </p:cBhvr>
                                    </p:animEffect>
                                    <p:anim calcmode="lin" valueType="num">
                                      <p:cBhvr>
                                        <p:cTn id="5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1000"/>
                                        <p:tgtEl>
                                          <p:spTgt spid="9">
                                            <p:txEl>
                                              <p:pRg st="0" end="0"/>
                                            </p:txEl>
                                          </p:spTgt>
                                        </p:tgtEl>
                                      </p:cBhvr>
                                    </p:animEffect>
                                    <p:anim calcmode="lin" valueType="num">
                                      <p:cBhvr>
                                        <p:cTn id="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6850"/>
                            </p:stCondLst>
                            <p:childTnLst>
                              <p:par>
                                <p:cTn id="63" presetID="42" presetClass="entr" presetSubtype="0" fill="hold" grpId="0" nodeType="after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fade">
                                      <p:cBhvr>
                                        <p:cTn id="65" dur="1000"/>
                                        <p:tgtEl>
                                          <p:spTgt spid="10">
                                            <p:txEl>
                                              <p:pRg st="0" end="0"/>
                                            </p:txEl>
                                          </p:spTgt>
                                        </p:tgtEl>
                                      </p:cBhvr>
                                    </p:animEffect>
                                    <p:anim calcmode="lin" valueType="num">
                                      <p:cBhvr>
                                        <p:cTn id="6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Effect transition="in" filter="fade">
                                      <p:cBhvr>
                                        <p:cTn id="70" dur="1000"/>
                                        <p:tgtEl>
                                          <p:spTgt spid="11">
                                            <p:txEl>
                                              <p:pRg st="0" end="0"/>
                                            </p:txEl>
                                          </p:spTgt>
                                        </p:tgtEl>
                                      </p:cBhvr>
                                    </p:animEffect>
                                    <p:anim calcmode="lin" valueType="num">
                                      <p:cBhvr>
                                        <p:cTn id="7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7850"/>
                            </p:stCondLst>
                            <p:childTnLst>
                              <p:par>
                                <p:cTn id="74" presetID="42" presetClass="entr" presetSubtype="0" fill="hold" grpId="0" nodeType="after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animEffect transition="in" filter="fade">
                                      <p:cBhvr>
                                        <p:cTn id="76" dur="1000"/>
                                        <p:tgtEl>
                                          <p:spTgt spid="12">
                                            <p:txEl>
                                              <p:pRg st="0" end="0"/>
                                            </p:txEl>
                                          </p:spTgt>
                                        </p:tgtEl>
                                      </p:cBhvr>
                                    </p:animEffect>
                                    <p:anim calcmode="lin" valueType="num">
                                      <p:cBhvr>
                                        <p:cTn id="7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3">
                                            <p:txEl>
                                              <p:pRg st="0" end="0"/>
                                            </p:txEl>
                                          </p:spTgt>
                                        </p:tgtEl>
                                        <p:attrNameLst>
                                          <p:attrName>style.visibility</p:attrName>
                                        </p:attrNameLst>
                                      </p:cBhvr>
                                      <p:to>
                                        <p:strVal val="visible"/>
                                      </p:to>
                                    </p:set>
                                    <p:animEffect transition="in" filter="fade">
                                      <p:cBhvr>
                                        <p:cTn id="81" dur="1000"/>
                                        <p:tgtEl>
                                          <p:spTgt spid="13">
                                            <p:txEl>
                                              <p:pRg st="0" end="0"/>
                                            </p:txEl>
                                          </p:spTgt>
                                        </p:tgtEl>
                                      </p:cBhvr>
                                    </p:animEffect>
                                    <p:anim calcmode="lin" valueType="num">
                                      <p:cBhvr>
                                        <p:cTn id="8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uild="p"/>
      <p:bldP spid="6" grpId="0" build="p"/>
      <p:bldP spid="7" grpId="0" build="p"/>
      <p:bldP spid="9" grpId="0" build="p"/>
      <p:bldP spid="10" grpId="0" build="p"/>
      <p:bldP spid="11" grpId="0" build="p"/>
      <p:bldP spid="12" grpId="0" build="p"/>
      <p:bldP spid="13"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文本框 41"/>
          <p:cNvSpPr txBox="1"/>
          <p:nvPr/>
        </p:nvSpPr>
        <p:spPr>
          <a:xfrm>
            <a:off x="838279" y="148402"/>
            <a:ext cx="1406014" cy="826386"/>
          </a:xfrm>
          <a:prstGeom prst="rect">
            <a:avLst/>
          </a:prstGeom>
          <a:noFill/>
        </p:spPr>
        <p:txBody>
          <a:bodyPr wrap="none" lIns="86694" tIns="43347" rIns="86694" bIns="43347" rtlCol="0">
            <a:spAutoFit/>
          </a:bodyPr>
          <a:lstStyle/>
          <a:p>
            <a:r>
              <a:rPr lang="zh-CN" altLang="en-US" sz="4800" b="1" dirty="0">
                <a:solidFill>
                  <a:srgbClr val="00B4CB"/>
                </a:solidFill>
                <a:latin typeface="微软雅黑" panose="020B0503020204020204" pitchFamily="34" charset="-122"/>
                <a:ea typeface="微软雅黑" panose="020B0503020204020204" pitchFamily="34" charset="-122"/>
                <a:cs typeface="+mn-ea"/>
                <a:sym typeface="+mn-lt"/>
              </a:rPr>
              <a:t>目录</a:t>
            </a:r>
            <a:endParaRPr lang="zh-CN" altLang="en-US" sz="4800" b="1" dirty="0">
              <a:solidFill>
                <a:srgbClr val="00B4CB"/>
              </a:solidFill>
              <a:latin typeface="微软雅黑" panose="020B0503020204020204" pitchFamily="34" charset="-122"/>
              <a:ea typeface="微软雅黑" panose="020B0503020204020204" pitchFamily="34" charset="-122"/>
              <a:cs typeface="+mn-ea"/>
              <a:sym typeface="+mn-lt"/>
            </a:endParaRPr>
          </a:p>
        </p:txBody>
      </p:sp>
      <p:sp>
        <p:nvSpPr>
          <p:cNvPr id="154" name="文本框 42"/>
          <p:cNvSpPr txBox="1"/>
          <p:nvPr/>
        </p:nvSpPr>
        <p:spPr>
          <a:xfrm>
            <a:off x="346903" y="906322"/>
            <a:ext cx="2388766" cy="554612"/>
          </a:xfrm>
          <a:prstGeom prst="rect">
            <a:avLst/>
          </a:prstGeom>
          <a:noFill/>
        </p:spPr>
        <p:txBody>
          <a:bodyPr wrap="square" lIns="86694" tIns="43347" rIns="86694" bIns="43347" rtlCol="0">
            <a:spAutoFit/>
          </a:bodyPr>
          <a:lstStyle/>
          <a:p>
            <a:r>
              <a:rPr lang="en-US" altLang="zh-CN" sz="3000" dirty="0">
                <a:solidFill>
                  <a:srgbClr val="00B4CB"/>
                </a:solidFill>
                <a:cs typeface="+mn-ea"/>
                <a:sym typeface="+mn-lt"/>
              </a:rPr>
              <a:t>CONTENTS</a:t>
            </a:r>
            <a:endParaRPr lang="en-US" altLang="zh-CN" sz="3000" dirty="0">
              <a:solidFill>
                <a:srgbClr val="00B4CB"/>
              </a:solidFill>
              <a:cs typeface="+mn-ea"/>
              <a:sym typeface="+mn-lt"/>
            </a:endParaRPr>
          </a:p>
        </p:txBody>
      </p:sp>
      <p:pic>
        <p:nvPicPr>
          <p:cNvPr id="155" name="图片 154"/>
          <p:cNvPicPr>
            <a:picLocks noChangeAspect="1"/>
          </p:cNvPicPr>
          <p:nvPr/>
        </p:nvPicPr>
        <p:blipFill rotWithShape="1">
          <a:blip r:embed="rId1">
            <a:extLst>
              <a:ext uri="{28A0092B-C50C-407E-A947-70E740481C1C}">
                <a14:useLocalDpi xmlns:a14="http://schemas.microsoft.com/office/drawing/2010/main" val="0"/>
              </a:ext>
            </a:extLst>
          </a:blip>
          <a:srcRect t="11332" r="16275" b="49516"/>
          <a:stretch>
            <a:fillRect/>
          </a:stretch>
        </p:blipFill>
        <p:spPr>
          <a:xfrm>
            <a:off x="-11872" y="-1"/>
            <a:ext cx="12203872" cy="3028209"/>
          </a:xfrm>
          <a:prstGeom prst="rect">
            <a:avLst/>
          </a:prstGeom>
        </p:spPr>
      </p:pic>
      <p:pic>
        <p:nvPicPr>
          <p:cNvPr id="156" name="图片 155"/>
          <p:cNvPicPr>
            <a:picLocks noChangeAspect="1"/>
          </p:cNvPicPr>
          <p:nvPr/>
        </p:nvPicPr>
        <p:blipFill rotWithShape="1">
          <a:blip r:embed="rId1">
            <a:extLst>
              <a:ext uri="{28A0092B-C50C-407E-A947-70E740481C1C}">
                <a14:useLocalDpi xmlns:a14="http://schemas.microsoft.com/office/drawing/2010/main" val="0"/>
              </a:ext>
            </a:extLst>
          </a:blip>
          <a:srcRect t="68534" r="16275"/>
          <a:stretch>
            <a:fillRect/>
          </a:stretch>
        </p:blipFill>
        <p:spPr>
          <a:xfrm>
            <a:off x="-11875" y="0"/>
            <a:ext cx="12203872" cy="3060602"/>
          </a:xfrm>
          <a:prstGeom prst="rect">
            <a:avLst/>
          </a:prstGeom>
        </p:spPr>
      </p:pic>
      <p:pic>
        <p:nvPicPr>
          <p:cNvPr id="157" name="图片 156"/>
          <p:cNvPicPr>
            <a:picLocks noChangeAspect="1"/>
          </p:cNvPicPr>
          <p:nvPr/>
        </p:nvPicPr>
        <p:blipFill rotWithShape="1">
          <a:blip r:embed="rId2">
            <a:extLst>
              <a:ext uri="{28A0092B-C50C-407E-A947-70E740481C1C}">
                <a14:useLocalDpi xmlns:a14="http://schemas.microsoft.com/office/drawing/2010/main" val="0"/>
              </a:ext>
            </a:extLst>
          </a:blip>
          <a:srcRect l="23314" t="15629" r="19870"/>
          <a:stretch>
            <a:fillRect/>
          </a:stretch>
        </p:blipFill>
        <p:spPr>
          <a:xfrm>
            <a:off x="1866121" y="270636"/>
            <a:ext cx="2669197" cy="2697997"/>
          </a:xfrm>
          <a:prstGeom prst="rect">
            <a:avLst/>
          </a:prstGeom>
        </p:spPr>
      </p:pic>
      <p:pic>
        <p:nvPicPr>
          <p:cNvPr id="162" name="图片 1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859" y="848888"/>
            <a:ext cx="1288293" cy="2119745"/>
          </a:xfrm>
          <a:prstGeom prst="rect">
            <a:avLst/>
          </a:prstGeom>
        </p:spPr>
      </p:pic>
      <p:pic>
        <p:nvPicPr>
          <p:cNvPr id="163" name="图片 162"/>
          <p:cNvPicPr>
            <a:picLocks noChangeAspect="1"/>
          </p:cNvPicPr>
          <p:nvPr/>
        </p:nvPicPr>
        <p:blipFill rotWithShape="1">
          <a:blip r:embed="rId4" cstate="print">
            <a:extLst>
              <a:ext uri="{28A0092B-C50C-407E-A947-70E740481C1C}">
                <a14:useLocalDpi xmlns:a14="http://schemas.microsoft.com/office/drawing/2010/main" val="0"/>
              </a:ext>
            </a:extLst>
          </a:blip>
          <a:srcRect l="16186" t="34141" b="16201"/>
          <a:stretch>
            <a:fillRect/>
          </a:stretch>
        </p:blipFill>
        <p:spPr>
          <a:xfrm>
            <a:off x="7962873" y="670759"/>
            <a:ext cx="2485407" cy="1472541"/>
          </a:xfrm>
          <a:prstGeom prst="rect">
            <a:avLst/>
          </a:prstGeom>
        </p:spPr>
      </p:pic>
      <p:sp>
        <p:nvSpPr>
          <p:cNvPr id="164" name="Freeform 5"/>
          <p:cNvSpPr/>
          <p:nvPr/>
        </p:nvSpPr>
        <p:spPr bwMode="auto">
          <a:xfrm>
            <a:off x="5352077" y="95474"/>
            <a:ext cx="734261" cy="751823"/>
          </a:xfrm>
          <a:custGeom>
            <a:avLst/>
            <a:gdLst>
              <a:gd name="T0" fmla="*/ 815 w 815"/>
              <a:gd name="T1" fmla="*/ 242 h 816"/>
              <a:gd name="T2" fmla="*/ 573 w 815"/>
              <a:gd name="T3" fmla="*/ 242 h 816"/>
              <a:gd name="T4" fmla="*/ 573 w 815"/>
              <a:gd name="T5" fmla="*/ 0 h 816"/>
              <a:gd name="T6" fmla="*/ 242 w 815"/>
              <a:gd name="T7" fmla="*/ 0 h 816"/>
              <a:gd name="T8" fmla="*/ 242 w 815"/>
              <a:gd name="T9" fmla="*/ 242 h 816"/>
              <a:gd name="T10" fmla="*/ 0 w 815"/>
              <a:gd name="T11" fmla="*/ 242 h 816"/>
              <a:gd name="T12" fmla="*/ 0 w 815"/>
              <a:gd name="T13" fmla="*/ 574 h 816"/>
              <a:gd name="T14" fmla="*/ 242 w 815"/>
              <a:gd name="T15" fmla="*/ 574 h 816"/>
              <a:gd name="T16" fmla="*/ 242 w 815"/>
              <a:gd name="T17" fmla="*/ 816 h 816"/>
              <a:gd name="T18" fmla="*/ 573 w 815"/>
              <a:gd name="T19" fmla="*/ 816 h 816"/>
              <a:gd name="T20" fmla="*/ 573 w 815"/>
              <a:gd name="T21" fmla="*/ 574 h 816"/>
              <a:gd name="T22" fmla="*/ 815 w 815"/>
              <a:gd name="T23" fmla="*/ 574 h 816"/>
              <a:gd name="T24" fmla="*/ 815 w 815"/>
              <a:gd name="T25" fmla="*/ 24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816">
                <a:moveTo>
                  <a:pt x="815" y="242"/>
                </a:moveTo>
                <a:lnTo>
                  <a:pt x="573" y="242"/>
                </a:lnTo>
                <a:lnTo>
                  <a:pt x="573" y="0"/>
                </a:lnTo>
                <a:lnTo>
                  <a:pt x="242" y="0"/>
                </a:lnTo>
                <a:lnTo>
                  <a:pt x="242" y="242"/>
                </a:lnTo>
                <a:lnTo>
                  <a:pt x="0" y="242"/>
                </a:lnTo>
                <a:lnTo>
                  <a:pt x="0" y="574"/>
                </a:lnTo>
                <a:lnTo>
                  <a:pt x="242" y="574"/>
                </a:lnTo>
                <a:lnTo>
                  <a:pt x="242" y="816"/>
                </a:lnTo>
                <a:lnTo>
                  <a:pt x="573" y="816"/>
                </a:lnTo>
                <a:lnTo>
                  <a:pt x="573" y="574"/>
                </a:lnTo>
                <a:lnTo>
                  <a:pt x="815" y="574"/>
                </a:lnTo>
                <a:lnTo>
                  <a:pt x="815" y="242"/>
                </a:lnTo>
                <a:close/>
              </a:path>
            </a:pathLst>
          </a:custGeom>
          <a:solidFill>
            <a:srgbClr val="92D050">
              <a:alpha val="50000"/>
            </a:srgbClr>
          </a:solidFill>
          <a:ln>
            <a:noFill/>
          </a:ln>
        </p:spPr>
        <p:txBody>
          <a:bodyPr lIns="121917" tIns="60958" rIns="121917" bIns="60958"/>
          <a:lstStyle/>
          <a:p>
            <a:endParaRPr lang="zh-CN" altLang="en-US"/>
          </a:p>
        </p:txBody>
      </p:sp>
      <p:sp>
        <p:nvSpPr>
          <p:cNvPr id="165" name="Freeform 6"/>
          <p:cNvSpPr/>
          <p:nvPr/>
        </p:nvSpPr>
        <p:spPr bwMode="auto">
          <a:xfrm>
            <a:off x="1666157" y="329419"/>
            <a:ext cx="399928" cy="40662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rgbClr val="92D050">
              <a:alpha val="50000"/>
            </a:srgbClr>
          </a:solidFill>
          <a:ln>
            <a:noFill/>
          </a:ln>
        </p:spPr>
        <p:txBody>
          <a:bodyPr lIns="121917" tIns="60958" rIns="121917" bIns="60958"/>
          <a:lstStyle/>
          <a:p>
            <a:endParaRPr lang="zh-CN" altLang="en-US"/>
          </a:p>
        </p:txBody>
      </p:sp>
      <p:sp>
        <p:nvSpPr>
          <p:cNvPr id="166" name="Freeform 8"/>
          <p:cNvSpPr/>
          <p:nvPr/>
        </p:nvSpPr>
        <p:spPr bwMode="auto">
          <a:xfrm>
            <a:off x="6904995" y="217248"/>
            <a:ext cx="249691" cy="254137"/>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rgbClr val="92D050">
              <a:alpha val="50000"/>
            </a:srgbClr>
          </a:solidFill>
          <a:ln>
            <a:noFill/>
          </a:ln>
        </p:spPr>
        <p:txBody>
          <a:bodyPr lIns="121917" tIns="60958" rIns="121917" bIns="60958"/>
          <a:lstStyle/>
          <a:p>
            <a:endParaRPr lang="zh-CN" altLang="en-US"/>
          </a:p>
        </p:txBody>
      </p:sp>
      <p:sp>
        <p:nvSpPr>
          <p:cNvPr id="167" name="Freeform 12"/>
          <p:cNvSpPr/>
          <p:nvPr/>
        </p:nvSpPr>
        <p:spPr bwMode="auto">
          <a:xfrm>
            <a:off x="4019399" y="215129"/>
            <a:ext cx="247574" cy="256256"/>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rgbClr val="92D050">
              <a:alpha val="50000"/>
            </a:srgbClr>
          </a:solidFill>
          <a:ln>
            <a:noFill/>
          </a:ln>
        </p:spPr>
        <p:txBody>
          <a:bodyPr lIns="121917" tIns="60958" rIns="121917" bIns="60958"/>
          <a:lstStyle/>
          <a:p>
            <a:endParaRPr lang="zh-CN" altLang="en-US"/>
          </a:p>
        </p:txBody>
      </p:sp>
      <p:sp>
        <p:nvSpPr>
          <p:cNvPr id="199" name="Freeform 81"/>
          <p:cNvSpPr/>
          <p:nvPr/>
        </p:nvSpPr>
        <p:spPr bwMode="auto">
          <a:xfrm>
            <a:off x="1988681" y="3989432"/>
            <a:ext cx="7736012" cy="2223489"/>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11" tIns="45606" rIns="91211" bIns="45606"/>
          <a:lstStyle/>
          <a:p>
            <a:endParaRPr lang="zh-CN" altLang="en-US">
              <a:latin typeface="微软雅黑" panose="020B0503020204020204" pitchFamily="34" charset="-122"/>
              <a:ea typeface="微软雅黑" panose="020B0503020204020204" pitchFamily="34" charset="-122"/>
            </a:endParaRPr>
          </a:p>
        </p:txBody>
      </p:sp>
      <p:grpSp>
        <p:nvGrpSpPr>
          <p:cNvPr id="200" name="组合 199"/>
          <p:cNvGrpSpPr/>
          <p:nvPr/>
        </p:nvGrpSpPr>
        <p:grpSpPr>
          <a:xfrm>
            <a:off x="982702" y="4169136"/>
            <a:ext cx="1806447" cy="634340"/>
            <a:chOff x="899592" y="2185916"/>
            <a:chExt cx="1355247" cy="478728"/>
          </a:xfrm>
        </p:grpSpPr>
        <p:sp>
          <p:nvSpPr>
            <p:cNvPr id="201" name="Text Box 16"/>
            <p:cNvSpPr txBox="1">
              <a:spLocks noChangeArrowheads="1"/>
            </p:cNvSpPr>
            <p:nvPr/>
          </p:nvSpPr>
          <p:spPr bwMode="auto">
            <a:xfrm>
              <a:off x="899592" y="2185916"/>
              <a:ext cx="1355247"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工作概述</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2" name="Text Box 17"/>
            <p:cNvSpPr txBox="1">
              <a:spLocks noChangeArrowheads="1"/>
            </p:cNvSpPr>
            <p:nvPr/>
          </p:nvSpPr>
          <p:spPr bwMode="auto">
            <a:xfrm>
              <a:off x="1082881" y="2473017"/>
              <a:ext cx="988668"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3" name="组合 202"/>
          <p:cNvGrpSpPr/>
          <p:nvPr/>
        </p:nvGrpSpPr>
        <p:grpSpPr>
          <a:xfrm>
            <a:off x="3139353" y="5191031"/>
            <a:ext cx="1483007" cy="631294"/>
            <a:chOff x="2517572" y="2957122"/>
            <a:chExt cx="1112593" cy="476429"/>
          </a:xfrm>
        </p:grpSpPr>
        <p:sp>
          <p:nvSpPr>
            <p:cNvPr id="204" name="Text Box 38"/>
            <p:cNvSpPr txBox="1">
              <a:spLocks noChangeArrowheads="1"/>
            </p:cNvSpPr>
            <p:nvPr/>
          </p:nvSpPr>
          <p:spPr bwMode="auto">
            <a:xfrm>
              <a:off x="2535333" y="2957122"/>
              <a:ext cx="1077071"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完成情况</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5" name="Text Box 39"/>
            <p:cNvSpPr txBox="1">
              <a:spLocks noChangeArrowheads="1"/>
            </p:cNvSpPr>
            <p:nvPr/>
          </p:nvSpPr>
          <p:spPr bwMode="auto">
            <a:xfrm>
              <a:off x="2517572" y="3241924"/>
              <a:ext cx="1112593"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6" name="组合 205"/>
          <p:cNvGrpSpPr/>
          <p:nvPr/>
        </p:nvGrpSpPr>
        <p:grpSpPr>
          <a:xfrm>
            <a:off x="5085230" y="4016841"/>
            <a:ext cx="1668553" cy="608450"/>
            <a:chOff x="3977423" y="2070981"/>
            <a:chExt cx="1251795" cy="459189"/>
          </a:xfrm>
        </p:grpSpPr>
        <p:sp>
          <p:nvSpPr>
            <p:cNvPr id="207" name="Text Box 40"/>
            <p:cNvSpPr txBox="1">
              <a:spLocks noChangeArrowheads="1"/>
            </p:cNvSpPr>
            <p:nvPr/>
          </p:nvSpPr>
          <p:spPr bwMode="auto">
            <a:xfrm>
              <a:off x="3977423" y="2070981"/>
              <a:ext cx="1251795"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成果展示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8" name="Text Box 41"/>
            <p:cNvSpPr txBox="1">
              <a:spLocks noChangeArrowheads="1"/>
            </p:cNvSpPr>
            <p:nvPr/>
          </p:nvSpPr>
          <p:spPr bwMode="auto">
            <a:xfrm>
              <a:off x="4082028" y="2338543"/>
              <a:ext cx="1042586"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9" name="组合 208"/>
          <p:cNvGrpSpPr/>
          <p:nvPr/>
        </p:nvGrpSpPr>
        <p:grpSpPr>
          <a:xfrm>
            <a:off x="7221500" y="5442310"/>
            <a:ext cx="1598070" cy="632817"/>
            <a:chOff x="5580112" y="3146763"/>
            <a:chExt cx="1198917" cy="477579"/>
          </a:xfrm>
        </p:grpSpPr>
        <p:sp>
          <p:nvSpPr>
            <p:cNvPr id="210" name="Text Box 42"/>
            <p:cNvSpPr txBox="1">
              <a:spLocks noChangeArrowheads="1"/>
            </p:cNvSpPr>
            <p:nvPr/>
          </p:nvSpPr>
          <p:spPr bwMode="auto">
            <a:xfrm>
              <a:off x="5641034" y="3146763"/>
              <a:ext cx="1077071"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工作不足</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1" name="Text Box 43"/>
            <p:cNvSpPr txBox="1">
              <a:spLocks noChangeArrowheads="1"/>
            </p:cNvSpPr>
            <p:nvPr/>
          </p:nvSpPr>
          <p:spPr bwMode="auto">
            <a:xfrm>
              <a:off x="5580112" y="3432715"/>
              <a:ext cx="1198917"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2" name="组合 211"/>
          <p:cNvGrpSpPr/>
          <p:nvPr/>
        </p:nvGrpSpPr>
        <p:grpSpPr>
          <a:xfrm>
            <a:off x="9045148" y="4061008"/>
            <a:ext cx="1806447" cy="605822"/>
            <a:chOff x="6948264" y="2104313"/>
            <a:chExt cx="1355247" cy="457206"/>
          </a:xfrm>
        </p:grpSpPr>
        <p:sp>
          <p:nvSpPr>
            <p:cNvPr id="213" name="Text Box 44"/>
            <p:cNvSpPr txBox="1">
              <a:spLocks noChangeArrowheads="1"/>
            </p:cNvSpPr>
            <p:nvPr/>
          </p:nvSpPr>
          <p:spPr bwMode="auto">
            <a:xfrm>
              <a:off x="6948264" y="2104313"/>
              <a:ext cx="1355247" cy="2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明年计划</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4" name="Text Box 45"/>
            <p:cNvSpPr txBox="1">
              <a:spLocks noChangeArrowheads="1"/>
            </p:cNvSpPr>
            <p:nvPr/>
          </p:nvSpPr>
          <p:spPr bwMode="auto">
            <a:xfrm>
              <a:off x="7078155" y="2369892"/>
              <a:ext cx="1095464" cy="1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5" name="组合 214"/>
          <p:cNvGrpSpPr/>
          <p:nvPr/>
        </p:nvGrpSpPr>
        <p:grpSpPr>
          <a:xfrm>
            <a:off x="3118254" y="3440001"/>
            <a:ext cx="1381262" cy="1373442"/>
            <a:chOff x="2501743" y="1635646"/>
            <a:chExt cx="1036261" cy="1036518"/>
          </a:xfrm>
        </p:grpSpPr>
        <p:sp>
          <p:nvSpPr>
            <p:cNvPr id="216"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17" name="Text Box 59"/>
            <p:cNvSpPr txBox="1">
              <a:spLocks noChangeArrowheads="1"/>
            </p:cNvSpPr>
            <p:nvPr/>
          </p:nvSpPr>
          <p:spPr bwMode="auto">
            <a:xfrm>
              <a:off x="2639226" y="1835816"/>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02</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grpSp>
        <p:nvGrpSpPr>
          <p:cNvPr id="218" name="组合 217"/>
          <p:cNvGrpSpPr/>
          <p:nvPr/>
        </p:nvGrpSpPr>
        <p:grpSpPr>
          <a:xfrm>
            <a:off x="5342989" y="5167011"/>
            <a:ext cx="1381262" cy="1373442"/>
            <a:chOff x="4170801" y="2938997"/>
            <a:chExt cx="1036261" cy="1036518"/>
          </a:xfrm>
        </p:grpSpPr>
        <p:sp>
          <p:nvSpPr>
            <p:cNvPr id="219"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0" name="Text Box 60"/>
            <p:cNvSpPr txBox="1">
              <a:spLocks noChangeArrowheads="1"/>
            </p:cNvSpPr>
            <p:nvPr/>
          </p:nvSpPr>
          <p:spPr bwMode="auto">
            <a:xfrm>
              <a:off x="4292373" y="3105837"/>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03</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grpSp>
        <p:nvGrpSpPr>
          <p:cNvPr id="221" name="组合 220"/>
          <p:cNvGrpSpPr/>
          <p:nvPr/>
        </p:nvGrpSpPr>
        <p:grpSpPr>
          <a:xfrm>
            <a:off x="7219919" y="3440001"/>
            <a:ext cx="1381262" cy="1373442"/>
            <a:chOff x="5578926" y="1635646"/>
            <a:chExt cx="1036261" cy="1036518"/>
          </a:xfrm>
        </p:grpSpPr>
        <p:sp>
          <p:nvSpPr>
            <p:cNvPr id="222" name="Oval 53"/>
            <p:cNvSpPr>
              <a:spLocks noChangeArrowheads="1"/>
            </p:cNvSpPr>
            <p:nvPr/>
          </p:nvSpPr>
          <p:spPr bwMode="auto">
            <a:xfrm>
              <a:off x="5578926" y="1635646"/>
              <a:ext cx="1036261" cy="1036518"/>
            </a:xfrm>
            <a:prstGeom prst="ellipse">
              <a:avLst/>
            </a:prstGeom>
            <a:solidFill>
              <a:srgbClr val="00A1D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3" name="Text Box 61"/>
            <p:cNvSpPr txBox="1">
              <a:spLocks noChangeArrowheads="1"/>
            </p:cNvSpPr>
            <p:nvPr/>
          </p:nvSpPr>
          <p:spPr bwMode="auto">
            <a:xfrm>
              <a:off x="5721148" y="1835816"/>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04</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grpSp>
        <p:nvGrpSpPr>
          <p:cNvPr id="224" name="组合 223"/>
          <p:cNvGrpSpPr/>
          <p:nvPr/>
        </p:nvGrpSpPr>
        <p:grpSpPr>
          <a:xfrm>
            <a:off x="9234744" y="5106093"/>
            <a:ext cx="1381262" cy="1373442"/>
            <a:chOff x="7090504" y="2893023"/>
            <a:chExt cx="1036261" cy="1036518"/>
          </a:xfrm>
        </p:grpSpPr>
        <p:sp>
          <p:nvSpPr>
            <p:cNvPr id="225"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6" name="Text Box 62"/>
            <p:cNvSpPr txBox="1">
              <a:spLocks noChangeArrowheads="1"/>
            </p:cNvSpPr>
            <p:nvPr/>
          </p:nvSpPr>
          <p:spPr bwMode="auto">
            <a:xfrm>
              <a:off x="7225896" y="3105837"/>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05</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grpSp>
        <p:nvGrpSpPr>
          <p:cNvPr id="227" name="组合 226"/>
          <p:cNvGrpSpPr/>
          <p:nvPr/>
        </p:nvGrpSpPr>
        <p:grpSpPr>
          <a:xfrm>
            <a:off x="1172376" y="5098479"/>
            <a:ext cx="1381262" cy="1373442"/>
            <a:chOff x="1041891" y="2887277"/>
            <a:chExt cx="1036261" cy="1036518"/>
          </a:xfrm>
        </p:grpSpPr>
        <p:sp>
          <p:nvSpPr>
            <p:cNvPr id="228"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9" name="Text Box 58"/>
            <p:cNvSpPr txBox="1">
              <a:spLocks noChangeArrowheads="1"/>
            </p:cNvSpPr>
            <p:nvPr/>
          </p:nvSpPr>
          <p:spPr bwMode="auto">
            <a:xfrm>
              <a:off x="1177282" y="3105837"/>
              <a:ext cx="782803" cy="6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01</a:t>
              </a:r>
              <a:endParaRPr lang="en-US" altLang="zh-CN" sz="5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8413"/>
    </mc:Choice>
    <mc:Fallback>
      <p:transition spd="slow" advTm="8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p:cTn id="7" dur="500" fill="hold"/>
                                        <p:tgtEl>
                                          <p:spTgt spid="153"/>
                                        </p:tgtEl>
                                        <p:attrNameLst>
                                          <p:attrName>ppt_w</p:attrName>
                                        </p:attrNameLst>
                                      </p:cBhvr>
                                      <p:tavLst>
                                        <p:tav tm="0">
                                          <p:val>
                                            <p:fltVal val="0"/>
                                          </p:val>
                                        </p:tav>
                                        <p:tav tm="100000">
                                          <p:val>
                                            <p:strVal val="#ppt_w"/>
                                          </p:val>
                                        </p:tav>
                                      </p:tavLst>
                                    </p:anim>
                                    <p:anim calcmode="lin" valueType="num">
                                      <p:cBhvr>
                                        <p:cTn id="8" dur="500" fill="hold"/>
                                        <p:tgtEl>
                                          <p:spTgt spid="15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54"/>
                                        </p:tgtEl>
                                        <p:attrNameLst>
                                          <p:attrName>style.visibility</p:attrName>
                                        </p:attrNameLst>
                                      </p:cBhvr>
                                      <p:to>
                                        <p:strVal val="visible"/>
                                      </p:to>
                                    </p:set>
                                    <p:anim calcmode="lin" valueType="num">
                                      <p:cBhvr>
                                        <p:cTn id="11" dur="500" fill="hold"/>
                                        <p:tgtEl>
                                          <p:spTgt spid="154"/>
                                        </p:tgtEl>
                                        <p:attrNameLst>
                                          <p:attrName>ppt_w</p:attrName>
                                        </p:attrNameLst>
                                      </p:cBhvr>
                                      <p:tavLst>
                                        <p:tav tm="0">
                                          <p:val>
                                            <p:fltVal val="0"/>
                                          </p:val>
                                        </p:tav>
                                        <p:tav tm="100000">
                                          <p:val>
                                            <p:strVal val="#ppt_w"/>
                                          </p:val>
                                        </p:tav>
                                      </p:tavLst>
                                    </p:anim>
                                    <p:anim calcmode="lin" valueType="num">
                                      <p:cBhvr>
                                        <p:cTn id="12" dur="500" fill="hold"/>
                                        <p:tgtEl>
                                          <p:spTgt spid="154"/>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9"/>
                                        </p:tgtEl>
                                        <p:attrNameLst>
                                          <p:attrName>style.visibility</p:attrName>
                                        </p:attrNameLst>
                                      </p:cBhvr>
                                      <p:to>
                                        <p:strVal val="visible"/>
                                      </p:to>
                                    </p:set>
                                    <p:animEffect transition="in" filter="wipe(left)">
                                      <p:cBhvr>
                                        <p:cTn id="16" dur="2500"/>
                                        <p:tgtEl>
                                          <p:spTgt spid="199"/>
                                        </p:tgtEl>
                                      </p:cBhvr>
                                    </p:animEffect>
                                  </p:childTnLst>
                                </p:cTn>
                              </p:par>
                              <p:par>
                                <p:cTn id="17" presetID="53" presetClass="entr" presetSubtype="16" fill="hold" nodeType="with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childTnLst>
                                </p:cTn>
                              </p:par>
                              <p:par>
                                <p:cTn id="22" presetID="53" presetClass="entr" presetSubtype="16" fill="hold" nodeType="withEffect">
                                  <p:stCondLst>
                                    <p:cond delay="500"/>
                                  </p:stCondLst>
                                  <p:childTnLst>
                                    <p:set>
                                      <p:cBhvr>
                                        <p:cTn id="23" dur="1" fill="hold">
                                          <p:stCondLst>
                                            <p:cond delay="0"/>
                                          </p:stCondLst>
                                        </p:cTn>
                                        <p:tgtEl>
                                          <p:spTgt spid="215"/>
                                        </p:tgtEl>
                                        <p:attrNameLst>
                                          <p:attrName>style.visibility</p:attrName>
                                        </p:attrNameLst>
                                      </p:cBhvr>
                                      <p:to>
                                        <p:strVal val="visible"/>
                                      </p:to>
                                    </p:set>
                                    <p:anim calcmode="lin" valueType="num">
                                      <p:cBhvr>
                                        <p:cTn id="24" dur="500" fill="hold"/>
                                        <p:tgtEl>
                                          <p:spTgt spid="215"/>
                                        </p:tgtEl>
                                        <p:attrNameLst>
                                          <p:attrName>ppt_w</p:attrName>
                                        </p:attrNameLst>
                                      </p:cBhvr>
                                      <p:tavLst>
                                        <p:tav tm="0">
                                          <p:val>
                                            <p:fltVal val="0"/>
                                          </p:val>
                                        </p:tav>
                                        <p:tav tm="100000">
                                          <p:val>
                                            <p:strVal val="#ppt_w"/>
                                          </p:val>
                                        </p:tav>
                                      </p:tavLst>
                                    </p:anim>
                                    <p:anim calcmode="lin" valueType="num">
                                      <p:cBhvr>
                                        <p:cTn id="25" dur="500" fill="hold"/>
                                        <p:tgtEl>
                                          <p:spTgt spid="215"/>
                                        </p:tgtEl>
                                        <p:attrNameLst>
                                          <p:attrName>ppt_h</p:attrName>
                                        </p:attrNameLst>
                                      </p:cBhvr>
                                      <p:tavLst>
                                        <p:tav tm="0">
                                          <p:val>
                                            <p:fltVal val="0"/>
                                          </p:val>
                                        </p:tav>
                                        <p:tav tm="100000">
                                          <p:val>
                                            <p:strVal val="#ppt_h"/>
                                          </p:val>
                                        </p:tav>
                                      </p:tavLst>
                                    </p:anim>
                                    <p:animEffect transition="in" filter="fade">
                                      <p:cBhvr>
                                        <p:cTn id="26" dur="500"/>
                                        <p:tgtEl>
                                          <p:spTgt spid="215"/>
                                        </p:tgtEl>
                                      </p:cBhvr>
                                    </p:animEffect>
                                  </p:childTnLst>
                                </p:cTn>
                              </p:par>
                              <p:par>
                                <p:cTn id="27" presetID="53" presetClass="entr" presetSubtype="16" fill="hold" nodeType="withEffect">
                                  <p:stCondLst>
                                    <p:cond delay="1000"/>
                                  </p:stCondLst>
                                  <p:childTnLst>
                                    <p:set>
                                      <p:cBhvr>
                                        <p:cTn id="28" dur="1" fill="hold">
                                          <p:stCondLst>
                                            <p:cond delay="0"/>
                                          </p:stCondLst>
                                        </p:cTn>
                                        <p:tgtEl>
                                          <p:spTgt spid="218"/>
                                        </p:tgtEl>
                                        <p:attrNameLst>
                                          <p:attrName>style.visibility</p:attrName>
                                        </p:attrNameLst>
                                      </p:cBhvr>
                                      <p:to>
                                        <p:strVal val="visible"/>
                                      </p:to>
                                    </p:set>
                                    <p:anim calcmode="lin" valueType="num">
                                      <p:cBhvr>
                                        <p:cTn id="29" dur="500" fill="hold"/>
                                        <p:tgtEl>
                                          <p:spTgt spid="218"/>
                                        </p:tgtEl>
                                        <p:attrNameLst>
                                          <p:attrName>ppt_w</p:attrName>
                                        </p:attrNameLst>
                                      </p:cBhvr>
                                      <p:tavLst>
                                        <p:tav tm="0">
                                          <p:val>
                                            <p:fltVal val="0"/>
                                          </p:val>
                                        </p:tav>
                                        <p:tav tm="100000">
                                          <p:val>
                                            <p:strVal val="#ppt_w"/>
                                          </p:val>
                                        </p:tav>
                                      </p:tavLst>
                                    </p:anim>
                                    <p:anim calcmode="lin" valueType="num">
                                      <p:cBhvr>
                                        <p:cTn id="30" dur="500" fill="hold"/>
                                        <p:tgtEl>
                                          <p:spTgt spid="218"/>
                                        </p:tgtEl>
                                        <p:attrNameLst>
                                          <p:attrName>ppt_h</p:attrName>
                                        </p:attrNameLst>
                                      </p:cBhvr>
                                      <p:tavLst>
                                        <p:tav tm="0">
                                          <p:val>
                                            <p:fltVal val="0"/>
                                          </p:val>
                                        </p:tav>
                                        <p:tav tm="100000">
                                          <p:val>
                                            <p:strVal val="#ppt_h"/>
                                          </p:val>
                                        </p:tav>
                                      </p:tavLst>
                                    </p:anim>
                                    <p:animEffect transition="in" filter="fade">
                                      <p:cBhvr>
                                        <p:cTn id="31" dur="500"/>
                                        <p:tgtEl>
                                          <p:spTgt spid="218"/>
                                        </p:tgtEl>
                                      </p:cBhvr>
                                    </p:animEffect>
                                  </p:childTnLst>
                                </p:cTn>
                              </p:par>
                              <p:par>
                                <p:cTn id="32" presetID="53" presetClass="entr" presetSubtype="16" fill="hold" nodeType="withEffect">
                                  <p:stCondLst>
                                    <p:cond delay="1500"/>
                                  </p:stCondLst>
                                  <p:childTnLst>
                                    <p:set>
                                      <p:cBhvr>
                                        <p:cTn id="33" dur="1" fill="hold">
                                          <p:stCondLst>
                                            <p:cond delay="0"/>
                                          </p:stCondLst>
                                        </p:cTn>
                                        <p:tgtEl>
                                          <p:spTgt spid="221"/>
                                        </p:tgtEl>
                                        <p:attrNameLst>
                                          <p:attrName>style.visibility</p:attrName>
                                        </p:attrNameLst>
                                      </p:cBhvr>
                                      <p:to>
                                        <p:strVal val="visible"/>
                                      </p:to>
                                    </p:set>
                                    <p:anim calcmode="lin" valueType="num">
                                      <p:cBhvr>
                                        <p:cTn id="34" dur="500" fill="hold"/>
                                        <p:tgtEl>
                                          <p:spTgt spid="221"/>
                                        </p:tgtEl>
                                        <p:attrNameLst>
                                          <p:attrName>ppt_w</p:attrName>
                                        </p:attrNameLst>
                                      </p:cBhvr>
                                      <p:tavLst>
                                        <p:tav tm="0">
                                          <p:val>
                                            <p:fltVal val="0"/>
                                          </p:val>
                                        </p:tav>
                                        <p:tav tm="100000">
                                          <p:val>
                                            <p:strVal val="#ppt_w"/>
                                          </p:val>
                                        </p:tav>
                                      </p:tavLst>
                                    </p:anim>
                                    <p:anim calcmode="lin" valueType="num">
                                      <p:cBhvr>
                                        <p:cTn id="35" dur="500" fill="hold"/>
                                        <p:tgtEl>
                                          <p:spTgt spid="221"/>
                                        </p:tgtEl>
                                        <p:attrNameLst>
                                          <p:attrName>ppt_h</p:attrName>
                                        </p:attrNameLst>
                                      </p:cBhvr>
                                      <p:tavLst>
                                        <p:tav tm="0">
                                          <p:val>
                                            <p:fltVal val="0"/>
                                          </p:val>
                                        </p:tav>
                                        <p:tav tm="100000">
                                          <p:val>
                                            <p:strVal val="#ppt_h"/>
                                          </p:val>
                                        </p:tav>
                                      </p:tavLst>
                                    </p:anim>
                                    <p:animEffect transition="in" filter="fade">
                                      <p:cBhvr>
                                        <p:cTn id="36" dur="500"/>
                                        <p:tgtEl>
                                          <p:spTgt spid="221"/>
                                        </p:tgtEl>
                                      </p:cBhvr>
                                    </p:animEffect>
                                  </p:childTnLst>
                                </p:cTn>
                              </p:par>
                              <p:par>
                                <p:cTn id="37" presetID="53" presetClass="entr" presetSubtype="16" fill="hold" nodeType="withEffect">
                                  <p:stCondLst>
                                    <p:cond delay="2000"/>
                                  </p:stCondLst>
                                  <p:childTnLst>
                                    <p:set>
                                      <p:cBhvr>
                                        <p:cTn id="38" dur="1" fill="hold">
                                          <p:stCondLst>
                                            <p:cond delay="0"/>
                                          </p:stCondLst>
                                        </p:cTn>
                                        <p:tgtEl>
                                          <p:spTgt spid="224"/>
                                        </p:tgtEl>
                                        <p:attrNameLst>
                                          <p:attrName>style.visibility</p:attrName>
                                        </p:attrNameLst>
                                      </p:cBhvr>
                                      <p:to>
                                        <p:strVal val="visible"/>
                                      </p:to>
                                    </p:set>
                                    <p:anim calcmode="lin" valueType="num">
                                      <p:cBhvr>
                                        <p:cTn id="39" dur="500" fill="hold"/>
                                        <p:tgtEl>
                                          <p:spTgt spid="224"/>
                                        </p:tgtEl>
                                        <p:attrNameLst>
                                          <p:attrName>ppt_w</p:attrName>
                                        </p:attrNameLst>
                                      </p:cBhvr>
                                      <p:tavLst>
                                        <p:tav tm="0">
                                          <p:val>
                                            <p:fltVal val="0"/>
                                          </p:val>
                                        </p:tav>
                                        <p:tav tm="100000">
                                          <p:val>
                                            <p:strVal val="#ppt_w"/>
                                          </p:val>
                                        </p:tav>
                                      </p:tavLst>
                                    </p:anim>
                                    <p:anim calcmode="lin" valueType="num">
                                      <p:cBhvr>
                                        <p:cTn id="40" dur="500" fill="hold"/>
                                        <p:tgtEl>
                                          <p:spTgt spid="224"/>
                                        </p:tgtEl>
                                        <p:attrNameLst>
                                          <p:attrName>ppt_h</p:attrName>
                                        </p:attrNameLst>
                                      </p:cBhvr>
                                      <p:tavLst>
                                        <p:tav tm="0">
                                          <p:val>
                                            <p:fltVal val="0"/>
                                          </p:val>
                                        </p:tav>
                                        <p:tav tm="100000">
                                          <p:val>
                                            <p:strVal val="#ppt_h"/>
                                          </p:val>
                                        </p:tav>
                                      </p:tavLst>
                                    </p:anim>
                                    <p:animEffect transition="in" filter="fade">
                                      <p:cBhvr>
                                        <p:cTn id="41" dur="500"/>
                                        <p:tgtEl>
                                          <p:spTgt spid="224"/>
                                        </p:tgtEl>
                                      </p:cBhvr>
                                    </p:animEffect>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200"/>
                                        </p:tgtEl>
                                        <p:attrNameLst>
                                          <p:attrName>style.visibility</p:attrName>
                                        </p:attrNameLst>
                                      </p:cBhvr>
                                      <p:to>
                                        <p:strVal val="visible"/>
                                      </p:to>
                                    </p:set>
                                    <p:animEffect transition="in" filter="fade">
                                      <p:cBhvr>
                                        <p:cTn id="45" dur="1000"/>
                                        <p:tgtEl>
                                          <p:spTgt spid="200"/>
                                        </p:tgtEl>
                                      </p:cBhvr>
                                    </p:animEffect>
                                    <p:anim calcmode="lin" valueType="num">
                                      <p:cBhvr>
                                        <p:cTn id="46" dur="1000" fill="hold"/>
                                        <p:tgtEl>
                                          <p:spTgt spid="200"/>
                                        </p:tgtEl>
                                        <p:attrNameLst>
                                          <p:attrName>ppt_x</p:attrName>
                                        </p:attrNameLst>
                                      </p:cBhvr>
                                      <p:tavLst>
                                        <p:tav tm="0">
                                          <p:val>
                                            <p:strVal val="#ppt_x"/>
                                          </p:val>
                                        </p:tav>
                                        <p:tav tm="100000">
                                          <p:val>
                                            <p:strVal val="#ppt_x"/>
                                          </p:val>
                                        </p:tav>
                                      </p:tavLst>
                                    </p:anim>
                                    <p:anim calcmode="lin" valueType="num">
                                      <p:cBhvr>
                                        <p:cTn id="47" dur="1000" fill="hold"/>
                                        <p:tgtEl>
                                          <p:spTgt spid="200"/>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300"/>
                                  </p:stCondLst>
                                  <p:childTnLst>
                                    <p:set>
                                      <p:cBhvr>
                                        <p:cTn id="49" dur="1" fill="hold">
                                          <p:stCondLst>
                                            <p:cond delay="0"/>
                                          </p:stCondLst>
                                        </p:cTn>
                                        <p:tgtEl>
                                          <p:spTgt spid="203"/>
                                        </p:tgtEl>
                                        <p:attrNameLst>
                                          <p:attrName>style.visibility</p:attrName>
                                        </p:attrNameLst>
                                      </p:cBhvr>
                                      <p:to>
                                        <p:strVal val="visible"/>
                                      </p:to>
                                    </p:set>
                                    <p:animEffect transition="in" filter="fade">
                                      <p:cBhvr>
                                        <p:cTn id="50" dur="1000"/>
                                        <p:tgtEl>
                                          <p:spTgt spid="203"/>
                                        </p:tgtEl>
                                      </p:cBhvr>
                                    </p:animEffect>
                                    <p:anim calcmode="lin" valueType="num">
                                      <p:cBhvr>
                                        <p:cTn id="51" dur="1000" fill="hold"/>
                                        <p:tgtEl>
                                          <p:spTgt spid="203"/>
                                        </p:tgtEl>
                                        <p:attrNameLst>
                                          <p:attrName>ppt_x</p:attrName>
                                        </p:attrNameLst>
                                      </p:cBhvr>
                                      <p:tavLst>
                                        <p:tav tm="0">
                                          <p:val>
                                            <p:strVal val="#ppt_x"/>
                                          </p:val>
                                        </p:tav>
                                        <p:tav tm="100000">
                                          <p:val>
                                            <p:strVal val="#ppt_x"/>
                                          </p:val>
                                        </p:tav>
                                      </p:tavLst>
                                    </p:anim>
                                    <p:anim calcmode="lin" valueType="num">
                                      <p:cBhvr>
                                        <p:cTn id="52" dur="1000" fill="hold"/>
                                        <p:tgtEl>
                                          <p:spTgt spid="20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600"/>
                                  </p:stCondLst>
                                  <p:childTnLst>
                                    <p:set>
                                      <p:cBhvr>
                                        <p:cTn id="54" dur="1" fill="hold">
                                          <p:stCondLst>
                                            <p:cond delay="0"/>
                                          </p:stCondLst>
                                        </p:cTn>
                                        <p:tgtEl>
                                          <p:spTgt spid="206"/>
                                        </p:tgtEl>
                                        <p:attrNameLst>
                                          <p:attrName>style.visibility</p:attrName>
                                        </p:attrNameLst>
                                      </p:cBhvr>
                                      <p:to>
                                        <p:strVal val="visible"/>
                                      </p:to>
                                    </p:set>
                                    <p:animEffect transition="in" filter="fade">
                                      <p:cBhvr>
                                        <p:cTn id="55" dur="1000"/>
                                        <p:tgtEl>
                                          <p:spTgt spid="206"/>
                                        </p:tgtEl>
                                      </p:cBhvr>
                                    </p:animEffect>
                                    <p:anim calcmode="lin" valueType="num">
                                      <p:cBhvr>
                                        <p:cTn id="56" dur="1000" fill="hold"/>
                                        <p:tgtEl>
                                          <p:spTgt spid="206"/>
                                        </p:tgtEl>
                                        <p:attrNameLst>
                                          <p:attrName>ppt_x</p:attrName>
                                        </p:attrNameLst>
                                      </p:cBhvr>
                                      <p:tavLst>
                                        <p:tav tm="0">
                                          <p:val>
                                            <p:strVal val="#ppt_x"/>
                                          </p:val>
                                        </p:tav>
                                        <p:tav tm="100000">
                                          <p:val>
                                            <p:strVal val="#ppt_x"/>
                                          </p:val>
                                        </p:tav>
                                      </p:tavLst>
                                    </p:anim>
                                    <p:anim calcmode="lin" valueType="num">
                                      <p:cBhvr>
                                        <p:cTn id="57" dur="1000" fill="hold"/>
                                        <p:tgtEl>
                                          <p:spTgt spid="20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900"/>
                                  </p:stCondLst>
                                  <p:childTnLst>
                                    <p:set>
                                      <p:cBhvr>
                                        <p:cTn id="59" dur="1" fill="hold">
                                          <p:stCondLst>
                                            <p:cond delay="0"/>
                                          </p:stCondLst>
                                        </p:cTn>
                                        <p:tgtEl>
                                          <p:spTgt spid="209"/>
                                        </p:tgtEl>
                                        <p:attrNameLst>
                                          <p:attrName>style.visibility</p:attrName>
                                        </p:attrNameLst>
                                      </p:cBhvr>
                                      <p:to>
                                        <p:strVal val="visible"/>
                                      </p:to>
                                    </p:set>
                                    <p:animEffect transition="in" filter="fade">
                                      <p:cBhvr>
                                        <p:cTn id="60" dur="1000"/>
                                        <p:tgtEl>
                                          <p:spTgt spid="209"/>
                                        </p:tgtEl>
                                      </p:cBhvr>
                                    </p:animEffect>
                                    <p:anim calcmode="lin" valueType="num">
                                      <p:cBhvr>
                                        <p:cTn id="61" dur="1000" fill="hold"/>
                                        <p:tgtEl>
                                          <p:spTgt spid="209"/>
                                        </p:tgtEl>
                                        <p:attrNameLst>
                                          <p:attrName>ppt_x</p:attrName>
                                        </p:attrNameLst>
                                      </p:cBhvr>
                                      <p:tavLst>
                                        <p:tav tm="0">
                                          <p:val>
                                            <p:strVal val="#ppt_x"/>
                                          </p:val>
                                        </p:tav>
                                        <p:tav tm="100000">
                                          <p:val>
                                            <p:strVal val="#ppt_x"/>
                                          </p:val>
                                        </p:tav>
                                      </p:tavLst>
                                    </p:anim>
                                    <p:anim calcmode="lin" valueType="num">
                                      <p:cBhvr>
                                        <p:cTn id="62" dur="1000" fill="hold"/>
                                        <p:tgtEl>
                                          <p:spTgt spid="20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200"/>
                                  </p:stCondLst>
                                  <p:childTnLst>
                                    <p:set>
                                      <p:cBhvr>
                                        <p:cTn id="64" dur="1" fill="hold">
                                          <p:stCondLst>
                                            <p:cond delay="0"/>
                                          </p:stCondLst>
                                        </p:cTn>
                                        <p:tgtEl>
                                          <p:spTgt spid="212"/>
                                        </p:tgtEl>
                                        <p:attrNameLst>
                                          <p:attrName>style.visibility</p:attrName>
                                        </p:attrNameLst>
                                      </p:cBhvr>
                                      <p:to>
                                        <p:strVal val="visible"/>
                                      </p:to>
                                    </p:set>
                                    <p:animEffect transition="in" filter="fade">
                                      <p:cBhvr>
                                        <p:cTn id="65" dur="1000"/>
                                        <p:tgtEl>
                                          <p:spTgt spid="212"/>
                                        </p:tgtEl>
                                      </p:cBhvr>
                                    </p:animEffect>
                                    <p:anim calcmode="lin" valueType="num">
                                      <p:cBhvr>
                                        <p:cTn id="66" dur="1000" fill="hold"/>
                                        <p:tgtEl>
                                          <p:spTgt spid="212"/>
                                        </p:tgtEl>
                                        <p:attrNameLst>
                                          <p:attrName>ppt_x</p:attrName>
                                        </p:attrNameLst>
                                      </p:cBhvr>
                                      <p:tavLst>
                                        <p:tav tm="0">
                                          <p:val>
                                            <p:strVal val="#ppt_x"/>
                                          </p:val>
                                        </p:tav>
                                        <p:tav tm="100000">
                                          <p:val>
                                            <p:strVal val="#ppt_x"/>
                                          </p:val>
                                        </p:tav>
                                      </p:tavLst>
                                    </p:anim>
                                    <p:anim calcmode="lin" valueType="num">
                                      <p:cBhvr>
                                        <p:cTn id="67" dur="10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Rounded Rectangle 5"/>
          <p:cNvSpPr/>
          <p:nvPr/>
        </p:nvSpPr>
        <p:spPr>
          <a:xfrm>
            <a:off x="818491" y="4366168"/>
            <a:ext cx="615317" cy="587979"/>
          </a:xfrm>
          <a:prstGeom prst="roundRect">
            <a:avLst>
              <a:gd name="adj" fmla="val 50000"/>
            </a:avLst>
          </a:prstGeom>
          <a:solidFill>
            <a:srgbClr val="3BA9F8"/>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Open Sans" panose="020B0606030504020204"/>
              <a:ea typeface="微软雅黑" panose="020B0503020204020204" pitchFamily="34" charset="-122"/>
              <a:cs typeface="Open Sans" panose="020B0606030504020204"/>
            </a:endParaRPr>
          </a:p>
        </p:txBody>
      </p:sp>
      <p:sp>
        <p:nvSpPr>
          <p:cNvPr id="6" name="Rounded Rectangle 6"/>
          <p:cNvSpPr/>
          <p:nvPr/>
        </p:nvSpPr>
        <p:spPr>
          <a:xfrm>
            <a:off x="818491" y="3248309"/>
            <a:ext cx="615317" cy="587979"/>
          </a:xfrm>
          <a:prstGeom prst="roundRect">
            <a:avLst>
              <a:gd name="adj" fmla="val 50000"/>
            </a:avLst>
          </a:prstGeom>
          <a:solidFill>
            <a:srgbClr val="FFAC6A"/>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Open Sans" panose="020B0606030504020204"/>
              <a:ea typeface="微软雅黑" panose="020B0503020204020204" pitchFamily="34" charset="-122"/>
              <a:cs typeface="Open Sans" panose="020B0606030504020204"/>
            </a:endParaRPr>
          </a:p>
        </p:txBody>
      </p:sp>
      <p:sp>
        <p:nvSpPr>
          <p:cNvPr id="7" name="Rounded Rectangle 7"/>
          <p:cNvSpPr/>
          <p:nvPr/>
        </p:nvSpPr>
        <p:spPr>
          <a:xfrm>
            <a:off x="812694" y="2108688"/>
            <a:ext cx="615317" cy="587979"/>
          </a:xfrm>
          <a:prstGeom prst="roundRect">
            <a:avLst>
              <a:gd name="adj" fmla="val 50000"/>
            </a:avLst>
          </a:prstGeom>
          <a:solidFill>
            <a:srgbClr val="9DCB43"/>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Open Sans" panose="020B0606030504020204"/>
              <a:ea typeface="微软雅黑" panose="020B0503020204020204" pitchFamily="34" charset="-122"/>
              <a:cs typeface="Open Sans" panose="020B0606030504020204"/>
            </a:endParaRPr>
          </a:p>
        </p:txBody>
      </p:sp>
      <p:sp>
        <p:nvSpPr>
          <p:cNvPr id="9" name="TextBox 8"/>
          <p:cNvSpPr txBox="1"/>
          <p:nvPr/>
        </p:nvSpPr>
        <p:spPr>
          <a:xfrm>
            <a:off x="1529598" y="2018943"/>
            <a:ext cx="2432286" cy="369418"/>
          </a:xfrm>
          <a:prstGeom prst="rect">
            <a:avLst/>
          </a:prstGeom>
          <a:noFill/>
        </p:spPr>
        <p:txBody>
          <a:bodyPr wrap="square" lIns="121917" tIns="60958" rIns="121917" bIns="60958" rtlCol="0">
            <a:spAutoFit/>
          </a:bodyPr>
          <a:lstStyle/>
          <a:p>
            <a:pPr defTabSz="1218565"/>
            <a:r>
              <a:rPr lang="zh-CN" altLang="en-US" sz="1600" dirty="0">
                <a:solidFill>
                  <a:schemeClr val="tx1">
                    <a:lumMod val="65000"/>
                    <a:lumOff val="35000"/>
                  </a:schemeClr>
                </a:solidFill>
                <a:ea typeface="微软雅黑" panose="020B0503020204020204" pitchFamily="34" charset="-122"/>
                <a:cs typeface="Calibri" panose="020F0502020204030204"/>
              </a:rPr>
              <a:t>单击此处添加标题</a:t>
            </a:r>
            <a:endParaRPr lang="en-US" altLang="zh-CN" sz="1600" dirty="0">
              <a:solidFill>
                <a:schemeClr val="tx1">
                  <a:lumMod val="65000"/>
                  <a:lumOff val="35000"/>
                </a:schemeClr>
              </a:solidFill>
              <a:ea typeface="微软雅黑" panose="020B0503020204020204" pitchFamily="34" charset="-122"/>
              <a:cs typeface="Calibri" panose="020F0502020204030204"/>
            </a:endParaRPr>
          </a:p>
        </p:txBody>
      </p:sp>
      <p:sp>
        <p:nvSpPr>
          <p:cNvPr id="10" name="Text Placeholder 5"/>
          <p:cNvSpPr txBox="1"/>
          <p:nvPr/>
        </p:nvSpPr>
        <p:spPr>
          <a:xfrm>
            <a:off x="1529598" y="2395060"/>
            <a:ext cx="4165058" cy="609741"/>
          </a:xfrm>
          <a:prstGeom prst="rect">
            <a:avLst/>
          </a:prstGeom>
        </p:spPr>
        <p:txBody>
          <a:bodyPr lIns="121917" tIns="60958" rIns="121917" bIns="60958">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Aft>
                <a:spcPts val="500"/>
              </a:spcAft>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0"/>
          <p:cNvSpPr txBox="1"/>
          <p:nvPr/>
        </p:nvSpPr>
        <p:spPr>
          <a:xfrm>
            <a:off x="1529598" y="3173878"/>
            <a:ext cx="2432286" cy="369418"/>
          </a:xfrm>
          <a:prstGeom prst="rect">
            <a:avLst/>
          </a:prstGeom>
          <a:noFill/>
        </p:spPr>
        <p:txBody>
          <a:bodyPr wrap="square" lIns="121917" tIns="60958" rIns="121917" bIns="60958" rtlCol="0">
            <a:spAutoFit/>
          </a:bodyPr>
          <a:lstStyle/>
          <a:p>
            <a:pPr defTabSz="1218565"/>
            <a:r>
              <a:rPr lang="zh-CN" altLang="en-US" sz="1600" dirty="0">
                <a:solidFill>
                  <a:schemeClr val="tx1">
                    <a:lumMod val="65000"/>
                    <a:lumOff val="35000"/>
                  </a:schemeClr>
                </a:solidFill>
                <a:ea typeface="微软雅黑" panose="020B0503020204020204" pitchFamily="34" charset="-122"/>
                <a:cs typeface="Calibri" panose="020F0502020204030204"/>
              </a:rPr>
              <a:t>单击此处添加标题</a:t>
            </a:r>
            <a:endParaRPr lang="zh-CN" altLang="en-US" sz="1600" dirty="0">
              <a:solidFill>
                <a:schemeClr val="tx1">
                  <a:lumMod val="65000"/>
                  <a:lumOff val="35000"/>
                </a:schemeClr>
              </a:solidFill>
              <a:ea typeface="微软雅黑" panose="020B0503020204020204" pitchFamily="34" charset="-122"/>
              <a:cs typeface="Calibri" panose="020F0502020204030204"/>
            </a:endParaRPr>
          </a:p>
        </p:txBody>
      </p:sp>
      <p:sp>
        <p:nvSpPr>
          <p:cNvPr id="12" name="Text Placeholder 5"/>
          <p:cNvSpPr txBox="1"/>
          <p:nvPr/>
        </p:nvSpPr>
        <p:spPr>
          <a:xfrm>
            <a:off x="1529598" y="3512919"/>
            <a:ext cx="4165058" cy="812988"/>
          </a:xfrm>
          <a:prstGeom prst="rect">
            <a:avLst/>
          </a:prstGeom>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Aft>
                <a:spcPts val="500"/>
              </a:spcAft>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p:nvSpPr>
        <p:spPr>
          <a:xfrm>
            <a:off x="1529598" y="4291737"/>
            <a:ext cx="2432286" cy="369418"/>
          </a:xfrm>
          <a:prstGeom prst="rect">
            <a:avLst/>
          </a:prstGeom>
          <a:noFill/>
        </p:spPr>
        <p:txBody>
          <a:bodyPr wrap="square" lIns="121917" tIns="60958" rIns="121917" bIns="60958" rtlCol="0">
            <a:spAutoFit/>
          </a:bodyPr>
          <a:lstStyle/>
          <a:p>
            <a:pPr defTabSz="1218565"/>
            <a:r>
              <a:rPr lang="zh-CN" altLang="en-US" sz="1600" dirty="0">
                <a:solidFill>
                  <a:schemeClr val="tx1">
                    <a:lumMod val="65000"/>
                    <a:lumOff val="35000"/>
                  </a:schemeClr>
                </a:solidFill>
                <a:ea typeface="微软雅黑" panose="020B0503020204020204" pitchFamily="34" charset="-122"/>
                <a:cs typeface="Calibri" panose="020F0502020204030204"/>
              </a:rPr>
              <a:t>单击此处添加标题</a:t>
            </a:r>
            <a:endParaRPr lang="zh-CN" altLang="en-US" sz="1600" dirty="0">
              <a:solidFill>
                <a:schemeClr val="tx1">
                  <a:lumMod val="65000"/>
                  <a:lumOff val="35000"/>
                </a:schemeClr>
              </a:solidFill>
              <a:ea typeface="微软雅黑" panose="020B0503020204020204" pitchFamily="34" charset="-122"/>
              <a:cs typeface="Calibri" panose="020F0502020204030204"/>
            </a:endParaRPr>
          </a:p>
        </p:txBody>
      </p:sp>
      <p:sp>
        <p:nvSpPr>
          <p:cNvPr id="14" name="Text Placeholder 5"/>
          <p:cNvSpPr txBox="1"/>
          <p:nvPr/>
        </p:nvSpPr>
        <p:spPr>
          <a:xfrm>
            <a:off x="1529598" y="4630778"/>
            <a:ext cx="4165058" cy="812988"/>
          </a:xfrm>
          <a:prstGeom prst="rect">
            <a:avLst/>
          </a:prstGeom>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spcAft>
                <a:spcPts val="500"/>
              </a:spcAft>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 name="Picture 1" descr="settings.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73769" y="4507722"/>
            <a:ext cx="304760" cy="304871"/>
          </a:xfrm>
          <a:prstGeom prst="rect">
            <a:avLst/>
          </a:prstGeom>
        </p:spPr>
      </p:pic>
      <p:grpSp>
        <p:nvGrpSpPr>
          <p:cNvPr id="16" name="组合 15"/>
          <p:cNvGrpSpPr/>
          <p:nvPr/>
        </p:nvGrpSpPr>
        <p:grpSpPr>
          <a:xfrm>
            <a:off x="5993620" y="1397324"/>
            <a:ext cx="5384099" cy="4220584"/>
            <a:chOff x="4495800" y="1047750"/>
            <a:chExt cx="4038600" cy="3164705"/>
          </a:xfrm>
        </p:grpSpPr>
        <p:cxnSp>
          <p:nvCxnSpPr>
            <p:cNvPr id="17" name="Straight Connector 8"/>
            <p:cNvCxnSpPr/>
            <p:nvPr/>
          </p:nvCxnSpPr>
          <p:spPr>
            <a:xfrm>
              <a:off x="6324600" y="1428750"/>
              <a:ext cx="0" cy="381000"/>
            </a:xfrm>
            <a:prstGeom prst="line">
              <a:avLst/>
            </a:prstGeom>
            <a:noFill/>
            <a:ln w="28575" cap="rnd" cmpd="sng" algn="ctr">
              <a:solidFill>
                <a:srgbClr val="2C3945"/>
              </a:solidFill>
              <a:prstDash val="solid"/>
            </a:ln>
            <a:effectLst/>
          </p:spPr>
        </p:cxnSp>
        <p:sp>
          <p:nvSpPr>
            <p:cNvPr id="18" name="TextBox 17"/>
            <p:cNvSpPr txBox="1"/>
            <p:nvPr/>
          </p:nvSpPr>
          <p:spPr>
            <a:xfrm>
              <a:off x="5943600" y="1081506"/>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cxnSp>
          <p:nvCxnSpPr>
            <p:cNvPr id="19" name="Straight Connector 10"/>
            <p:cNvCxnSpPr/>
            <p:nvPr/>
          </p:nvCxnSpPr>
          <p:spPr>
            <a:xfrm flipV="1">
              <a:off x="7086600" y="1919704"/>
              <a:ext cx="304800" cy="228600"/>
            </a:xfrm>
            <a:prstGeom prst="line">
              <a:avLst/>
            </a:prstGeom>
            <a:noFill/>
            <a:ln w="28575" cap="rnd" cmpd="sng" algn="ctr">
              <a:solidFill>
                <a:srgbClr val="2C3945"/>
              </a:solidFill>
              <a:prstDash val="solid"/>
            </a:ln>
            <a:effectLst/>
          </p:spPr>
        </p:cxnSp>
        <p:sp>
          <p:nvSpPr>
            <p:cNvPr id="20" name="TextBox 19"/>
            <p:cNvSpPr txBox="1"/>
            <p:nvPr/>
          </p:nvSpPr>
          <p:spPr>
            <a:xfrm>
              <a:off x="7239000" y="3471507"/>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cxnSp>
          <p:nvCxnSpPr>
            <p:cNvPr id="21" name="Straight Connector 12"/>
            <p:cNvCxnSpPr/>
            <p:nvPr/>
          </p:nvCxnSpPr>
          <p:spPr>
            <a:xfrm flipH="1" flipV="1">
              <a:off x="5257800" y="1995904"/>
              <a:ext cx="304800" cy="228600"/>
            </a:xfrm>
            <a:prstGeom prst="line">
              <a:avLst/>
            </a:prstGeom>
            <a:noFill/>
            <a:ln w="28575" cap="rnd" cmpd="sng" algn="ctr">
              <a:solidFill>
                <a:srgbClr val="2C3945"/>
              </a:solidFill>
              <a:prstDash val="solid"/>
            </a:ln>
            <a:effectLst/>
          </p:spPr>
        </p:cxnSp>
        <p:sp>
          <p:nvSpPr>
            <p:cNvPr id="22" name="TextBox 21"/>
            <p:cNvSpPr txBox="1"/>
            <p:nvPr/>
          </p:nvSpPr>
          <p:spPr>
            <a:xfrm>
              <a:off x="4648200" y="3471507"/>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cxnSp>
          <p:nvCxnSpPr>
            <p:cNvPr id="23" name="Straight Connector 14"/>
            <p:cNvCxnSpPr/>
            <p:nvPr/>
          </p:nvCxnSpPr>
          <p:spPr>
            <a:xfrm>
              <a:off x="6324600" y="3443704"/>
              <a:ext cx="0" cy="381000"/>
            </a:xfrm>
            <a:prstGeom prst="line">
              <a:avLst/>
            </a:prstGeom>
            <a:noFill/>
            <a:ln w="28575" cap="rnd" cmpd="sng" algn="ctr">
              <a:solidFill>
                <a:srgbClr val="2C3945"/>
              </a:solidFill>
              <a:prstDash val="solid"/>
            </a:ln>
            <a:effectLst/>
          </p:spPr>
        </p:cxnSp>
        <p:sp>
          <p:nvSpPr>
            <p:cNvPr id="24" name="TextBox 23"/>
            <p:cNvSpPr txBox="1"/>
            <p:nvPr/>
          </p:nvSpPr>
          <p:spPr>
            <a:xfrm>
              <a:off x="6019800" y="3944094"/>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cxnSp>
          <p:nvCxnSpPr>
            <p:cNvPr id="25" name="Straight Connector 16"/>
            <p:cNvCxnSpPr/>
            <p:nvPr/>
          </p:nvCxnSpPr>
          <p:spPr>
            <a:xfrm flipH="1" flipV="1">
              <a:off x="7239000" y="3138904"/>
              <a:ext cx="304800" cy="228600"/>
            </a:xfrm>
            <a:prstGeom prst="line">
              <a:avLst/>
            </a:prstGeom>
            <a:noFill/>
            <a:ln w="28575" cap="rnd" cmpd="sng" algn="ctr">
              <a:solidFill>
                <a:srgbClr val="2C3945"/>
              </a:solidFill>
              <a:prstDash val="solid"/>
            </a:ln>
            <a:effectLst/>
          </p:spPr>
        </p:cxnSp>
        <p:cxnSp>
          <p:nvCxnSpPr>
            <p:cNvPr id="26" name="Straight Connector 17"/>
            <p:cNvCxnSpPr/>
            <p:nvPr/>
          </p:nvCxnSpPr>
          <p:spPr>
            <a:xfrm flipV="1">
              <a:off x="5334000" y="3062704"/>
              <a:ext cx="304800" cy="228600"/>
            </a:xfrm>
            <a:prstGeom prst="line">
              <a:avLst/>
            </a:prstGeom>
            <a:noFill/>
            <a:ln w="28575" cap="rnd" cmpd="sng" algn="ctr">
              <a:solidFill>
                <a:srgbClr val="2C3945"/>
              </a:solidFill>
              <a:prstDash val="solid"/>
            </a:ln>
            <a:effectLst/>
          </p:spPr>
        </p:cxnSp>
        <p:sp>
          <p:nvSpPr>
            <p:cNvPr id="27" name="TextBox 26"/>
            <p:cNvSpPr txBox="1"/>
            <p:nvPr/>
          </p:nvSpPr>
          <p:spPr>
            <a:xfrm>
              <a:off x="7467600" y="1642707"/>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28" name="TextBox 27"/>
            <p:cNvSpPr txBox="1"/>
            <p:nvPr/>
          </p:nvSpPr>
          <p:spPr>
            <a:xfrm>
              <a:off x="4800600" y="1658094"/>
              <a:ext cx="1066800" cy="242318"/>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标题</a:t>
              </a:r>
              <a:endParaRPr kumimoji="0" lang="en-US" altLang="zh-CN" sz="15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29" name="Rounded Rectangle 29"/>
            <p:cNvSpPr/>
            <p:nvPr/>
          </p:nvSpPr>
          <p:spPr>
            <a:xfrm>
              <a:off x="5715000" y="1919706"/>
              <a:ext cx="1333499" cy="1309301"/>
            </a:xfrm>
            <a:prstGeom prst="roundRect">
              <a:avLst>
                <a:gd name="adj" fmla="val 50000"/>
              </a:avLst>
            </a:prstGeom>
            <a:noFill/>
            <a:ln w="57150" cap="flat" cmpd="sng" algn="ctr">
              <a:solidFill>
                <a:srgbClr val="2C3945"/>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700" b="0" i="0" u="none" strike="noStrike" kern="0" cap="none" spc="0" normalizeH="0" baseline="0" noProof="0" dirty="0" smtClean="0">
                <a:ln>
                  <a:noFill/>
                </a:ln>
                <a:solidFill>
                  <a:srgbClr val="0C4DA9"/>
                </a:solidFill>
                <a:effectLst/>
                <a:uLnTx/>
                <a:uFillTx/>
                <a:latin typeface="Open Sans Light"/>
                <a:ea typeface="微软雅黑" panose="020B0503020204020204" pitchFamily="34" charset="-122"/>
                <a:cs typeface="Open Sans Light"/>
              </a:endParaRPr>
            </a:p>
          </p:txBody>
        </p:sp>
        <p:sp>
          <p:nvSpPr>
            <p:cNvPr id="30" name="Oval 30"/>
            <p:cNvSpPr/>
            <p:nvPr/>
          </p:nvSpPr>
          <p:spPr>
            <a:xfrm>
              <a:off x="5486400" y="1691104"/>
              <a:ext cx="1752600" cy="1752600"/>
            </a:xfrm>
            <a:prstGeom prst="ellipse">
              <a:avLst/>
            </a:prstGeom>
            <a:noFill/>
            <a:ln w="762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TextBox 30"/>
            <p:cNvSpPr txBox="1"/>
            <p:nvPr/>
          </p:nvSpPr>
          <p:spPr>
            <a:xfrm>
              <a:off x="4495800" y="16149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2" name="TextBox 31"/>
            <p:cNvSpPr txBox="1"/>
            <p:nvPr/>
          </p:nvSpPr>
          <p:spPr>
            <a:xfrm>
              <a:off x="4495800" y="34437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3" name="TextBox 32"/>
            <p:cNvSpPr txBox="1"/>
            <p:nvPr/>
          </p:nvSpPr>
          <p:spPr>
            <a:xfrm>
              <a:off x="5715000" y="1047750"/>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4" name="TextBox 33"/>
            <p:cNvSpPr txBox="1"/>
            <p:nvPr/>
          </p:nvSpPr>
          <p:spPr>
            <a:xfrm>
              <a:off x="5867400" y="39009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5" name="TextBox 34"/>
            <p:cNvSpPr txBox="1"/>
            <p:nvPr/>
          </p:nvSpPr>
          <p:spPr>
            <a:xfrm>
              <a:off x="6934200" y="34437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sp>
          <p:nvSpPr>
            <p:cNvPr id="36" name="TextBox 35"/>
            <p:cNvSpPr txBox="1"/>
            <p:nvPr/>
          </p:nvSpPr>
          <p:spPr>
            <a:xfrm>
              <a:off x="7391400" y="1614904"/>
              <a:ext cx="609600" cy="311551"/>
            </a:xfrm>
            <a:prstGeom prst="rect">
              <a:avLst/>
            </a:prstGeom>
            <a:noFill/>
          </p:spPr>
          <p:txBody>
            <a:bodyPr wrap="squar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rPr>
                <a:t>50%</a:t>
              </a:r>
              <a:endParaRPr kumimoji="0" lang="en-US" sz="2100" b="0" i="0" u="none" strike="noStrike" kern="0" cap="none" spc="0" normalizeH="0" baseline="0" noProof="0" dirty="0" smtClean="0">
                <a:ln>
                  <a:noFill/>
                </a:ln>
                <a:solidFill>
                  <a:prstClr val="black">
                    <a:lumMod val="65000"/>
                    <a:lumOff val="35000"/>
                  </a:prstClr>
                </a:solidFill>
                <a:effectLst/>
                <a:uLnTx/>
                <a:uFillTx/>
                <a:latin typeface="Arial" panose="020B0604020202020204"/>
                <a:ea typeface="微软雅黑" panose="020B0503020204020204" pitchFamily="34" charset="-122"/>
              </a:endParaRPr>
            </a:p>
          </p:txBody>
        </p:sp>
        <p:pic>
          <p:nvPicPr>
            <p:cNvPr id="37" name="Picture 40" descr="tru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549" y="2402330"/>
              <a:ext cx="457200" cy="371475"/>
            </a:xfrm>
            <a:prstGeom prst="rect">
              <a:avLst/>
            </a:prstGeom>
          </p:spPr>
        </p:pic>
      </p:grpSp>
      <p:pic>
        <p:nvPicPr>
          <p:cNvPr id="38" name="Picture 1" descr="settings.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73769" y="3378985"/>
            <a:ext cx="304760" cy="304871"/>
          </a:xfrm>
          <a:prstGeom prst="rect">
            <a:avLst/>
          </a:prstGeom>
        </p:spPr>
      </p:pic>
      <p:pic>
        <p:nvPicPr>
          <p:cNvPr id="39" name="Picture 1" descr="settings.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67973" y="2246599"/>
            <a:ext cx="304760" cy="304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95">
        <p14:vortex dir="r"/>
      </p:transition>
    </mc:Choice>
    <mc:Fallback>
      <p:transition spd="slow" advTm="54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85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par>
                          <p:cTn id="37" fill="hold">
                            <p:stCondLst>
                              <p:cond delay="235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2850"/>
                            </p:stCondLst>
                            <p:childTnLst>
                              <p:par>
                                <p:cTn id="45" presetID="53"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3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3850"/>
                            </p:stCondLst>
                            <p:childTnLst>
                              <p:par>
                                <p:cTn id="63" presetID="6" presetClass="entr" presetSubtype="32"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out)">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Rectangle 12"/>
          <p:cNvSpPr/>
          <p:nvPr/>
        </p:nvSpPr>
        <p:spPr>
          <a:xfrm>
            <a:off x="-1" y="1340632"/>
            <a:ext cx="3250777" cy="5517369"/>
          </a:xfrm>
          <a:prstGeom prst="rect">
            <a:avLst/>
          </a:prstGeom>
          <a:solidFill>
            <a:srgbClr val="71B739">
              <a:alpha val="50196"/>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Oval 16"/>
          <p:cNvSpPr>
            <a:spLocks noChangeAspect="1"/>
          </p:cNvSpPr>
          <p:nvPr/>
        </p:nvSpPr>
        <p:spPr>
          <a:xfrm>
            <a:off x="1025468" y="2383643"/>
            <a:ext cx="1199842" cy="120027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cap="flat" cmpd="sng" algn="ctr">
            <a:solidFill>
              <a:srgbClr val="424C53"/>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graphicFrame>
        <p:nvGraphicFramePr>
          <p:cNvPr id="7" name="Chart 31"/>
          <p:cNvGraphicFramePr/>
          <p:nvPr/>
        </p:nvGraphicFramePr>
        <p:xfrm>
          <a:off x="3555536" y="2364438"/>
          <a:ext cx="8533289" cy="3700149"/>
        </p:xfrm>
        <a:graphic>
          <a:graphicData uri="http://schemas.openxmlformats.org/drawingml/2006/chart">
            <c:chart xmlns:c="http://schemas.openxmlformats.org/drawingml/2006/chart" xmlns:r="http://schemas.openxmlformats.org/officeDocument/2006/relationships" r:id="rId1"/>
          </a:graphicData>
        </a:graphic>
      </p:graphicFrame>
      <p:sp>
        <p:nvSpPr>
          <p:cNvPr id="9" name="Text Placeholder 5"/>
          <p:cNvSpPr txBox="1"/>
          <p:nvPr/>
        </p:nvSpPr>
        <p:spPr>
          <a:xfrm>
            <a:off x="3961883" y="2046670"/>
            <a:ext cx="7314248" cy="812988"/>
          </a:xfrm>
          <a:prstGeom prst="rect">
            <a:avLst/>
          </a:prstGeom>
        </p:spPr>
        <p:txBody>
          <a:bodyPr lIns="121917" tIns="60958" rIns="121917" bIns="60958">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spcAft>
                <a:spcPts val="50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406346" y="3787166"/>
            <a:ext cx="2336496" cy="2642212"/>
            <a:chOff x="304800" y="2343150"/>
            <a:chExt cx="1752600" cy="1981200"/>
          </a:xfrm>
        </p:grpSpPr>
        <p:cxnSp>
          <p:nvCxnSpPr>
            <p:cNvPr id="11" name="Straight Connector 34"/>
            <p:cNvCxnSpPr/>
            <p:nvPr/>
          </p:nvCxnSpPr>
          <p:spPr>
            <a:xfrm>
              <a:off x="1219200" y="2647950"/>
              <a:ext cx="0" cy="1676400"/>
            </a:xfrm>
            <a:prstGeom prst="line">
              <a:avLst/>
            </a:prstGeom>
            <a:noFill/>
            <a:ln w="9525" cap="rnd" cmpd="sng" algn="ctr">
              <a:solidFill>
                <a:sysClr val="window" lastClr="FFFFFF">
                  <a:lumMod val="95000"/>
                </a:sysClr>
              </a:solidFill>
              <a:prstDash val="dot"/>
            </a:ln>
            <a:effectLst/>
          </p:spPr>
        </p:cxnSp>
        <p:sp>
          <p:nvSpPr>
            <p:cNvPr id="12" name="Rectangle 35"/>
            <p:cNvSpPr/>
            <p:nvPr/>
          </p:nvSpPr>
          <p:spPr>
            <a:xfrm>
              <a:off x="838200" y="2647950"/>
              <a:ext cx="762000" cy="228600"/>
            </a:xfrm>
            <a:prstGeom prst="rect">
              <a:avLst/>
            </a:prstGeom>
            <a:solidFill>
              <a:srgbClr val="424C53"/>
            </a:solidFill>
            <a:ln w="9525" cap="flat" cmpd="sng" algn="ctr">
              <a:noFill/>
              <a:prstDash val="solid"/>
            </a:ln>
            <a:effectLst/>
          </p:spPr>
          <p:txBody>
            <a:bodyPr rtlCol="0" anchor="b"/>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20XX</a:t>
              </a:r>
              <a:endPar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Rectangle 36"/>
            <p:cNvSpPr/>
            <p:nvPr/>
          </p:nvSpPr>
          <p:spPr>
            <a:xfrm>
              <a:off x="304800" y="2343150"/>
              <a:ext cx="1752600" cy="323999"/>
            </a:xfrm>
            <a:prstGeom prst="rect">
              <a:avLst/>
            </a:prstGeom>
            <a:noFill/>
            <a:ln w="63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rPr>
                <a:t>添加标题</a:t>
              </a:r>
              <a:endPar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endParaRPr>
            </a:p>
          </p:txBody>
        </p:sp>
        <p:sp>
          <p:nvSpPr>
            <p:cNvPr id="14" name="Rectangle 37"/>
            <p:cNvSpPr/>
            <p:nvPr/>
          </p:nvSpPr>
          <p:spPr>
            <a:xfrm>
              <a:off x="838200" y="3333750"/>
              <a:ext cx="762000" cy="228600"/>
            </a:xfrm>
            <a:prstGeom prst="rect">
              <a:avLst/>
            </a:prstGeom>
            <a:solidFill>
              <a:srgbClr val="424C53"/>
            </a:solidFill>
            <a:ln w="9525" cap="flat" cmpd="sng" algn="ctr">
              <a:noFill/>
              <a:prstDash val="solid"/>
            </a:ln>
            <a:effectLst/>
          </p:spPr>
          <p:txBody>
            <a:bodyPr rtlCol="0" anchor="b"/>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67%</a:t>
              </a:r>
              <a:endPar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Rectangle 38"/>
            <p:cNvSpPr/>
            <p:nvPr/>
          </p:nvSpPr>
          <p:spPr>
            <a:xfrm>
              <a:off x="304800" y="3028950"/>
              <a:ext cx="1752600" cy="323999"/>
            </a:xfrm>
            <a:prstGeom prst="rect">
              <a:avLst/>
            </a:prstGeom>
            <a:noFill/>
            <a:ln w="63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rPr>
                <a:t>添加标题</a:t>
              </a:r>
              <a:endPar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endParaRPr>
            </a:p>
          </p:txBody>
        </p:sp>
        <p:sp>
          <p:nvSpPr>
            <p:cNvPr id="16" name="Rectangle 39"/>
            <p:cNvSpPr/>
            <p:nvPr/>
          </p:nvSpPr>
          <p:spPr>
            <a:xfrm>
              <a:off x="838200" y="4095750"/>
              <a:ext cx="762000" cy="228600"/>
            </a:xfrm>
            <a:prstGeom prst="rect">
              <a:avLst/>
            </a:prstGeom>
            <a:solidFill>
              <a:srgbClr val="424C53"/>
            </a:solidFill>
            <a:ln w="9525" cap="flat" cmpd="sng" algn="ctr">
              <a:noFill/>
              <a:prstDash val="solid"/>
            </a:ln>
            <a:effectLst/>
          </p:spPr>
          <p:txBody>
            <a:bodyPr rtlCol="0" anchor="b"/>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67%</a:t>
              </a:r>
              <a:endParaRPr kumimoji="0" lang="en-US" sz="13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Rectangle 40"/>
            <p:cNvSpPr/>
            <p:nvPr/>
          </p:nvSpPr>
          <p:spPr>
            <a:xfrm>
              <a:off x="685800" y="3790950"/>
              <a:ext cx="914400" cy="323999"/>
            </a:xfrm>
            <a:prstGeom prst="rect">
              <a:avLst/>
            </a:prstGeom>
            <a:noFill/>
            <a:ln w="635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rPr>
                <a:t>添加标题</a:t>
              </a:r>
              <a:endParaRPr kumimoji="0" lang="zh-CN" altLang="en-US" sz="1200" b="0" i="0" u="none" strike="noStrike" kern="0" cap="none" spc="0" normalizeH="0" baseline="0" noProof="0" dirty="0" smtClean="0">
                <a:ln>
                  <a:noFill/>
                </a:ln>
                <a:solidFill>
                  <a:prstClr val="white"/>
                </a:solidFill>
                <a:effectLst/>
                <a:uLnTx/>
                <a:uFillTx/>
                <a:latin typeface="Arial" panose="020B0604020202020204"/>
                <a:ea typeface="Open Sans Semibold" pitchFamily="34" charset="0"/>
                <a:cs typeface="Calibri" panose="020F0502020204030204"/>
              </a:endParaRPr>
            </a:p>
          </p:txBody>
        </p:sp>
      </p:grpSp>
      <p:sp>
        <p:nvSpPr>
          <p:cNvPr id="18" name="Text Placeholder 4"/>
          <p:cNvSpPr txBox="1"/>
          <p:nvPr/>
        </p:nvSpPr>
        <p:spPr>
          <a:xfrm>
            <a:off x="4070173" y="1358666"/>
            <a:ext cx="2845223" cy="431900"/>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600" b="1"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600" indent="0" algn="l" defTabSz="1218565" rtl="0" eaLnBrk="1" latinLnBrk="0" hangingPunct="1">
              <a:spcBef>
                <a:spcPct val="20000"/>
              </a:spcBef>
              <a:buFontTx/>
              <a:buNone/>
              <a:defRPr sz="1400" kern="1200">
                <a:solidFill>
                  <a:schemeClr val="tx1">
                    <a:lumMod val="65000"/>
                    <a:lumOff val="35000"/>
                  </a:schemeClr>
                </a:solidFill>
                <a:latin typeface="Mission Gothic Regular" pitchFamily="50" charset="0"/>
                <a:ea typeface="+mn-ea"/>
                <a:cs typeface="+mn-cs"/>
              </a:defRPr>
            </a:lvl2pPr>
            <a:lvl3pPr marL="1219200" indent="0" algn="l" defTabSz="1218565" rtl="0" eaLnBrk="1" latinLnBrk="0" hangingPunct="1">
              <a:spcBef>
                <a:spcPct val="20000"/>
              </a:spcBef>
              <a:buFontTx/>
              <a:buNone/>
              <a:defRPr sz="1400" kern="1200">
                <a:solidFill>
                  <a:schemeClr val="tx1">
                    <a:lumMod val="65000"/>
                    <a:lumOff val="35000"/>
                  </a:schemeClr>
                </a:solidFill>
                <a:latin typeface="Mission Gothic Regular" pitchFamily="50" charset="0"/>
                <a:ea typeface="+mn-ea"/>
                <a:cs typeface="+mn-cs"/>
              </a:defRPr>
            </a:lvl3pPr>
            <a:lvl4pPr marL="1828800" indent="0" algn="l" defTabSz="1218565" rtl="0" eaLnBrk="1" latinLnBrk="0" hangingPunct="1">
              <a:spcBef>
                <a:spcPct val="20000"/>
              </a:spcBef>
              <a:buFontTx/>
              <a:buNone/>
              <a:defRPr sz="1400" kern="1200">
                <a:solidFill>
                  <a:schemeClr val="tx1">
                    <a:lumMod val="65000"/>
                    <a:lumOff val="35000"/>
                  </a:schemeClr>
                </a:solidFill>
                <a:latin typeface="Mission Gothic Regular" pitchFamily="50" charset="0"/>
                <a:ea typeface="+mn-ea"/>
                <a:cs typeface="+mn-cs"/>
              </a:defRPr>
            </a:lvl4pPr>
            <a:lvl5pPr marL="2438400" indent="0" algn="l" defTabSz="1218565" rtl="0" eaLnBrk="1" latinLnBrk="0" hangingPunct="1">
              <a:spcBef>
                <a:spcPct val="20000"/>
              </a:spcBef>
              <a:buFontTx/>
              <a:buNone/>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dirty="0" smtClean="0">
                <a:latin typeface="微软雅黑" panose="020B0503020204020204" pitchFamily="34" charset="-122"/>
                <a:ea typeface="微软雅黑" panose="020B0503020204020204" pitchFamily="34" charset="-122"/>
                <a:cs typeface="Open Sans Light"/>
              </a:rPr>
              <a:t>单击此处添加标题</a:t>
            </a:r>
            <a:endParaRPr lang="zh-CN" altLang="en-US" sz="2200" dirty="0">
              <a:latin typeface="微软雅黑" panose="020B0503020204020204" pitchFamily="34" charset="-122"/>
              <a:ea typeface="微软雅黑" panose="020B0503020204020204" pitchFamily="34" charset="-122"/>
              <a:cs typeface="Open Sans Light"/>
            </a:endParaRPr>
          </a:p>
        </p:txBody>
      </p:sp>
    </p:spTree>
  </p:cSld>
  <p:clrMapOvr>
    <a:masterClrMapping/>
  </p:clrMapOvr>
  <mc:AlternateContent xmlns:mc="http://schemas.openxmlformats.org/markup-compatibility/2006">
    <mc:Choice xmlns:p14="http://schemas.microsoft.com/office/powerpoint/2010/main" Requires="p14">
      <p:transition spd="slow" p14:dur="2000" advTm="4045">
        <p14:vortex dir="r"/>
      </p:transition>
    </mc:Choice>
    <mc:Fallback>
      <p:transition spd="slow" advTm="4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anim calcmode="lin" valueType="num">
                                      <p:cBhvr>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85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35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85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Graphic spid="7" grpId="0">
        <p:bldAsOne/>
      </p:bldGraphic>
      <p:bldP spid="9" grpId="0"/>
      <p:bldP spid="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138" name="Rectangle 7"/>
          <p:cNvSpPr/>
          <p:nvPr/>
        </p:nvSpPr>
        <p:spPr bwMode="auto">
          <a:xfrm>
            <a:off x="7565630" y="1612029"/>
            <a:ext cx="2196983" cy="86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9" name="Rectangle 7"/>
          <p:cNvSpPr/>
          <p:nvPr/>
        </p:nvSpPr>
        <p:spPr bwMode="auto">
          <a:xfrm>
            <a:off x="8357821" y="3299372"/>
            <a:ext cx="2196983" cy="86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0" name="Rectangle 7"/>
          <p:cNvSpPr/>
          <p:nvPr/>
        </p:nvSpPr>
        <p:spPr bwMode="auto">
          <a:xfrm>
            <a:off x="7565630" y="5153635"/>
            <a:ext cx="2196983" cy="86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1" name="Freeform 12"/>
          <p:cNvSpPr/>
          <p:nvPr/>
        </p:nvSpPr>
        <p:spPr bwMode="auto">
          <a:xfrm>
            <a:off x="6603481" y="2032952"/>
            <a:ext cx="1022842" cy="1665660"/>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2" name="Freeform 13"/>
          <p:cNvSpPr/>
          <p:nvPr/>
        </p:nvSpPr>
        <p:spPr bwMode="auto">
          <a:xfrm>
            <a:off x="4802874" y="1693024"/>
            <a:ext cx="1800606" cy="339930"/>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3" name="Freeform 14"/>
          <p:cNvSpPr/>
          <p:nvPr/>
        </p:nvSpPr>
        <p:spPr bwMode="auto">
          <a:xfrm>
            <a:off x="6907294" y="3698613"/>
            <a:ext cx="727130" cy="1803631"/>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4" name="Freeform 15"/>
          <p:cNvSpPr/>
          <p:nvPr/>
        </p:nvSpPr>
        <p:spPr bwMode="auto">
          <a:xfrm>
            <a:off x="4521339" y="5502243"/>
            <a:ext cx="2385955" cy="569884"/>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23B9D6"/>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45" name="Group 1"/>
          <p:cNvGrpSpPr/>
          <p:nvPr/>
        </p:nvGrpSpPr>
        <p:grpSpPr>
          <a:xfrm>
            <a:off x="4442254" y="2741867"/>
            <a:ext cx="2134613" cy="2310953"/>
            <a:chOff x="3946451" y="1586754"/>
            <a:chExt cx="1673076" cy="1834695"/>
          </a:xfrm>
        </p:grpSpPr>
        <p:sp>
          <p:nvSpPr>
            <p:cNvPr id="146" name="Oval 11"/>
            <p:cNvSpPr/>
            <p:nvPr/>
          </p:nvSpPr>
          <p:spPr bwMode="auto">
            <a:xfrm>
              <a:off x="4089585" y="1815054"/>
              <a:ext cx="1430856" cy="1430856"/>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7" name="Freeform 18"/>
            <p:cNvSpPr>
              <a:spLocks noEditPoints="1"/>
            </p:cNvSpPr>
            <p:nvPr/>
          </p:nvSpPr>
          <p:spPr bwMode="auto">
            <a:xfrm>
              <a:off x="4559863" y="2240485"/>
              <a:ext cx="236555" cy="235905"/>
            </a:xfrm>
            <a:custGeom>
              <a:avLst/>
              <a:gdLst>
                <a:gd name="T0" fmla="*/ 1090 w 2222"/>
                <a:gd name="T1" fmla="*/ 1677 h 2222"/>
                <a:gd name="T2" fmla="*/ 758 w 2222"/>
                <a:gd name="T3" fmla="*/ 2127 h 2222"/>
                <a:gd name="T4" fmla="*/ 719 w 2222"/>
                <a:gd name="T5" fmla="*/ 2148 h 2222"/>
                <a:gd name="T6" fmla="*/ 688 w 2222"/>
                <a:gd name="T7" fmla="*/ 2123 h 2222"/>
                <a:gd name="T8" fmla="*/ 686 w 2222"/>
                <a:gd name="T9" fmla="*/ 2087 h 2222"/>
                <a:gd name="T10" fmla="*/ 143 w 2222"/>
                <a:gd name="T11" fmla="*/ 1306 h 2222"/>
                <a:gd name="T12" fmla="*/ 47 w 2222"/>
                <a:gd name="T13" fmla="*/ 1194 h 2222"/>
                <a:gd name="T14" fmla="*/ 0 w 2222"/>
                <a:gd name="T15" fmla="*/ 1266 h 2222"/>
                <a:gd name="T16" fmla="*/ 62 w 2222"/>
                <a:gd name="T17" fmla="*/ 1357 h 2222"/>
                <a:gd name="T18" fmla="*/ 624 w 2222"/>
                <a:gd name="T19" fmla="*/ 2124 h 2222"/>
                <a:gd name="T20" fmla="*/ 722 w 2222"/>
                <a:gd name="T21" fmla="*/ 2222 h 2222"/>
                <a:gd name="T22" fmla="*/ 794 w 2222"/>
                <a:gd name="T23" fmla="*/ 2189 h 2222"/>
                <a:gd name="T24" fmla="*/ 1104 w 2222"/>
                <a:gd name="T25" fmla="*/ 1771 h 2222"/>
                <a:gd name="T26" fmla="*/ 1776 w 2222"/>
                <a:gd name="T27" fmla="*/ 2059 h 2222"/>
                <a:gd name="T28" fmla="*/ 1860 w 2222"/>
                <a:gd name="T29" fmla="*/ 2054 h 2222"/>
                <a:gd name="T30" fmla="*/ 1912 w 2222"/>
                <a:gd name="T31" fmla="*/ 1967 h 2222"/>
                <a:gd name="T32" fmla="*/ 1717 w 2222"/>
                <a:gd name="T33" fmla="*/ 1951 h 2222"/>
                <a:gd name="T34" fmla="*/ 2180 w 2222"/>
                <a:gd name="T35" fmla="*/ 17 h 2222"/>
                <a:gd name="T36" fmla="*/ 2075 w 2222"/>
                <a:gd name="T37" fmla="*/ 14 h 2222"/>
                <a:gd name="T38" fmla="*/ 115 w 2222"/>
                <a:gd name="T39" fmla="*/ 1149 h 2222"/>
                <a:gd name="T40" fmla="*/ 107 w 2222"/>
                <a:gd name="T41" fmla="*/ 1224 h 2222"/>
                <a:gd name="T42" fmla="*/ 506 w 2222"/>
                <a:gd name="T43" fmla="*/ 1405 h 2222"/>
                <a:gd name="T44" fmla="*/ 744 w 2222"/>
                <a:gd name="T45" fmla="*/ 1498 h 2222"/>
                <a:gd name="T46" fmla="*/ 758 w 2222"/>
                <a:gd name="T47" fmla="*/ 2049 h 2222"/>
                <a:gd name="T48" fmla="*/ 1074 w 2222"/>
                <a:gd name="T49" fmla="*/ 1618 h 2222"/>
                <a:gd name="T50" fmla="*/ 1738 w 2222"/>
                <a:gd name="T51" fmla="*/ 1908 h 2222"/>
                <a:gd name="T52" fmla="*/ 1746 w 2222"/>
                <a:gd name="T53" fmla="*/ 1912 h 2222"/>
                <a:gd name="T54" fmla="*/ 1842 w 2222"/>
                <a:gd name="T55" fmla="*/ 1936 h 2222"/>
                <a:gd name="T56" fmla="*/ 1925 w 2222"/>
                <a:gd name="T57" fmla="*/ 1888 h 2222"/>
                <a:gd name="T58" fmla="*/ 2201 w 2222"/>
                <a:gd name="T59" fmla="*/ 111 h 2222"/>
                <a:gd name="T60" fmla="*/ 2222 w 2222"/>
                <a:gd name="T61" fmla="*/ 98 h 2222"/>
                <a:gd name="T62" fmla="*/ 1723 w 2222"/>
                <a:gd name="T63" fmla="*/ 1664 h 2222"/>
                <a:gd name="T64" fmla="*/ 1256 w 2222"/>
                <a:gd name="T65" fmla="*/ 1552 h 2222"/>
                <a:gd name="T66" fmla="*/ 1737 w 2222"/>
                <a:gd name="T67" fmla="*/ 602 h 2222"/>
                <a:gd name="T68" fmla="*/ 833 w 2222"/>
                <a:gd name="T69" fmla="*/ 1307 h 2222"/>
                <a:gd name="T70" fmla="*/ 486 w 2222"/>
                <a:gd name="T71" fmla="*/ 1237 h 2222"/>
                <a:gd name="T72" fmla="*/ 1882 w 2222"/>
                <a:gd name="T73" fmla="*/ 364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2" h="2222">
                  <a:moveTo>
                    <a:pt x="1717" y="1951"/>
                  </a:moveTo>
                  <a:cubicBezTo>
                    <a:pt x="1090" y="1677"/>
                    <a:pt x="1090" y="1677"/>
                    <a:pt x="1090" y="1677"/>
                  </a:cubicBezTo>
                  <a:cubicBezTo>
                    <a:pt x="797" y="2076"/>
                    <a:pt x="797" y="2076"/>
                    <a:pt x="797" y="2076"/>
                  </a:cubicBezTo>
                  <a:cubicBezTo>
                    <a:pt x="781" y="2100"/>
                    <a:pt x="769" y="2116"/>
                    <a:pt x="758" y="2127"/>
                  </a:cubicBezTo>
                  <a:cubicBezTo>
                    <a:pt x="746" y="2138"/>
                    <a:pt x="737" y="2147"/>
                    <a:pt x="720" y="2148"/>
                  </a:cubicBezTo>
                  <a:cubicBezTo>
                    <a:pt x="720" y="2148"/>
                    <a:pt x="719" y="2148"/>
                    <a:pt x="719" y="2148"/>
                  </a:cubicBezTo>
                  <a:cubicBezTo>
                    <a:pt x="711" y="2148"/>
                    <a:pt x="702" y="2144"/>
                    <a:pt x="697" y="2138"/>
                  </a:cubicBezTo>
                  <a:cubicBezTo>
                    <a:pt x="692" y="2133"/>
                    <a:pt x="690" y="2128"/>
                    <a:pt x="688" y="2123"/>
                  </a:cubicBezTo>
                  <a:cubicBezTo>
                    <a:pt x="685" y="2114"/>
                    <a:pt x="685" y="2106"/>
                    <a:pt x="685" y="2100"/>
                  </a:cubicBezTo>
                  <a:cubicBezTo>
                    <a:pt x="685" y="2094"/>
                    <a:pt x="685" y="2089"/>
                    <a:pt x="686" y="2087"/>
                  </a:cubicBezTo>
                  <a:cubicBezTo>
                    <a:pt x="696" y="1531"/>
                    <a:pt x="696" y="1531"/>
                    <a:pt x="696" y="1531"/>
                  </a:cubicBezTo>
                  <a:cubicBezTo>
                    <a:pt x="620" y="1502"/>
                    <a:pt x="288" y="1373"/>
                    <a:pt x="143" y="1306"/>
                  </a:cubicBezTo>
                  <a:cubicBezTo>
                    <a:pt x="109" y="1291"/>
                    <a:pt x="86" y="1274"/>
                    <a:pt x="70" y="1255"/>
                  </a:cubicBezTo>
                  <a:cubicBezTo>
                    <a:pt x="55" y="1236"/>
                    <a:pt x="47" y="1214"/>
                    <a:pt x="47" y="1194"/>
                  </a:cubicBezTo>
                  <a:cubicBezTo>
                    <a:pt x="48" y="1190"/>
                    <a:pt x="48" y="1187"/>
                    <a:pt x="48" y="1183"/>
                  </a:cubicBezTo>
                  <a:cubicBezTo>
                    <a:pt x="19" y="1200"/>
                    <a:pt x="0" y="1231"/>
                    <a:pt x="0" y="1266"/>
                  </a:cubicBezTo>
                  <a:cubicBezTo>
                    <a:pt x="0" y="1268"/>
                    <a:pt x="0" y="1271"/>
                    <a:pt x="0" y="1273"/>
                  </a:cubicBezTo>
                  <a:cubicBezTo>
                    <a:pt x="3" y="1311"/>
                    <a:pt x="26" y="1343"/>
                    <a:pt x="62" y="1357"/>
                  </a:cubicBezTo>
                  <a:cubicBezTo>
                    <a:pt x="624" y="1587"/>
                    <a:pt x="624" y="1587"/>
                    <a:pt x="624" y="1587"/>
                  </a:cubicBezTo>
                  <a:cubicBezTo>
                    <a:pt x="624" y="2124"/>
                    <a:pt x="624" y="2124"/>
                    <a:pt x="624" y="2124"/>
                  </a:cubicBezTo>
                  <a:cubicBezTo>
                    <a:pt x="624" y="2164"/>
                    <a:pt x="648" y="2200"/>
                    <a:pt x="686" y="2215"/>
                  </a:cubicBezTo>
                  <a:cubicBezTo>
                    <a:pt x="698" y="2220"/>
                    <a:pt x="710" y="2222"/>
                    <a:pt x="722" y="2222"/>
                  </a:cubicBezTo>
                  <a:cubicBezTo>
                    <a:pt x="722" y="2222"/>
                    <a:pt x="722" y="2222"/>
                    <a:pt x="722" y="2222"/>
                  </a:cubicBezTo>
                  <a:cubicBezTo>
                    <a:pt x="749" y="2222"/>
                    <a:pt x="775" y="2211"/>
                    <a:pt x="794" y="2189"/>
                  </a:cubicBezTo>
                  <a:cubicBezTo>
                    <a:pt x="795" y="2188"/>
                    <a:pt x="795" y="2188"/>
                    <a:pt x="795" y="2188"/>
                  </a:cubicBezTo>
                  <a:cubicBezTo>
                    <a:pt x="1104" y="1771"/>
                    <a:pt x="1104" y="1771"/>
                    <a:pt x="1104" y="1771"/>
                  </a:cubicBezTo>
                  <a:cubicBezTo>
                    <a:pt x="1776" y="2058"/>
                    <a:pt x="1776" y="2058"/>
                    <a:pt x="1776" y="2058"/>
                  </a:cubicBezTo>
                  <a:cubicBezTo>
                    <a:pt x="1776" y="2059"/>
                    <a:pt x="1776" y="2059"/>
                    <a:pt x="1776" y="2059"/>
                  </a:cubicBezTo>
                  <a:cubicBezTo>
                    <a:pt x="1787" y="2063"/>
                    <a:pt x="1799" y="2066"/>
                    <a:pt x="1812" y="2066"/>
                  </a:cubicBezTo>
                  <a:cubicBezTo>
                    <a:pt x="1830" y="2066"/>
                    <a:pt x="1846" y="2061"/>
                    <a:pt x="1860" y="2054"/>
                  </a:cubicBezTo>
                  <a:cubicBezTo>
                    <a:pt x="1885" y="2039"/>
                    <a:pt x="1904" y="2014"/>
                    <a:pt x="1909" y="1984"/>
                  </a:cubicBezTo>
                  <a:cubicBezTo>
                    <a:pt x="1912" y="1967"/>
                    <a:pt x="1912" y="1967"/>
                    <a:pt x="1912" y="1967"/>
                  </a:cubicBezTo>
                  <a:cubicBezTo>
                    <a:pt x="1889" y="1979"/>
                    <a:pt x="1865" y="1983"/>
                    <a:pt x="1842" y="1983"/>
                  </a:cubicBezTo>
                  <a:cubicBezTo>
                    <a:pt x="1781" y="1983"/>
                    <a:pt x="1727" y="1956"/>
                    <a:pt x="1717" y="1951"/>
                  </a:cubicBezTo>
                  <a:close/>
                  <a:moveTo>
                    <a:pt x="2222" y="98"/>
                  </a:moveTo>
                  <a:cubicBezTo>
                    <a:pt x="2222" y="66"/>
                    <a:pt x="2206" y="36"/>
                    <a:pt x="2180" y="17"/>
                  </a:cubicBezTo>
                  <a:cubicBezTo>
                    <a:pt x="2163" y="6"/>
                    <a:pt x="2144" y="0"/>
                    <a:pt x="2125" y="0"/>
                  </a:cubicBezTo>
                  <a:cubicBezTo>
                    <a:pt x="2108" y="0"/>
                    <a:pt x="2090" y="4"/>
                    <a:pt x="2075" y="14"/>
                  </a:cubicBezTo>
                  <a:cubicBezTo>
                    <a:pt x="123" y="1140"/>
                    <a:pt x="123" y="1140"/>
                    <a:pt x="123" y="1140"/>
                  </a:cubicBezTo>
                  <a:cubicBezTo>
                    <a:pt x="120" y="1143"/>
                    <a:pt x="117" y="1146"/>
                    <a:pt x="115" y="1149"/>
                  </a:cubicBezTo>
                  <a:cubicBezTo>
                    <a:pt x="104" y="1162"/>
                    <a:pt x="95" y="1179"/>
                    <a:pt x="95" y="1194"/>
                  </a:cubicBezTo>
                  <a:cubicBezTo>
                    <a:pt x="95" y="1203"/>
                    <a:pt x="98" y="1213"/>
                    <a:pt x="107" y="1224"/>
                  </a:cubicBezTo>
                  <a:cubicBezTo>
                    <a:pt x="117" y="1236"/>
                    <a:pt x="134" y="1249"/>
                    <a:pt x="163" y="1263"/>
                  </a:cubicBezTo>
                  <a:cubicBezTo>
                    <a:pt x="243" y="1300"/>
                    <a:pt x="385" y="1357"/>
                    <a:pt x="506" y="1405"/>
                  </a:cubicBezTo>
                  <a:cubicBezTo>
                    <a:pt x="627" y="1454"/>
                    <a:pt x="728" y="1492"/>
                    <a:pt x="729" y="1492"/>
                  </a:cubicBezTo>
                  <a:cubicBezTo>
                    <a:pt x="744" y="1498"/>
                    <a:pt x="744" y="1498"/>
                    <a:pt x="744" y="1498"/>
                  </a:cubicBezTo>
                  <a:cubicBezTo>
                    <a:pt x="733" y="2083"/>
                    <a:pt x="733" y="2083"/>
                    <a:pt x="733" y="2083"/>
                  </a:cubicBezTo>
                  <a:cubicBezTo>
                    <a:pt x="740" y="2075"/>
                    <a:pt x="748" y="2063"/>
                    <a:pt x="758" y="2049"/>
                  </a:cubicBezTo>
                  <a:cubicBezTo>
                    <a:pt x="758" y="2048"/>
                    <a:pt x="758" y="2048"/>
                    <a:pt x="758" y="2048"/>
                  </a:cubicBezTo>
                  <a:cubicBezTo>
                    <a:pt x="1074" y="1618"/>
                    <a:pt x="1074" y="1618"/>
                    <a:pt x="1074" y="1618"/>
                  </a:cubicBezTo>
                  <a:cubicBezTo>
                    <a:pt x="1737" y="1908"/>
                    <a:pt x="1737" y="1908"/>
                    <a:pt x="1737" y="1908"/>
                  </a:cubicBezTo>
                  <a:cubicBezTo>
                    <a:pt x="1738" y="1908"/>
                    <a:pt x="1738" y="1908"/>
                    <a:pt x="1738" y="1908"/>
                  </a:cubicBezTo>
                  <a:cubicBezTo>
                    <a:pt x="1738" y="1908"/>
                    <a:pt x="1738" y="1908"/>
                    <a:pt x="1740" y="1909"/>
                  </a:cubicBezTo>
                  <a:cubicBezTo>
                    <a:pt x="1741" y="1910"/>
                    <a:pt x="1743" y="1911"/>
                    <a:pt x="1746" y="1912"/>
                  </a:cubicBezTo>
                  <a:cubicBezTo>
                    <a:pt x="1752" y="1915"/>
                    <a:pt x="1760" y="1918"/>
                    <a:pt x="1770" y="1922"/>
                  </a:cubicBezTo>
                  <a:cubicBezTo>
                    <a:pt x="1790" y="1929"/>
                    <a:pt x="1817" y="1936"/>
                    <a:pt x="1842" y="1936"/>
                  </a:cubicBezTo>
                  <a:cubicBezTo>
                    <a:pt x="1864" y="1936"/>
                    <a:pt x="1884" y="1931"/>
                    <a:pt x="1900" y="1918"/>
                  </a:cubicBezTo>
                  <a:cubicBezTo>
                    <a:pt x="1909" y="1911"/>
                    <a:pt x="1918" y="1902"/>
                    <a:pt x="1925" y="1888"/>
                  </a:cubicBezTo>
                  <a:cubicBezTo>
                    <a:pt x="2221" y="114"/>
                    <a:pt x="2221" y="114"/>
                    <a:pt x="2221" y="114"/>
                  </a:cubicBezTo>
                  <a:cubicBezTo>
                    <a:pt x="2201" y="111"/>
                    <a:pt x="2201" y="111"/>
                    <a:pt x="2201" y="111"/>
                  </a:cubicBezTo>
                  <a:cubicBezTo>
                    <a:pt x="2221" y="114"/>
                    <a:pt x="2221" y="114"/>
                    <a:pt x="2221" y="114"/>
                  </a:cubicBezTo>
                  <a:cubicBezTo>
                    <a:pt x="2221" y="109"/>
                    <a:pt x="2222" y="103"/>
                    <a:pt x="2222" y="98"/>
                  </a:cubicBezTo>
                  <a:close/>
                  <a:moveTo>
                    <a:pt x="1935" y="400"/>
                  </a:moveTo>
                  <a:cubicBezTo>
                    <a:pt x="1723" y="1664"/>
                    <a:pt x="1723" y="1664"/>
                    <a:pt x="1723" y="1664"/>
                  </a:cubicBezTo>
                  <a:cubicBezTo>
                    <a:pt x="1717" y="1705"/>
                    <a:pt x="1680" y="1726"/>
                    <a:pt x="1641" y="1710"/>
                  </a:cubicBezTo>
                  <a:cubicBezTo>
                    <a:pt x="1256" y="1552"/>
                    <a:pt x="1256" y="1552"/>
                    <a:pt x="1256" y="1552"/>
                  </a:cubicBezTo>
                  <a:cubicBezTo>
                    <a:pt x="1217" y="1537"/>
                    <a:pt x="1204" y="1495"/>
                    <a:pt x="1225" y="1460"/>
                  </a:cubicBezTo>
                  <a:cubicBezTo>
                    <a:pt x="1737" y="602"/>
                    <a:pt x="1737" y="602"/>
                    <a:pt x="1737" y="602"/>
                  </a:cubicBezTo>
                  <a:cubicBezTo>
                    <a:pt x="1759" y="567"/>
                    <a:pt x="1750" y="560"/>
                    <a:pt x="1719" y="586"/>
                  </a:cubicBezTo>
                  <a:cubicBezTo>
                    <a:pt x="833" y="1307"/>
                    <a:pt x="833" y="1307"/>
                    <a:pt x="833" y="1307"/>
                  </a:cubicBezTo>
                  <a:cubicBezTo>
                    <a:pt x="801" y="1333"/>
                    <a:pt x="743" y="1342"/>
                    <a:pt x="705" y="1327"/>
                  </a:cubicBezTo>
                  <a:cubicBezTo>
                    <a:pt x="486" y="1237"/>
                    <a:pt x="486" y="1237"/>
                    <a:pt x="486" y="1237"/>
                  </a:cubicBezTo>
                  <a:cubicBezTo>
                    <a:pt x="447" y="1222"/>
                    <a:pt x="445" y="1192"/>
                    <a:pt x="481" y="1171"/>
                  </a:cubicBezTo>
                  <a:cubicBezTo>
                    <a:pt x="1882" y="364"/>
                    <a:pt x="1882" y="364"/>
                    <a:pt x="1882" y="364"/>
                  </a:cubicBezTo>
                  <a:cubicBezTo>
                    <a:pt x="1918" y="343"/>
                    <a:pt x="1941" y="359"/>
                    <a:pt x="1935" y="40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48" name="Group 9"/>
            <p:cNvGrpSpPr/>
            <p:nvPr/>
          </p:nvGrpSpPr>
          <p:grpSpPr>
            <a:xfrm>
              <a:off x="3946451" y="1586754"/>
              <a:ext cx="1673076" cy="1834695"/>
              <a:chOff x="2378075" y="182563"/>
              <a:chExt cx="4387849" cy="4811713"/>
            </a:xfrm>
          </p:grpSpPr>
          <p:sp>
            <p:nvSpPr>
              <p:cNvPr id="149"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0" name="Freeform 7"/>
              <p:cNvSpPr/>
              <p:nvPr/>
            </p:nvSpPr>
            <p:spPr bwMode="auto">
              <a:xfrm>
                <a:off x="4462460" y="407989"/>
                <a:ext cx="2303464"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sp>
        <p:nvSpPr>
          <p:cNvPr id="151" name="Rectangle 7"/>
          <p:cNvSpPr/>
          <p:nvPr/>
        </p:nvSpPr>
        <p:spPr bwMode="auto">
          <a:xfrm>
            <a:off x="1660206" y="1457242"/>
            <a:ext cx="2196983" cy="83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spcBef>
                <a:spcPct val="0"/>
              </a:spcBef>
              <a:spcAft>
                <a:spcPct val="0"/>
              </a:spcAft>
            </a:pPr>
            <a:r>
              <a:rPr lang="zh-CN" altLang="en-US" b="1"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algn="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2" name="Rectangle 7"/>
          <p:cNvSpPr/>
          <p:nvPr/>
        </p:nvSpPr>
        <p:spPr bwMode="auto">
          <a:xfrm>
            <a:off x="1588188" y="5445622"/>
            <a:ext cx="2244420" cy="83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algn="r" fontAlgn="base">
              <a:spcBef>
                <a:spcPct val="0"/>
              </a:spcBef>
              <a:spcAft>
                <a:spcPct val="0"/>
              </a:spcAft>
            </a:pPr>
            <a:r>
              <a:rPr lang="zh-CN" altLang="en-US" sz="1200" spc="100"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a:t>
            </a:r>
            <a:r>
              <a:rPr lang="zh-CN" altLang="en-US" sz="120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添加详细文本描述，建议与标题相关并符合整体语言风格，语言描述尽量简活生活</a:t>
            </a:r>
            <a:r>
              <a:rPr lang="zh-CN" alt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050" spc="1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53" name="组合 152"/>
          <p:cNvGrpSpPr/>
          <p:nvPr/>
        </p:nvGrpSpPr>
        <p:grpSpPr>
          <a:xfrm>
            <a:off x="6970562" y="3136637"/>
            <a:ext cx="1204735" cy="1189365"/>
            <a:chOff x="6894239" y="2430339"/>
            <a:chExt cx="1204578" cy="1189640"/>
          </a:xfrm>
        </p:grpSpPr>
        <p:sp>
          <p:nvSpPr>
            <p:cNvPr id="154" name="Oval 71"/>
            <p:cNvSpPr/>
            <p:nvPr/>
          </p:nvSpPr>
          <p:spPr bwMode="auto">
            <a:xfrm rot="10800000">
              <a:off x="6894239" y="2430339"/>
              <a:ext cx="1204578"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55" name="Group 2"/>
            <p:cNvGrpSpPr/>
            <p:nvPr/>
          </p:nvGrpSpPr>
          <p:grpSpPr>
            <a:xfrm>
              <a:off x="7065720" y="2597034"/>
              <a:ext cx="861616" cy="851615"/>
              <a:chOff x="3291510" y="2125758"/>
              <a:chExt cx="675409" cy="675951"/>
            </a:xfrm>
          </p:grpSpPr>
          <p:sp>
            <p:nvSpPr>
              <p:cNvPr id="156" name="Oval 7"/>
              <p:cNvSpPr/>
              <p:nvPr/>
            </p:nvSpPr>
            <p:spPr bwMode="auto">
              <a:xfrm>
                <a:off x="3291510" y="2125758"/>
                <a:ext cx="675409" cy="675951"/>
              </a:xfrm>
              <a:prstGeom prst="ellipse">
                <a:avLst/>
              </a:prstGeom>
              <a:solidFill>
                <a:schemeClr val="accent1">
                  <a:alpha val="89999"/>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7"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58" name="组合 157"/>
          <p:cNvGrpSpPr/>
          <p:nvPr/>
        </p:nvGrpSpPr>
        <p:grpSpPr>
          <a:xfrm>
            <a:off x="6181949" y="1449295"/>
            <a:ext cx="1204734" cy="1189365"/>
            <a:chOff x="6105728" y="742606"/>
            <a:chExt cx="1204577" cy="1189640"/>
          </a:xfrm>
        </p:grpSpPr>
        <p:sp>
          <p:nvSpPr>
            <p:cNvPr id="159" name="Oval 206"/>
            <p:cNvSpPr/>
            <p:nvPr/>
          </p:nvSpPr>
          <p:spPr bwMode="auto">
            <a:xfrm rot="10800000">
              <a:off x="6105728" y="742606"/>
              <a:ext cx="1204577"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0" name="Group 1"/>
            <p:cNvGrpSpPr/>
            <p:nvPr/>
          </p:nvGrpSpPr>
          <p:grpSpPr>
            <a:xfrm>
              <a:off x="6274977" y="919521"/>
              <a:ext cx="862306" cy="851615"/>
              <a:chOff x="6000344" y="-2718185"/>
              <a:chExt cx="675950" cy="675951"/>
            </a:xfrm>
          </p:grpSpPr>
          <p:sp>
            <p:nvSpPr>
              <p:cNvPr id="161" name="Oval 4"/>
              <p:cNvSpPr/>
              <p:nvPr/>
            </p:nvSpPr>
            <p:spPr bwMode="auto">
              <a:xfrm>
                <a:off x="6000344" y="-2718185"/>
                <a:ext cx="675950" cy="675951"/>
              </a:xfrm>
              <a:prstGeom prst="ellipse">
                <a:avLst/>
              </a:prstGeom>
              <a:solidFill>
                <a:schemeClr val="accent2">
                  <a:alpha val="89999"/>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2" name="Freeform 8"/>
              <p:cNvSpPr>
                <a:spLocks noEditPoints="1"/>
              </p:cNvSpPr>
              <p:nvPr/>
            </p:nvSpPr>
            <p:spPr bwMode="auto">
              <a:xfrm>
                <a:off x="6233093" y="-2556012"/>
                <a:ext cx="244316" cy="364048"/>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63" name="组合 162"/>
          <p:cNvGrpSpPr/>
          <p:nvPr/>
        </p:nvGrpSpPr>
        <p:grpSpPr>
          <a:xfrm>
            <a:off x="4036779" y="1282519"/>
            <a:ext cx="1204734" cy="1189365"/>
            <a:chOff x="3960837" y="575791"/>
            <a:chExt cx="1204577" cy="1189640"/>
          </a:xfrm>
        </p:grpSpPr>
        <p:sp>
          <p:nvSpPr>
            <p:cNvPr id="164" name="Oval 208"/>
            <p:cNvSpPr/>
            <p:nvPr/>
          </p:nvSpPr>
          <p:spPr bwMode="auto">
            <a:xfrm rot="10800000">
              <a:off x="3960837" y="575791"/>
              <a:ext cx="1204577"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5" name="Group 3"/>
            <p:cNvGrpSpPr/>
            <p:nvPr/>
          </p:nvGrpSpPr>
          <p:grpSpPr>
            <a:xfrm>
              <a:off x="4125963" y="732287"/>
              <a:ext cx="861616" cy="851615"/>
              <a:chOff x="4419969" y="2592515"/>
              <a:chExt cx="675409" cy="675951"/>
            </a:xfrm>
          </p:grpSpPr>
          <p:sp>
            <p:nvSpPr>
              <p:cNvPr id="166" name="Oval 10"/>
              <p:cNvSpPr/>
              <p:nvPr/>
            </p:nvSpPr>
            <p:spPr bwMode="auto">
              <a:xfrm>
                <a:off x="4419969" y="2592515"/>
                <a:ext cx="675409" cy="675951"/>
              </a:xfrm>
              <a:prstGeom prst="ellipse">
                <a:avLst/>
              </a:prstGeom>
              <a:solidFill>
                <a:schemeClr val="accent1">
                  <a:alpha val="89999"/>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7" name="Freeform 11"/>
              <p:cNvSpPr>
                <a:spLocks noEditPoints="1"/>
              </p:cNvSpPr>
              <p:nvPr/>
            </p:nvSpPr>
            <p:spPr bwMode="auto">
              <a:xfrm>
                <a:off x="4603700" y="2783226"/>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68" name="组合 167"/>
          <p:cNvGrpSpPr/>
          <p:nvPr/>
        </p:nvGrpSpPr>
        <p:grpSpPr>
          <a:xfrm>
            <a:off x="6181949" y="4990900"/>
            <a:ext cx="1204734" cy="1189365"/>
            <a:chOff x="6105728" y="4285031"/>
            <a:chExt cx="1204577" cy="1189640"/>
          </a:xfrm>
        </p:grpSpPr>
        <p:sp>
          <p:nvSpPr>
            <p:cNvPr id="169" name="Oval 69"/>
            <p:cNvSpPr/>
            <p:nvPr/>
          </p:nvSpPr>
          <p:spPr bwMode="auto">
            <a:xfrm rot="10800000">
              <a:off x="6105728" y="4285031"/>
              <a:ext cx="1204577"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70" name="组合 169"/>
            <p:cNvGrpSpPr/>
            <p:nvPr/>
          </p:nvGrpSpPr>
          <p:grpSpPr>
            <a:xfrm>
              <a:off x="6273137" y="4435725"/>
              <a:ext cx="861616" cy="851616"/>
              <a:chOff x="6273137" y="4435725"/>
              <a:chExt cx="861616" cy="851616"/>
            </a:xfrm>
          </p:grpSpPr>
          <p:sp>
            <p:nvSpPr>
              <p:cNvPr id="171" name="Oval 7"/>
              <p:cNvSpPr/>
              <p:nvPr/>
            </p:nvSpPr>
            <p:spPr bwMode="auto">
              <a:xfrm>
                <a:off x="6273137" y="4435725"/>
                <a:ext cx="861616" cy="851616"/>
              </a:xfrm>
              <a:prstGeom prst="ellipse">
                <a:avLst/>
              </a:prstGeom>
              <a:solidFill>
                <a:srgbClr val="92D050">
                  <a:alpha val="89999"/>
                </a:srgbClr>
              </a:solidFill>
              <a:ln>
                <a:noFill/>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72" name="Freeform 10"/>
              <p:cNvSpPr>
                <a:spLocks noEditPoints="1"/>
              </p:cNvSpPr>
              <p:nvPr/>
            </p:nvSpPr>
            <p:spPr bwMode="auto">
              <a:xfrm>
                <a:off x="6498296" y="4671829"/>
                <a:ext cx="394276" cy="360102"/>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73" name="组合 172"/>
          <p:cNvGrpSpPr/>
          <p:nvPr/>
        </p:nvGrpSpPr>
        <p:grpSpPr>
          <a:xfrm>
            <a:off x="4036779" y="5269648"/>
            <a:ext cx="1204734" cy="1189365"/>
            <a:chOff x="3960837" y="4563843"/>
            <a:chExt cx="1204577" cy="1189640"/>
          </a:xfrm>
        </p:grpSpPr>
        <p:sp>
          <p:nvSpPr>
            <p:cNvPr id="174" name="Oval 68"/>
            <p:cNvSpPr/>
            <p:nvPr/>
          </p:nvSpPr>
          <p:spPr bwMode="auto">
            <a:xfrm rot="10800000">
              <a:off x="3960837" y="4563843"/>
              <a:ext cx="1204577" cy="1189640"/>
            </a:xfrm>
            <a:prstGeom prst="ellipse">
              <a:avLst/>
            </a:prstGeom>
            <a:solidFill>
              <a:srgbClr val="FFFFFF"/>
            </a:solidFill>
            <a:ln w="22225" cap="rnd" cmpd="sng" algn="ctr">
              <a:solidFill>
                <a:srgbClr val="23B9D6"/>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75" name="组合 174"/>
            <p:cNvGrpSpPr/>
            <p:nvPr/>
          </p:nvGrpSpPr>
          <p:grpSpPr>
            <a:xfrm>
              <a:off x="4121762" y="4739857"/>
              <a:ext cx="861616" cy="851616"/>
              <a:chOff x="4121762" y="4739857"/>
              <a:chExt cx="861616" cy="851616"/>
            </a:xfrm>
          </p:grpSpPr>
          <p:sp>
            <p:nvSpPr>
              <p:cNvPr id="176" name="Oval 7"/>
              <p:cNvSpPr/>
              <p:nvPr/>
            </p:nvSpPr>
            <p:spPr bwMode="auto">
              <a:xfrm>
                <a:off x="4121762" y="4739857"/>
                <a:ext cx="861616" cy="851616"/>
              </a:xfrm>
              <a:prstGeom prst="ellipse">
                <a:avLst/>
              </a:prstGeom>
              <a:solidFill>
                <a:schemeClr val="accent1"/>
              </a:solidFill>
              <a:ln>
                <a:noFill/>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77" name="Freeform 6"/>
              <p:cNvSpPr>
                <a:spLocks noEditPoints="1"/>
              </p:cNvSpPr>
              <p:nvPr/>
            </p:nvSpPr>
            <p:spPr bwMode="auto">
              <a:xfrm>
                <a:off x="4349040" y="4957811"/>
                <a:ext cx="415463" cy="367411"/>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sp>
        <p:nvSpPr>
          <p:cNvPr id="178" name="Freeform 6"/>
          <p:cNvSpPr/>
          <p:nvPr/>
        </p:nvSpPr>
        <p:spPr bwMode="auto">
          <a:xfrm>
            <a:off x="4952110" y="3359425"/>
            <a:ext cx="1099286" cy="1097670"/>
          </a:xfrm>
          <a:custGeom>
            <a:avLst/>
            <a:gdLst>
              <a:gd name="T0" fmla="*/ 618 w 902"/>
              <a:gd name="T1" fmla="*/ 0 h 901"/>
              <a:gd name="T2" fmla="*/ 283 w 902"/>
              <a:gd name="T3" fmla="*/ 0 h 901"/>
              <a:gd name="T4" fmla="*/ 283 w 902"/>
              <a:gd name="T5" fmla="*/ 284 h 901"/>
              <a:gd name="T6" fmla="*/ 0 w 902"/>
              <a:gd name="T7" fmla="*/ 284 h 901"/>
              <a:gd name="T8" fmla="*/ 0 w 902"/>
              <a:gd name="T9" fmla="*/ 617 h 901"/>
              <a:gd name="T10" fmla="*/ 283 w 902"/>
              <a:gd name="T11" fmla="*/ 617 h 901"/>
              <a:gd name="T12" fmla="*/ 283 w 902"/>
              <a:gd name="T13" fmla="*/ 901 h 901"/>
              <a:gd name="T14" fmla="*/ 618 w 902"/>
              <a:gd name="T15" fmla="*/ 901 h 901"/>
              <a:gd name="T16" fmla="*/ 618 w 902"/>
              <a:gd name="T17" fmla="*/ 617 h 901"/>
              <a:gd name="T18" fmla="*/ 902 w 902"/>
              <a:gd name="T19" fmla="*/ 617 h 901"/>
              <a:gd name="T20" fmla="*/ 902 w 902"/>
              <a:gd name="T21" fmla="*/ 284 h 901"/>
              <a:gd name="T22" fmla="*/ 618 w 902"/>
              <a:gd name="T23" fmla="*/ 284 h 901"/>
              <a:gd name="T24" fmla="*/ 618 w 902"/>
              <a:gd name="T25" fmla="*/ 0 h 901"/>
              <a:gd name="T26" fmla="*/ 618 w 902"/>
              <a:gd name="T27"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lnTo>
                  <a:pt x="618" y="0"/>
                </a:lnTo>
                <a:close/>
              </a:path>
            </a:pathLst>
          </a:custGeom>
          <a:solidFill>
            <a:srgbClr val="92D050"/>
          </a:solidFill>
          <a:ln>
            <a:noFill/>
          </a:ln>
        </p:spPr>
        <p:txBody>
          <a:bodyPr vert="horz" wrap="square" lIns="91440" tIns="45720" rIns="91440" bIns="45720" numCol="1" anchor="t" anchorCtr="0" compatLnSpc="1"/>
          <a:lstStyle/>
          <a:p>
            <a:endParaRPr lang="zh-CN" altLang="en-US"/>
          </a:p>
        </p:txBody>
      </p:sp>
      <p:pic>
        <p:nvPicPr>
          <p:cNvPr id="179" name="图片 17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5415" y="2740497"/>
            <a:ext cx="3783068" cy="23738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02"/>
    </mc:Choice>
    <mc:Fallback>
      <p:transition spd="slow" advTm="6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53" presetClass="entr" presetSubtype="16" fill="hold" nodeType="afterEffect">
                                  <p:stCondLst>
                                    <p:cond delay="0"/>
                                  </p:stCondLst>
                                  <p:childTnLst>
                                    <p:set>
                                      <p:cBhvr>
                                        <p:cTn id="20" dur="1" fill="hold">
                                          <p:stCondLst>
                                            <p:cond delay="0"/>
                                          </p:stCondLst>
                                        </p:cTn>
                                        <p:tgtEl>
                                          <p:spTgt spid="179"/>
                                        </p:tgtEl>
                                        <p:attrNameLst>
                                          <p:attrName>style.visibility</p:attrName>
                                        </p:attrNameLst>
                                      </p:cBhvr>
                                      <p:to>
                                        <p:strVal val="visible"/>
                                      </p:to>
                                    </p:set>
                                    <p:anim calcmode="lin" valueType="num">
                                      <p:cBhvr>
                                        <p:cTn id="21" dur="500" fill="hold"/>
                                        <p:tgtEl>
                                          <p:spTgt spid="179"/>
                                        </p:tgtEl>
                                        <p:attrNameLst>
                                          <p:attrName>ppt_w</p:attrName>
                                        </p:attrNameLst>
                                      </p:cBhvr>
                                      <p:tavLst>
                                        <p:tav tm="0">
                                          <p:val>
                                            <p:fltVal val="0"/>
                                          </p:val>
                                        </p:tav>
                                        <p:tav tm="100000">
                                          <p:val>
                                            <p:strVal val="#ppt_w"/>
                                          </p:val>
                                        </p:tav>
                                      </p:tavLst>
                                    </p:anim>
                                    <p:anim calcmode="lin" valueType="num">
                                      <p:cBhvr>
                                        <p:cTn id="22" dur="500" fill="hold"/>
                                        <p:tgtEl>
                                          <p:spTgt spid="179"/>
                                        </p:tgtEl>
                                        <p:attrNameLst>
                                          <p:attrName>ppt_h</p:attrName>
                                        </p:attrNameLst>
                                      </p:cBhvr>
                                      <p:tavLst>
                                        <p:tav tm="0">
                                          <p:val>
                                            <p:fltVal val="0"/>
                                          </p:val>
                                        </p:tav>
                                        <p:tav tm="100000">
                                          <p:val>
                                            <p:strVal val="#ppt_h"/>
                                          </p:val>
                                        </p:tav>
                                      </p:tavLst>
                                    </p:anim>
                                    <p:animEffect transition="in" filter="fade">
                                      <p:cBhvr>
                                        <p:cTn id="23" dur="500"/>
                                        <p:tgtEl>
                                          <p:spTgt spid="179"/>
                                        </p:tgtEl>
                                      </p:cBhvr>
                                    </p:animEffect>
                                  </p:childTnLst>
                                </p:cTn>
                              </p:par>
                            </p:childTnLst>
                          </p:cTn>
                        </p:par>
                        <p:par>
                          <p:cTn id="24" fill="hold">
                            <p:stCondLst>
                              <p:cond delay="1480"/>
                            </p:stCondLst>
                            <p:childTnLst>
                              <p:par>
                                <p:cTn id="25" presetID="31" presetClass="entr" presetSubtype="0"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p:cTn id="27" dur="1000" fill="hold"/>
                                        <p:tgtEl>
                                          <p:spTgt spid="145"/>
                                        </p:tgtEl>
                                        <p:attrNameLst>
                                          <p:attrName>ppt_w</p:attrName>
                                        </p:attrNameLst>
                                      </p:cBhvr>
                                      <p:tavLst>
                                        <p:tav tm="0">
                                          <p:val>
                                            <p:fltVal val="0"/>
                                          </p:val>
                                        </p:tav>
                                        <p:tav tm="100000">
                                          <p:val>
                                            <p:strVal val="#ppt_w"/>
                                          </p:val>
                                        </p:tav>
                                      </p:tavLst>
                                    </p:anim>
                                    <p:anim calcmode="lin" valueType="num">
                                      <p:cBhvr>
                                        <p:cTn id="28" dur="1000" fill="hold"/>
                                        <p:tgtEl>
                                          <p:spTgt spid="145"/>
                                        </p:tgtEl>
                                        <p:attrNameLst>
                                          <p:attrName>ppt_h</p:attrName>
                                        </p:attrNameLst>
                                      </p:cBhvr>
                                      <p:tavLst>
                                        <p:tav tm="0">
                                          <p:val>
                                            <p:fltVal val="0"/>
                                          </p:val>
                                        </p:tav>
                                        <p:tav tm="100000">
                                          <p:val>
                                            <p:strVal val="#ppt_h"/>
                                          </p:val>
                                        </p:tav>
                                      </p:tavLst>
                                    </p:anim>
                                    <p:anim calcmode="lin" valueType="num">
                                      <p:cBhvr>
                                        <p:cTn id="29" dur="1000" fill="hold"/>
                                        <p:tgtEl>
                                          <p:spTgt spid="145"/>
                                        </p:tgtEl>
                                        <p:attrNameLst>
                                          <p:attrName>style.rotation</p:attrName>
                                        </p:attrNameLst>
                                      </p:cBhvr>
                                      <p:tavLst>
                                        <p:tav tm="0">
                                          <p:val>
                                            <p:fltVal val="90"/>
                                          </p:val>
                                        </p:tav>
                                        <p:tav tm="100000">
                                          <p:val>
                                            <p:fltVal val="0"/>
                                          </p:val>
                                        </p:tav>
                                      </p:tavLst>
                                    </p:anim>
                                    <p:animEffect transition="in" filter="fade">
                                      <p:cBhvr>
                                        <p:cTn id="30" dur="1000"/>
                                        <p:tgtEl>
                                          <p:spTgt spid="145"/>
                                        </p:tgtEl>
                                      </p:cBhvr>
                                    </p:animEffect>
                                  </p:childTnLst>
                                </p:cTn>
                              </p:par>
                            </p:childTnLst>
                          </p:cTn>
                        </p:par>
                        <p:par>
                          <p:cTn id="31" fill="hold">
                            <p:stCondLst>
                              <p:cond delay="2480"/>
                            </p:stCondLst>
                            <p:childTnLst>
                              <p:par>
                                <p:cTn id="32" presetID="53" presetClass="entr" presetSubtype="16" fill="hold" grpId="0" nodeType="afterEffect">
                                  <p:stCondLst>
                                    <p:cond delay="0"/>
                                  </p:stCondLst>
                                  <p:childTnLst>
                                    <p:set>
                                      <p:cBhvr>
                                        <p:cTn id="33" dur="1" fill="hold">
                                          <p:stCondLst>
                                            <p:cond delay="0"/>
                                          </p:stCondLst>
                                        </p:cTn>
                                        <p:tgtEl>
                                          <p:spTgt spid="178"/>
                                        </p:tgtEl>
                                        <p:attrNameLst>
                                          <p:attrName>style.visibility</p:attrName>
                                        </p:attrNameLst>
                                      </p:cBhvr>
                                      <p:to>
                                        <p:strVal val="visible"/>
                                      </p:to>
                                    </p:set>
                                    <p:anim calcmode="lin" valueType="num">
                                      <p:cBhvr>
                                        <p:cTn id="34" dur="500" fill="hold"/>
                                        <p:tgtEl>
                                          <p:spTgt spid="178"/>
                                        </p:tgtEl>
                                        <p:attrNameLst>
                                          <p:attrName>ppt_w</p:attrName>
                                        </p:attrNameLst>
                                      </p:cBhvr>
                                      <p:tavLst>
                                        <p:tav tm="0">
                                          <p:val>
                                            <p:fltVal val="0"/>
                                          </p:val>
                                        </p:tav>
                                        <p:tav tm="100000">
                                          <p:val>
                                            <p:strVal val="#ppt_w"/>
                                          </p:val>
                                        </p:tav>
                                      </p:tavLst>
                                    </p:anim>
                                    <p:anim calcmode="lin" valueType="num">
                                      <p:cBhvr>
                                        <p:cTn id="35" dur="500" fill="hold"/>
                                        <p:tgtEl>
                                          <p:spTgt spid="178"/>
                                        </p:tgtEl>
                                        <p:attrNameLst>
                                          <p:attrName>ppt_h</p:attrName>
                                        </p:attrNameLst>
                                      </p:cBhvr>
                                      <p:tavLst>
                                        <p:tav tm="0">
                                          <p:val>
                                            <p:fltVal val="0"/>
                                          </p:val>
                                        </p:tav>
                                        <p:tav tm="100000">
                                          <p:val>
                                            <p:strVal val="#ppt_h"/>
                                          </p:val>
                                        </p:tav>
                                      </p:tavLst>
                                    </p:anim>
                                    <p:animEffect transition="in" filter="fade">
                                      <p:cBhvr>
                                        <p:cTn id="36" dur="500"/>
                                        <p:tgtEl>
                                          <p:spTgt spid="178"/>
                                        </p:tgtEl>
                                      </p:cBhvr>
                                    </p:animEffect>
                                  </p:childTnLst>
                                </p:cTn>
                              </p:par>
                            </p:childTnLst>
                          </p:cTn>
                        </p:par>
                        <p:par>
                          <p:cTn id="37" fill="hold">
                            <p:stCondLst>
                              <p:cond delay="2980"/>
                            </p:stCondLst>
                            <p:childTnLst>
                              <p:par>
                                <p:cTn id="38" presetID="42" presetClass="entr" presetSubtype="0" fill="hold"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3980"/>
                            </p:stCondLst>
                            <p:childTnLst>
                              <p:par>
                                <p:cTn id="44" presetID="22" presetClass="entr" presetSubtype="2" fill="hold" grpId="0"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480"/>
                            </p:stCondLst>
                            <p:childTnLst>
                              <p:par>
                                <p:cTn id="48" presetID="22" presetClass="entr" presetSubtype="8" fill="hold" grpId="0" nodeType="after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wipe(left)">
                                      <p:cBhvr>
                                        <p:cTn id="50" dur="500"/>
                                        <p:tgtEl>
                                          <p:spTgt spid="142"/>
                                        </p:tgtEl>
                                      </p:cBhvr>
                                    </p:animEffect>
                                  </p:childTnLst>
                                </p:cTn>
                              </p:par>
                            </p:childTnLst>
                          </p:cTn>
                        </p:par>
                        <p:par>
                          <p:cTn id="51" fill="hold">
                            <p:stCondLst>
                              <p:cond delay="4980"/>
                            </p:stCondLst>
                            <p:childTnLst>
                              <p:par>
                                <p:cTn id="52" presetID="42" presetClass="entr" presetSubtype="0" fill="hold" nodeType="afterEffect">
                                  <p:stCondLst>
                                    <p:cond delay="0"/>
                                  </p:stCondLst>
                                  <p:childTnLst>
                                    <p:set>
                                      <p:cBhvr>
                                        <p:cTn id="53" dur="1" fill="hold">
                                          <p:stCondLst>
                                            <p:cond delay="0"/>
                                          </p:stCondLst>
                                        </p:cTn>
                                        <p:tgtEl>
                                          <p:spTgt spid="158"/>
                                        </p:tgtEl>
                                        <p:attrNameLst>
                                          <p:attrName>style.visibility</p:attrName>
                                        </p:attrNameLst>
                                      </p:cBhvr>
                                      <p:to>
                                        <p:strVal val="visible"/>
                                      </p:to>
                                    </p:set>
                                    <p:animEffect transition="in" filter="fade">
                                      <p:cBhvr>
                                        <p:cTn id="54" dur="1000"/>
                                        <p:tgtEl>
                                          <p:spTgt spid="158"/>
                                        </p:tgtEl>
                                      </p:cBhvr>
                                    </p:animEffect>
                                    <p:anim calcmode="lin" valueType="num">
                                      <p:cBhvr>
                                        <p:cTn id="55" dur="1000" fill="hold"/>
                                        <p:tgtEl>
                                          <p:spTgt spid="158"/>
                                        </p:tgtEl>
                                        <p:attrNameLst>
                                          <p:attrName>ppt_x</p:attrName>
                                        </p:attrNameLst>
                                      </p:cBhvr>
                                      <p:tavLst>
                                        <p:tav tm="0">
                                          <p:val>
                                            <p:strVal val="#ppt_x"/>
                                          </p:val>
                                        </p:tav>
                                        <p:tav tm="100000">
                                          <p:val>
                                            <p:strVal val="#ppt_x"/>
                                          </p:val>
                                        </p:tav>
                                      </p:tavLst>
                                    </p:anim>
                                    <p:anim calcmode="lin" valueType="num">
                                      <p:cBhvr>
                                        <p:cTn id="56" dur="1000" fill="hold"/>
                                        <p:tgtEl>
                                          <p:spTgt spid="158"/>
                                        </p:tgtEl>
                                        <p:attrNameLst>
                                          <p:attrName>ppt_y</p:attrName>
                                        </p:attrNameLst>
                                      </p:cBhvr>
                                      <p:tavLst>
                                        <p:tav tm="0">
                                          <p:val>
                                            <p:strVal val="#ppt_y+.1"/>
                                          </p:val>
                                        </p:tav>
                                        <p:tav tm="100000">
                                          <p:val>
                                            <p:strVal val="#ppt_y"/>
                                          </p:val>
                                        </p:tav>
                                      </p:tavLst>
                                    </p:anim>
                                  </p:childTnLst>
                                </p:cTn>
                              </p:par>
                            </p:childTnLst>
                          </p:cTn>
                        </p:par>
                        <p:par>
                          <p:cTn id="57" fill="hold">
                            <p:stCondLst>
                              <p:cond delay="5980"/>
                            </p:stCondLst>
                            <p:childTnLst>
                              <p:par>
                                <p:cTn id="58" presetID="22" presetClass="entr" presetSubtype="8" fill="hold" grpId="0" nodeType="after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wipe(left)">
                                      <p:cBhvr>
                                        <p:cTn id="60" dur="500"/>
                                        <p:tgtEl>
                                          <p:spTgt spid="138"/>
                                        </p:tgtEl>
                                      </p:cBhvr>
                                    </p:animEffect>
                                  </p:childTnLst>
                                </p:cTn>
                              </p:par>
                            </p:childTnLst>
                          </p:cTn>
                        </p:par>
                        <p:par>
                          <p:cTn id="61" fill="hold">
                            <p:stCondLst>
                              <p:cond delay="6480"/>
                            </p:stCondLst>
                            <p:childTnLst>
                              <p:par>
                                <p:cTn id="62" presetID="22" presetClass="entr" presetSubtype="1" fill="hold" grpId="0" nodeType="after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wipe(up)">
                                      <p:cBhvr>
                                        <p:cTn id="64" dur="500"/>
                                        <p:tgtEl>
                                          <p:spTgt spid="141"/>
                                        </p:tgtEl>
                                      </p:cBhvr>
                                    </p:animEffect>
                                  </p:childTnLst>
                                </p:cTn>
                              </p:par>
                            </p:childTnLst>
                          </p:cTn>
                        </p:par>
                        <p:par>
                          <p:cTn id="65" fill="hold">
                            <p:stCondLst>
                              <p:cond delay="6980"/>
                            </p:stCondLst>
                            <p:childTnLst>
                              <p:par>
                                <p:cTn id="66" presetID="42" presetClass="entr" presetSubtype="0" fill="hold" nodeType="afterEffect">
                                  <p:stCondLst>
                                    <p:cond delay="0"/>
                                  </p:stCondLst>
                                  <p:childTnLst>
                                    <p:set>
                                      <p:cBhvr>
                                        <p:cTn id="67" dur="1" fill="hold">
                                          <p:stCondLst>
                                            <p:cond delay="0"/>
                                          </p:stCondLst>
                                        </p:cTn>
                                        <p:tgtEl>
                                          <p:spTgt spid="153"/>
                                        </p:tgtEl>
                                        <p:attrNameLst>
                                          <p:attrName>style.visibility</p:attrName>
                                        </p:attrNameLst>
                                      </p:cBhvr>
                                      <p:to>
                                        <p:strVal val="visible"/>
                                      </p:to>
                                    </p:set>
                                    <p:animEffect transition="in" filter="fade">
                                      <p:cBhvr>
                                        <p:cTn id="68" dur="1000"/>
                                        <p:tgtEl>
                                          <p:spTgt spid="153"/>
                                        </p:tgtEl>
                                      </p:cBhvr>
                                    </p:animEffect>
                                    <p:anim calcmode="lin" valueType="num">
                                      <p:cBhvr>
                                        <p:cTn id="69" dur="1000" fill="hold"/>
                                        <p:tgtEl>
                                          <p:spTgt spid="153"/>
                                        </p:tgtEl>
                                        <p:attrNameLst>
                                          <p:attrName>ppt_x</p:attrName>
                                        </p:attrNameLst>
                                      </p:cBhvr>
                                      <p:tavLst>
                                        <p:tav tm="0">
                                          <p:val>
                                            <p:strVal val="#ppt_x"/>
                                          </p:val>
                                        </p:tav>
                                        <p:tav tm="100000">
                                          <p:val>
                                            <p:strVal val="#ppt_x"/>
                                          </p:val>
                                        </p:tav>
                                      </p:tavLst>
                                    </p:anim>
                                    <p:anim calcmode="lin" valueType="num">
                                      <p:cBhvr>
                                        <p:cTn id="70" dur="1000" fill="hold"/>
                                        <p:tgtEl>
                                          <p:spTgt spid="153"/>
                                        </p:tgtEl>
                                        <p:attrNameLst>
                                          <p:attrName>ppt_y</p:attrName>
                                        </p:attrNameLst>
                                      </p:cBhvr>
                                      <p:tavLst>
                                        <p:tav tm="0">
                                          <p:val>
                                            <p:strVal val="#ppt_y+.1"/>
                                          </p:val>
                                        </p:tav>
                                        <p:tav tm="100000">
                                          <p:val>
                                            <p:strVal val="#ppt_y"/>
                                          </p:val>
                                        </p:tav>
                                      </p:tavLst>
                                    </p:anim>
                                  </p:childTnLst>
                                </p:cTn>
                              </p:par>
                            </p:childTnLst>
                          </p:cTn>
                        </p:par>
                        <p:par>
                          <p:cTn id="71" fill="hold">
                            <p:stCondLst>
                              <p:cond delay="7980"/>
                            </p:stCondLst>
                            <p:childTnLst>
                              <p:par>
                                <p:cTn id="72" presetID="22" presetClass="entr" presetSubtype="8" fill="hold" grpId="0" nodeType="afterEffect">
                                  <p:stCondLst>
                                    <p:cond delay="0"/>
                                  </p:stCondLst>
                                  <p:childTnLst>
                                    <p:set>
                                      <p:cBhvr>
                                        <p:cTn id="73" dur="1" fill="hold">
                                          <p:stCondLst>
                                            <p:cond delay="0"/>
                                          </p:stCondLst>
                                        </p:cTn>
                                        <p:tgtEl>
                                          <p:spTgt spid="139"/>
                                        </p:tgtEl>
                                        <p:attrNameLst>
                                          <p:attrName>style.visibility</p:attrName>
                                        </p:attrNameLst>
                                      </p:cBhvr>
                                      <p:to>
                                        <p:strVal val="visible"/>
                                      </p:to>
                                    </p:set>
                                    <p:animEffect transition="in" filter="wipe(left)">
                                      <p:cBhvr>
                                        <p:cTn id="74" dur="500"/>
                                        <p:tgtEl>
                                          <p:spTgt spid="139"/>
                                        </p:tgtEl>
                                      </p:cBhvr>
                                    </p:animEffect>
                                  </p:childTnLst>
                                </p:cTn>
                              </p:par>
                            </p:childTnLst>
                          </p:cTn>
                        </p:par>
                        <p:par>
                          <p:cTn id="75" fill="hold">
                            <p:stCondLst>
                              <p:cond delay="8480"/>
                            </p:stCondLst>
                            <p:childTnLst>
                              <p:par>
                                <p:cTn id="76" presetID="22" presetClass="entr" presetSubtype="1" fill="hold" grpId="0" nodeType="afterEffect">
                                  <p:stCondLst>
                                    <p:cond delay="0"/>
                                  </p:stCondLst>
                                  <p:childTnLst>
                                    <p:set>
                                      <p:cBhvr>
                                        <p:cTn id="77" dur="1" fill="hold">
                                          <p:stCondLst>
                                            <p:cond delay="0"/>
                                          </p:stCondLst>
                                        </p:cTn>
                                        <p:tgtEl>
                                          <p:spTgt spid="143"/>
                                        </p:tgtEl>
                                        <p:attrNameLst>
                                          <p:attrName>style.visibility</p:attrName>
                                        </p:attrNameLst>
                                      </p:cBhvr>
                                      <p:to>
                                        <p:strVal val="visible"/>
                                      </p:to>
                                    </p:set>
                                    <p:animEffect transition="in" filter="wipe(up)">
                                      <p:cBhvr>
                                        <p:cTn id="78" dur="500"/>
                                        <p:tgtEl>
                                          <p:spTgt spid="143"/>
                                        </p:tgtEl>
                                      </p:cBhvr>
                                    </p:animEffect>
                                  </p:childTnLst>
                                </p:cTn>
                              </p:par>
                            </p:childTnLst>
                          </p:cTn>
                        </p:par>
                        <p:par>
                          <p:cTn id="79" fill="hold">
                            <p:stCondLst>
                              <p:cond delay="8980"/>
                            </p:stCondLst>
                            <p:childTnLst>
                              <p:par>
                                <p:cTn id="80" presetID="42" presetClass="entr" presetSubtype="0" fill="hold" nodeType="afterEffect">
                                  <p:stCondLst>
                                    <p:cond delay="0"/>
                                  </p:stCondLst>
                                  <p:childTnLst>
                                    <p:set>
                                      <p:cBhvr>
                                        <p:cTn id="81" dur="1" fill="hold">
                                          <p:stCondLst>
                                            <p:cond delay="0"/>
                                          </p:stCondLst>
                                        </p:cTn>
                                        <p:tgtEl>
                                          <p:spTgt spid="168"/>
                                        </p:tgtEl>
                                        <p:attrNameLst>
                                          <p:attrName>style.visibility</p:attrName>
                                        </p:attrNameLst>
                                      </p:cBhvr>
                                      <p:to>
                                        <p:strVal val="visible"/>
                                      </p:to>
                                    </p:set>
                                    <p:animEffect transition="in" filter="fade">
                                      <p:cBhvr>
                                        <p:cTn id="82" dur="1000"/>
                                        <p:tgtEl>
                                          <p:spTgt spid="168"/>
                                        </p:tgtEl>
                                      </p:cBhvr>
                                    </p:animEffect>
                                    <p:anim calcmode="lin" valueType="num">
                                      <p:cBhvr>
                                        <p:cTn id="83" dur="1000" fill="hold"/>
                                        <p:tgtEl>
                                          <p:spTgt spid="168"/>
                                        </p:tgtEl>
                                        <p:attrNameLst>
                                          <p:attrName>ppt_x</p:attrName>
                                        </p:attrNameLst>
                                      </p:cBhvr>
                                      <p:tavLst>
                                        <p:tav tm="0">
                                          <p:val>
                                            <p:strVal val="#ppt_x"/>
                                          </p:val>
                                        </p:tav>
                                        <p:tav tm="100000">
                                          <p:val>
                                            <p:strVal val="#ppt_x"/>
                                          </p:val>
                                        </p:tav>
                                      </p:tavLst>
                                    </p:anim>
                                    <p:anim calcmode="lin" valueType="num">
                                      <p:cBhvr>
                                        <p:cTn id="84" dur="1000" fill="hold"/>
                                        <p:tgtEl>
                                          <p:spTgt spid="168"/>
                                        </p:tgtEl>
                                        <p:attrNameLst>
                                          <p:attrName>ppt_y</p:attrName>
                                        </p:attrNameLst>
                                      </p:cBhvr>
                                      <p:tavLst>
                                        <p:tav tm="0">
                                          <p:val>
                                            <p:strVal val="#ppt_y+.1"/>
                                          </p:val>
                                        </p:tav>
                                        <p:tav tm="100000">
                                          <p:val>
                                            <p:strVal val="#ppt_y"/>
                                          </p:val>
                                        </p:tav>
                                      </p:tavLst>
                                    </p:anim>
                                  </p:childTnLst>
                                </p:cTn>
                              </p:par>
                            </p:childTnLst>
                          </p:cTn>
                        </p:par>
                        <p:par>
                          <p:cTn id="85" fill="hold">
                            <p:stCondLst>
                              <p:cond delay="9980"/>
                            </p:stCondLst>
                            <p:childTnLst>
                              <p:par>
                                <p:cTn id="86" presetID="22" presetClass="entr" presetSubtype="8" fill="hold" grpId="0" nodeType="afterEffect">
                                  <p:stCondLst>
                                    <p:cond delay="0"/>
                                  </p:stCondLst>
                                  <p:childTnLst>
                                    <p:set>
                                      <p:cBhvr>
                                        <p:cTn id="87" dur="1" fill="hold">
                                          <p:stCondLst>
                                            <p:cond delay="0"/>
                                          </p:stCondLst>
                                        </p:cTn>
                                        <p:tgtEl>
                                          <p:spTgt spid="140"/>
                                        </p:tgtEl>
                                        <p:attrNameLst>
                                          <p:attrName>style.visibility</p:attrName>
                                        </p:attrNameLst>
                                      </p:cBhvr>
                                      <p:to>
                                        <p:strVal val="visible"/>
                                      </p:to>
                                    </p:set>
                                    <p:animEffect transition="in" filter="wipe(left)">
                                      <p:cBhvr>
                                        <p:cTn id="88" dur="500"/>
                                        <p:tgtEl>
                                          <p:spTgt spid="140"/>
                                        </p:tgtEl>
                                      </p:cBhvr>
                                    </p:animEffect>
                                  </p:childTnLst>
                                </p:cTn>
                              </p:par>
                            </p:childTnLst>
                          </p:cTn>
                        </p:par>
                        <p:par>
                          <p:cTn id="89" fill="hold">
                            <p:stCondLst>
                              <p:cond delay="10480"/>
                            </p:stCondLst>
                            <p:childTnLst>
                              <p:par>
                                <p:cTn id="90" presetID="22" presetClass="entr" presetSubtype="2" fill="hold" grpId="0" nodeType="afterEffect">
                                  <p:stCondLst>
                                    <p:cond delay="0"/>
                                  </p:stCondLst>
                                  <p:childTnLst>
                                    <p:set>
                                      <p:cBhvr>
                                        <p:cTn id="91" dur="1" fill="hold">
                                          <p:stCondLst>
                                            <p:cond delay="0"/>
                                          </p:stCondLst>
                                        </p:cTn>
                                        <p:tgtEl>
                                          <p:spTgt spid="144"/>
                                        </p:tgtEl>
                                        <p:attrNameLst>
                                          <p:attrName>style.visibility</p:attrName>
                                        </p:attrNameLst>
                                      </p:cBhvr>
                                      <p:to>
                                        <p:strVal val="visible"/>
                                      </p:to>
                                    </p:set>
                                    <p:animEffect transition="in" filter="wipe(right)">
                                      <p:cBhvr>
                                        <p:cTn id="92" dur="500"/>
                                        <p:tgtEl>
                                          <p:spTgt spid="144"/>
                                        </p:tgtEl>
                                      </p:cBhvr>
                                    </p:animEffect>
                                  </p:childTnLst>
                                </p:cTn>
                              </p:par>
                            </p:childTnLst>
                          </p:cTn>
                        </p:par>
                        <p:par>
                          <p:cTn id="93" fill="hold">
                            <p:stCondLst>
                              <p:cond delay="10980"/>
                            </p:stCondLst>
                            <p:childTnLst>
                              <p:par>
                                <p:cTn id="94" presetID="42" presetClass="entr" presetSubtype="0" fill="hold" nodeType="afterEffect">
                                  <p:stCondLst>
                                    <p:cond delay="0"/>
                                  </p:stCondLst>
                                  <p:childTnLst>
                                    <p:set>
                                      <p:cBhvr>
                                        <p:cTn id="95" dur="1" fill="hold">
                                          <p:stCondLst>
                                            <p:cond delay="0"/>
                                          </p:stCondLst>
                                        </p:cTn>
                                        <p:tgtEl>
                                          <p:spTgt spid="173"/>
                                        </p:tgtEl>
                                        <p:attrNameLst>
                                          <p:attrName>style.visibility</p:attrName>
                                        </p:attrNameLst>
                                      </p:cBhvr>
                                      <p:to>
                                        <p:strVal val="visible"/>
                                      </p:to>
                                    </p:set>
                                    <p:animEffect transition="in" filter="fade">
                                      <p:cBhvr>
                                        <p:cTn id="96" dur="1000"/>
                                        <p:tgtEl>
                                          <p:spTgt spid="173"/>
                                        </p:tgtEl>
                                      </p:cBhvr>
                                    </p:animEffect>
                                    <p:anim calcmode="lin" valueType="num">
                                      <p:cBhvr>
                                        <p:cTn id="97" dur="1000" fill="hold"/>
                                        <p:tgtEl>
                                          <p:spTgt spid="173"/>
                                        </p:tgtEl>
                                        <p:attrNameLst>
                                          <p:attrName>ppt_x</p:attrName>
                                        </p:attrNameLst>
                                      </p:cBhvr>
                                      <p:tavLst>
                                        <p:tav tm="0">
                                          <p:val>
                                            <p:strVal val="#ppt_x"/>
                                          </p:val>
                                        </p:tav>
                                        <p:tav tm="100000">
                                          <p:val>
                                            <p:strVal val="#ppt_x"/>
                                          </p:val>
                                        </p:tav>
                                      </p:tavLst>
                                    </p:anim>
                                    <p:anim calcmode="lin" valueType="num">
                                      <p:cBhvr>
                                        <p:cTn id="98" dur="1000" fill="hold"/>
                                        <p:tgtEl>
                                          <p:spTgt spid="173"/>
                                        </p:tgtEl>
                                        <p:attrNameLst>
                                          <p:attrName>ppt_y</p:attrName>
                                        </p:attrNameLst>
                                      </p:cBhvr>
                                      <p:tavLst>
                                        <p:tav tm="0">
                                          <p:val>
                                            <p:strVal val="#ppt_y+.1"/>
                                          </p:val>
                                        </p:tav>
                                        <p:tav tm="100000">
                                          <p:val>
                                            <p:strVal val="#ppt_y"/>
                                          </p:val>
                                        </p:tav>
                                      </p:tavLst>
                                    </p:anim>
                                  </p:childTnLst>
                                </p:cTn>
                              </p:par>
                            </p:childTnLst>
                          </p:cTn>
                        </p:par>
                        <p:par>
                          <p:cTn id="99" fill="hold">
                            <p:stCondLst>
                              <p:cond delay="11980"/>
                            </p:stCondLst>
                            <p:childTnLst>
                              <p:par>
                                <p:cTn id="100" presetID="22" presetClass="entr" presetSubtype="2" fill="hold" grpId="0" nodeType="afterEffect">
                                  <p:stCondLst>
                                    <p:cond delay="0"/>
                                  </p:stCondLst>
                                  <p:childTnLst>
                                    <p:set>
                                      <p:cBhvr>
                                        <p:cTn id="101" dur="1" fill="hold">
                                          <p:stCondLst>
                                            <p:cond delay="0"/>
                                          </p:stCondLst>
                                        </p:cTn>
                                        <p:tgtEl>
                                          <p:spTgt spid="152"/>
                                        </p:tgtEl>
                                        <p:attrNameLst>
                                          <p:attrName>style.visibility</p:attrName>
                                        </p:attrNameLst>
                                      </p:cBhvr>
                                      <p:to>
                                        <p:strVal val="visible"/>
                                      </p:to>
                                    </p:set>
                                    <p:animEffect transition="in" filter="wipe(right)">
                                      <p:cBhvr>
                                        <p:cTn id="10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8" grpId="0"/>
      <p:bldP spid="139" grpId="0"/>
      <p:bldP spid="140" grpId="0"/>
      <p:bldP spid="141" grpId="0" animBg="1"/>
      <p:bldP spid="142" grpId="0" animBg="1"/>
      <p:bldP spid="143" grpId="0" animBg="1"/>
      <p:bldP spid="144" grpId="0" animBg="1"/>
      <p:bldP spid="151" grpId="0"/>
      <p:bldP spid="152" grpId="0"/>
      <p:bldP spid="1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4" name="Freeform 12"/>
          <p:cNvSpPr/>
          <p:nvPr/>
        </p:nvSpPr>
        <p:spPr bwMode="auto">
          <a:xfrm>
            <a:off x="527290" y="1351038"/>
            <a:ext cx="2203068" cy="4822260"/>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chemeClr val="accent1"/>
          </a:solidFill>
          <a:ln>
            <a:noFill/>
          </a:ln>
        </p:spPr>
        <p:txBody>
          <a:bodyPr lIns="121615" tIns="60808" rIns="121615" bIns="60808"/>
          <a:lstStyle/>
          <a:p>
            <a:endParaRPr lang="zh-CN" altLang="en-US"/>
          </a:p>
        </p:txBody>
      </p:sp>
      <p:grpSp>
        <p:nvGrpSpPr>
          <p:cNvPr id="7" name="Group 81"/>
          <p:cNvGrpSpPr>
            <a:grpSpLocks noChangeAspect="1"/>
          </p:cNvGrpSpPr>
          <p:nvPr/>
        </p:nvGrpSpPr>
        <p:grpSpPr bwMode="auto">
          <a:xfrm>
            <a:off x="3072374" y="1389369"/>
            <a:ext cx="169505" cy="4782877"/>
            <a:chOff x="1570" y="541"/>
            <a:chExt cx="76" cy="2158"/>
          </a:xfrm>
          <a:solidFill>
            <a:srgbClr val="009BD2"/>
          </a:solidFill>
        </p:grpSpPr>
        <p:sp>
          <p:nvSpPr>
            <p:cNvPr id="8"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9"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0"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8"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9"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0"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1"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2"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3"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4"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5"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6"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7"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8"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9"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0"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1"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2"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3"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4"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5"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6"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7"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8"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9"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0"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1"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2"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3"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4"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5"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6"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7"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8"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9"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0"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1"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2"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3"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4"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5"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6"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7"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8"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9"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0"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1"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2"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3"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4"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5"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6"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7"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8"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9"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0"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1"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2"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grpSp>
      <p:grpSp>
        <p:nvGrpSpPr>
          <p:cNvPr id="73" name="组合 72"/>
          <p:cNvGrpSpPr/>
          <p:nvPr/>
        </p:nvGrpSpPr>
        <p:grpSpPr bwMode="auto">
          <a:xfrm>
            <a:off x="3676343" y="1405716"/>
            <a:ext cx="7491699" cy="1217657"/>
            <a:chOff x="2902244" y="1148403"/>
            <a:chExt cx="5620158" cy="919291"/>
          </a:xfrm>
        </p:grpSpPr>
        <p:grpSp>
          <p:nvGrpSpPr>
            <p:cNvPr id="74" name="组合 6278"/>
            <p:cNvGrpSpPr/>
            <p:nvPr/>
          </p:nvGrpSpPr>
          <p:grpSpPr bwMode="auto">
            <a:xfrm>
              <a:off x="2902244" y="1148403"/>
              <a:ext cx="919291" cy="919291"/>
              <a:chOff x="2838310" y="1085031"/>
              <a:chExt cx="1129700" cy="1129700"/>
            </a:xfrm>
          </p:grpSpPr>
          <p:sp>
            <p:nvSpPr>
              <p:cNvPr id="77" name="圆角矩形 76"/>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78" name="组合 77"/>
              <p:cNvGrpSpPr/>
              <p:nvPr/>
            </p:nvGrpSpPr>
            <p:grpSpPr>
              <a:xfrm>
                <a:off x="2937999" y="1257752"/>
                <a:ext cx="930332" cy="784249"/>
                <a:chOff x="4475164" y="1866899"/>
                <a:chExt cx="192087" cy="161925"/>
              </a:xfrm>
              <a:solidFill>
                <a:srgbClr val="28C2A0"/>
              </a:solidFill>
            </p:grpSpPr>
            <p:sp>
              <p:nvSpPr>
                <p:cNvPr id="79"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80"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sp>
          <p:nvSpPr>
            <p:cNvPr id="75" name="TextBox 368"/>
            <p:cNvSpPr txBox="1">
              <a:spLocks noChangeArrowheads="1"/>
            </p:cNvSpPr>
            <p:nvPr/>
          </p:nvSpPr>
          <p:spPr bwMode="auto">
            <a:xfrm>
              <a:off x="3848944" y="1196356"/>
              <a:ext cx="2041543"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endParaRPr lang="zh-CN" altLang="en-US" dirty="0">
                <a:solidFill>
                  <a:srgbClr val="262626"/>
                </a:solidFill>
                <a:latin typeface="微软雅黑" panose="020B0503020204020204" pitchFamily="34" charset="-122"/>
                <a:ea typeface="微软雅黑" panose="020B0503020204020204" pitchFamily="34" charset="-122"/>
              </a:endParaRPr>
            </a:p>
          </p:txBody>
        </p:sp>
        <p:sp>
          <p:nvSpPr>
            <p:cNvPr id="76" name="TextBox 47"/>
            <p:cNvSpPr txBox="1">
              <a:spLocks noChangeArrowheads="1"/>
            </p:cNvSpPr>
            <p:nvPr/>
          </p:nvSpPr>
          <p:spPr bwMode="auto">
            <a:xfrm>
              <a:off x="3848944" y="1496660"/>
              <a:ext cx="4673458" cy="5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grpSp>
      <p:grpSp>
        <p:nvGrpSpPr>
          <p:cNvPr id="81" name="组合 80"/>
          <p:cNvGrpSpPr/>
          <p:nvPr/>
        </p:nvGrpSpPr>
        <p:grpSpPr bwMode="auto">
          <a:xfrm>
            <a:off x="3676343" y="3147030"/>
            <a:ext cx="7491699" cy="1217657"/>
            <a:chOff x="2902244" y="2462685"/>
            <a:chExt cx="5620158" cy="919291"/>
          </a:xfrm>
        </p:grpSpPr>
        <p:grpSp>
          <p:nvGrpSpPr>
            <p:cNvPr id="82" name="组合 6276"/>
            <p:cNvGrpSpPr/>
            <p:nvPr/>
          </p:nvGrpSpPr>
          <p:grpSpPr bwMode="auto">
            <a:xfrm>
              <a:off x="2902244" y="2462685"/>
              <a:ext cx="919291" cy="919291"/>
              <a:chOff x="2838310" y="2277105"/>
              <a:chExt cx="1129700" cy="1129700"/>
            </a:xfrm>
          </p:grpSpPr>
          <p:sp>
            <p:nvSpPr>
              <p:cNvPr id="85" name="圆角矩形 84"/>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86" name="组合 6274"/>
              <p:cNvGrpSpPr/>
              <p:nvPr/>
            </p:nvGrpSpPr>
            <p:grpSpPr bwMode="auto">
              <a:xfrm>
                <a:off x="2993429" y="2432225"/>
                <a:ext cx="819461" cy="819460"/>
                <a:chOff x="4838988" y="2441128"/>
                <a:chExt cx="1171863" cy="1171862"/>
              </a:xfrm>
            </p:grpSpPr>
            <p:sp>
              <p:nvSpPr>
                <p:cNvPr id="87"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83" name="TextBox 370"/>
            <p:cNvSpPr txBox="1">
              <a:spLocks noChangeArrowheads="1"/>
            </p:cNvSpPr>
            <p:nvPr/>
          </p:nvSpPr>
          <p:spPr bwMode="auto">
            <a:xfrm>
              <a:off x="3848944" y="2531535"/>
              <a:ext cx="2041543"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84" name="TextBox 47"/>
            <p:cNvSpPr txBox="1">
              <a:spLocks noChangeArrowheads="1"/>
            </p:cNvSpPr>
            <p:nvPr/>
          </p:nvSpPr>
          <p:spPr bwMode="auto">
            <a:xfrm>
              <a:off x="3848944" y="2831839"/>
              <a:ext cx="4673458" cy="5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grpSp>
      <p:grpSp>
        <p:nvGrpSpPr>
          <p:cNvPr id="90" name="组合 89"/>
          <p:cNvGrpSpPr/>
          <p:nvPr/>
        </p:nvGrpSpPr>
        <p:grpSpPr bwMode="auto">
          <a:xfrm>
            <a:off x="3676344" y="2913592"/>
            <a:ext cx="7445140" cy="1735005"/>
            <a:chOff x="2902244" y="2285650"/>
            <a:chExt cx="5585233" cy="1310457"/>
          </a:xfrm>
        </p:grpSpPr>
        <p:cxnSp>
          <p:nvCxnSpPr>
            <p:cNvPr id="91" name="直接连接符 90"/>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bwMode="auto">
          <a:xfrm>
            <a:off x="3676343" y="4888343"/>
            <a:ext cx="7491699" cy="1217657"/>
            <a:chOff x="2902244" y="3776966"/>
            <a:chExt cx="5620158" cy="919291"/>
          </a:xfrm>
        </p:grpSpPr>
        <p:sp>
          <p:nvSpPr>
            <p:cNvPr id="94" name="TextBox 372"/>
            <p:cNvSpPr txBox="1">
              <a:spLocks noChangeArrowheads="1"/>
            </p:cNvSpPr>
            <p:nvPr/>
          </p:nvSpPr>
          <p:spPr bwMode="auto">
            <a:xfrm>
              <a:off x="3848944" y="3866713"/>
              <a:ext cx="2041543"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95" name="TextBox 47"/>
            <p:cNvSpPr txBox="1">
              <a:spLocks noChangeArrowheads="1"/>
            </p:cNvSpPr>
            <p:nvPr/>
          </p:nvSpPr>
          <p:spPr bwMode="auto">
            <a:xfrm>
              <a:off x="3848944" y="4167017"/>
              <a:ext cx="4673458" cy="5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grpSp>
          <p:nvGrpSpPr>
            <p:cNvPr id="96" name="组合 6285"/>
            <p:cNvGrpSpPr/>
            <p:nvPr/>
          </p:nvGrpSpPr>
          <p:grpSpPr bwMode="auto">
            <a:xfrm>
              <a:off x="2902244" y="3776966"/>
              <a:ext cx="919291" cy="919291"/>
              <a:chOff x="2902244" y="3776966"/>
              <a:chExt cx="919291" cy="919291"/>
            </a:xfrm>
          </p:grpSpPr>
          <p:sp>
            <p:nvSpPr>
              <p:cNvPr id="97" name="圆角矩形 96"/>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98"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000" advTm="5286"/>
    </mc:Choice>
    <mc:Fallback>
      <p:transition spd="slow" advTm="5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2" presetClass="entr" presetSubtype="1"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2" fill="hold" nodeType="withEffect">
                                  <p:stCondLst>
                                    <p:cond delay="100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1+#ppt_w/2"/>
                                          </p:val>
                                        </p:tav>
                                        <p:tav tm="100000">
                                          <p:val>
                                            <p:strVal val="#ppt_x"/>
                                          </p:val>
                                        </p:tav>
                                      </p:tavLst>
                                    </p:anim>
                                    <p:anim calcmode="lin" valueType="num">
                                      <p:cBhvr additive="base">
                                        <p:cTn id="28" dur="500" fill="hold"/>
                                        <p:tgtEl>
                                          <p:spTgt spid="7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1+#ppt_w/2"/>
                                          </p:val>
                                        </p:tav>
                                        <p:tav tm="100000">
                                          <p:val>
                                            <p:strVal val="#ppt_x"/>
                                          </p:val>
                                        </p:tav>
                                      </p:tavLst>
                                    </p:anim>
                                    <p:anim calcmode="lin" valueType="num">
                                      <p:cBhvr additive="base">
                                        <p:cTn id="32" dur="500" fill="hold"/>
                                        <p:tgtEl>
                                          <p:spTgt spid="8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100"/>
                                  </p:stCondLst>
                                  <p:childTnLst>
                                    <p:set>
                                      <p:cBhvr>
                                        <p:cTn id="34" dur="1" fill="hold">
                                          <p:stCondLst>
                                            <p:cond delay="0"/>
                                          </p:stCondLst>
                                        </p:cTn>
                                        <p:tgtEl>
                                          <p:spTgt spid="93"/>
                                        </p:tgtEl>
                                        <p:attrNameLst>
                                          <p:attrName>style.visibility</p:attrName>
                                        </p:attrNameLst>
                                      </p:cBhvr>
                                      <p:to>
                                        <p:strVal val="visible"/>
                                      </p:to>
                                    </p:set>
                                    <p:anim calcmode="lin" valueType="num">
                                      <p:cBhvr additive="base">
                                        <p:cTn id="35" dur="500" fill="hold"/>
                                        <p:tgtEl>
                                          <p:spTgt spid="93"/>
                                        </p:tgtEl>
                                        <p:attrNameLst>
                                          <p:attrName>ppt_x</p:attrName>
                                        </p:attrNameLst>
                                      </p:cBhvr>
                                      <p:tavLst>
                                        <p:tav tm="0">
                                          <p:val>
                                            <p:strVal val="1+#ppt_w/2"/>
                                          </p:val>
                                        </p:tav>
                                        <p:tav tm="100000">
                                          <p:val>
                                            <p:strVal val="#ppt_x"/>
                                          </p:val>
                                        </p:tav>
                                      </p:tavLst>
                                    </p:anim>
                                    <p:anim calcmode="lin" valueType="num">
                                      <p:cBhvr additive="base">
                                        <p:cTn id="36" dur="500" fill="hold"/>
                                        <p:tgtEl>
                                          <p:spTgt spid="93"/>
                                        </p:tgtEl>
                                        <p:attrNameLst>
                                          <p:attrName>ppt_y</p:attrName>
                                        </p:attrNameLst>
                                      </p:cBhvr>
                                      <p:tavLst>
                                        <p:tav tm="0">
                                          <p:val>
                                            <p:strVal val="#ppt_y"/>
                                          </p:val>
                                        </p:tav>
                                        <p:tav tm="100000">
                                          <p:val>
                                            <p:strVal val="#ppt_y"/>
                                          </p:val>
                                        </p:tav>
                                      </p:tavLst>
                                    </p:anim>
                                  </p:childTnLst>
                                </p:cTn>
                              </p:par>
                              <p:par>
                                <p:cTn id="37" presetID="22" presetClass="entr" presetSubtype="8" fill="hold" nodeType="withEffect">
                                  <p:stCondLst>
                                    <p:cond delay="2750"/>
                                  </p:stCondLst>
                                  <p:childTnLst>
                                    <p:set>
                                      <p:cBhvr>
                                        <p:cTn id="38" dur="1" fill="hold">
                                          <p:stCondLst>
                                            <p:cond delay="0"/>
                                          </p:stCondLst>
                                        </p:cTn>
                                        <p:tgtEl>
                                          <p:spTgt spid="90"/>
                                        </p:tgtEl>
                                        <p:attrNameLst>
                                          <p:attrName>style.visibility</p:attrName>
                                        </p:attrNameLst>
                                      </p:cBhvr>
                                      <p:to>
                                        <p:strVal val="visible"/>
                                      </p:to>
                                    </p:set>
                                    <p:animEffect transition="in" filter="wipe(left)">
                                      <p:cBhvr>
                                        <p:cTn id="3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a:off x="3381333" y="1892738"/>
            <a:ext cx="7705779" cy="1628094"/>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grpSp>
        <p:nvGrpSpPr>
          <p:cNvPr id="6" name="组合 5"/>
          <p:cNvGrpSpPr/>
          <p:nvPr/>
        </p:nvGrpSpPr>
        <p:grpSpPr bwMode="auto">
          <a:xfrm>
            <a:off x="2210967" y="2388153"/>
            <a:ext cx="1936499" cy="637265"/>
            <a:chOff x="1677848" y="1867118"/>
            <a:chExt cx="1453992" cy="477352"/>
          </a:xfrm>
        </p:grpSpPr>
        <p:sp>
          <p:nvSpPr>
            <p:cNvPr id="7" name="圆角矩形 6"/>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35"/>
            <p:cNvSpPr>
              <a:spLocks noChangeArrowheads="1"/>
            </p:cNvSpPr>
            <p:nvPr/>
          </p:nvSpPr>
          <p:spPr bwMode="auto">
            <a:xfrm>
              <a:off x="2164746" y="1921128"/>
              <a:ext cx="890580" cy="311234"/>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endParaRPr>
            </a:p>
          </p:txBody>
        </p:sp>
      </p:grpSp>
      <p:cxnSp>
        <p:nvCxnSpPr>
          <p:cNvPr id="10" name="直接连接符 9"/>
          <p:cNvCxnSpPr/>
          <p:nvPr/>
        </p:nvCxnSpPr>
        <p:spPr>
          <a:xfrm>
            <a:off x="8185540" y="226324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361199" y="226324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3374982" y="4001427"/>
            <a:ext cx="7705781" cy="1625976"/>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cxnSp>
        <p:nvCxnSpPr>
          <p:cNvPr id="13" name="直接连接符 12"/>
          <p:cNvCxnSpPr/>
          <p:nvPr/>
        </p:nvCxnSpPr>
        <p:spPr>
          <a:xfrm>
            <a:off x="8179190" y="436981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354851" y="436981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bwMode="auto">
          <a:xfrm>
            <a:off x="2204618" y="4494725"/>
            <a:ext cx="1938614" cy="637264"/>
            <a:chOff x="1673457" y="3447102"/>
            <a:chExt cx="1453992" cy="477352"/>
          </a:xfrm>
        </p:grpSpPr>
        <p:sp>
          <p:nvSpPr>
            <p:cNvPr id="16" name="圆角矩形 15"/>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78"/>
            <p:cNvSpPr>
              <a:spLocks noChangeArrowheads="1"/>
            </p:cNvSpPr>
            <p:nvPr/>
          </p:nvSpPr>
          <p:spPr bwMode="auto">
            <a:xfrm>
              <a:off x="2106095" y="3501111"/>
              <a:ext cx="890580" cy="311235"/>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18" name="Group 71"/>
          <p:cNvGrpSpPr>
            <a:grpSpLocks noChangeAspect="1"/>
          </p:cNvGrpSpPr>
          <p:nvPr/>
        </p:nvGrpSpPr>
        <p:grpSpPr>
          <a:xfrm>
            <a:off x="4469092" y="2313869"/>
            <a:ext cx="303667" cy="792183"/>
            <a:chOff x="2323306" y="2203133"/>
            <a:chExt cx="979488" cy="2554287"/>
          </a:xfrm>
          <a:solidFill>
            <a:schemeClr val="accent1"/>
          </a:solidFill>
        </p:grpSpPr>
        <p:sp>
          <p:nvSpPr>
            <p:cNvPr id="1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1" name="Group 72"/>
          <p:cNvGrpSpPr>
            <a:grpSpLocks noChangeAspect="1"/>
          </p:cNvGrpSpPr>
          <p:nvPr/>
        </p:nvGrpSpPr>
        <p:grpSpPr>
          <a:xfrm>
            <a:off x="4932999" y="2313869"/>
            <a:ext cx="303667" cy="792183"/>
            <a:chOff x="2323306" y="2203133"/>
            <a:chExt cx="979488" cy="2554287"/>
          </a:xfrm>
          <a:solidFill>
            <a:schemeClr val="accent1"/>
          </a:solidFill>
        </p:grpSpPr>
        <p:sp>
          <p:nvSpPr>
            <p:cNvPr id="2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4" name="Group 73"/>
          <p:cNvGrpSpPr>
            <a:grpSpLocks noChangeAspect="1"/>
          </p:cNvGrpSpPr>
          <p:nvPr/>
        </p:nvGrpSpPr>
        <p:grpSpPr>
          <a:xfrm>
            <a:off x="5396907" y="2313869"/>
            <a:ext cx="303667" cy="792183"/>
            <a:chOff x="2323306" y="2203133"/>
            <a:chExt cx="979488" cy="2554287"/>
          </a:xfrm>
          <a:solidFill>
            <a:schemeClr val="accent1"/>
          </a:solidFill>
        </p:grpSpPr>
        <p:sp>
          <p:nvSpPr>
            <p:cNvPr id="2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27" name="Group 74"/>
          <p:cNvGrpSpPr>
            <a:grpSpLocks noChangeAspect="1"/>
          </p:cNvGrpSpPr>
          <p:nvPr/>
        </p:nvGrpSpPr>
        <p:grpSpPr>
          <a:xfrm>
            <a:off x="6324719" y="2313869"/>
            <a:ext cx="303667" cy="792183"/>
            <a:chOff x="2323306" y="2203133"/>
            <a:chExt cx="979488" cy="2554287"/>
          </a:xfrm>
          <a:solidFill>
            <a:schemeClr val="tx1">
              <a:lumMod val="65000"/>
              <a:lumOff val="35000"/>
            </a:schemeClr>
          </a:solidFill>
        </p:grpSpPr>
        <p:sp>
          <p:nvSpPr>
            <p:cNvPr id="2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2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0" name="Group 169"/>
          <p:cNvGrpSpPr>
            <a:grpSpLocks noChangeAspect="1"/>
          </p:cNvGrpSpPr>
          <p:nvPr/>
        </p:nvGrpSpPr>
        <p:grpSpPr>
          <a:xfrm>
            <a:off x="4434514" y="4449074"/>
            <a:ext cx="357195" cy="814178"/>
            <a:chOff x="3672681" y="1899920"/>
            <a:chExt cx="1293813" cy="2947988"/>
          </a:xfrm>
          <a:solidFill>
            <a:schemeClr val="accent2"/>
          </a:solidFill>
        </p:grpSpPr>
        <p:sp>
          <p:nvSpPr>
            <p:cNvPr id="3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3" name="Group 170"/>
          <p:cNvGrpSpPr>
            <a:grpSpLocks noChangeAspect="1"/>
          </p:cNvGrpSpPr>
          <p:nvPr/>
        </p:nvGrpSpPr>
        <p:grpSpPr>
          <a:xfrm>
            <a:off x="4898608" y="4445389"/>
            <a:ext cx="357195" cy="814178"/>
            <a:chOff x="3672681" y="1899920"/>
            <a:chExt cx="1293813" cy="2947988"/>
          </a:xfrm>
          <a:solidFill>
            <a:schemeClr val="accent2"/>
          </a:solidFill>
        </p:grpSpPr>
        <p:sp>
          <p:nvSpPr>
            <p:cNvPr id="3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6" name="Group 171"/>
          <p:cNvGrpSpPr>
            <a:grpSpLocks noChangeAspect="1"/>
          </p:cNvGrpSpPr>
          <p:nvPr/>
        </p:nvGrpSpPr>
        <p:grpSpPr>
          <a:xfrm>
            <a:off x="5362702" y="4445389"/>
            <a:ext cx="357195" cy="814178"/>
            <a:chOff x="3672681" y="1899920"/>
            <a:chExt cx="1293813" cy="2947988"/>
          </a:xfrm>
          <a:solidFill>
            <a:schemeClr val="accent2"/>
          </a:solidFill>
        </p:grpSpPr>
        <p:sp>
          <p:nvSpPr>
            <p:cNvPr id="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39" name="Group 172"/>
          <p:cNvGrpSpPr>
            <a:grpSpLocks noChangeAspect="1"/>
          </p:cNvGrpSpPr>
          <p:nvPr/>
        </p:nvGrpSpPr>
        <p:grpSpPr>
          <a:xfrm>
            <a:off x="5826797" y="4445389"/>
            <a:ext cx="357195" cy="814178"/>
            <a:chOff x="3672681" y="1899920"/>
            <a:chExt cx="1293813" cy="2947988"/>
          </a:xfrm>
          <a:solidFill>
            <a:schemeClr val="tx1">
              <a:lumMod val="65000"/>
              <a:lumOff val="35000"/>
            </a:schemeClr>
          </a:solidFill>
        </p:grpSpPr>
        <p:sp>
          <p:nvSpPr>
            <p:cNvPr id="4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2" name="Group 173"/>
          <p:cNvGrpSpPr>
            <a:grpSpLocks noChangeAspect="1"/>
          </p:cNvGrpSpPr>
          <p:nvPr/>
        </p:nvGrpSpPr>
        <p:grpSpPr>
          <a:xfrm>
            <a:off x="6290890" y="4450814"/>
            <a:ext cx="357195" cy="814178"/>
            <a:chOff x="3672681" y="1899920"/>
            <a:chExt cx="1293813" cy="2947988"/>
          </a:xfrm>
          <a:solidFill>
            <a:schemeClr val="tx1">
              <a:lumMod val="65000"/>
              <a:lumOff val="35000"/>
            </a:schemeClr>
          </a:solidFill>
        </p:grpSpPr>
        <p:sp>
          <p:nvSpPr>
            <p:cNvPr id="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5" name="Group 74"/>
          <p:cNvGrpSpPr>
            <a:grpSpLocks noChangeAspect="1"/>
          </p:cNvGrpSpPr>
          <p:nvPr/>
        </p:nvGrpSpPr>
        <p:grpSpPr>
          <a:xfrm>
            <a:off x="5860814" y="2313869"/>
            <a:ext cx="303667" cy="792183"/>
            <a:chOff x="2323306" y="2203133"/>
            <a:chExt cx="979488" cy="2554287"/>
          </a:xfrm>
          <a:solidFill>
            <a:schemeClr val="accent1"/>
          </a:solidFill>
        </p:grpSpPr>
        <p:sp>
          <p:nvSpPr>
            <p:cNvPr id="4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4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48" name="组合 47"/>
          <p:cNvGrpSpPr/>
          <p:nvPr/>
        </p:nvGrpSpPr>
        <p:grpSpPr>
          <a:xfrm>
            <a:off x="1076483" y="1893267"/>
            <a:ext cx="1626380" cy="1626969"/>
            <a:chOff x="755576" y="1419622"/>
            <a:chExt cx="1219944" cy="1219944"/>
          </a:xfrm>
        </p:grpSpPr>
        <p:sp>
          <p:nvSpPr>
            <p:cNvPr id="49"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50" name="Group 71"/>
            <p:cNvGrpSpPr>
              <a:grpSpLocks noChangeAspect="1"/>
            </p:cNvGrpSpPr>
            <p:nvPr/>
          </p:nvGrpSpPr>
          <p:grpSpPr>
            <a:xfrm>
              <a:off x="1205157" y="1600664"/>
              <a:ext cx="328962" cy="857860"/>
              <a:chOff x="2323306" y="2203133"/>
              <a:chExt cx="979488" cy="2554287"/>
            </a:xfrm>
            <a:solidFill>
              <a:schemeClr val="bg1"/>
            </a:solidFill>
          </p:grpSpPr>
          <p:sp>
            <p:nvSpPr>
              <p:cNvPr id="5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5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grpSp>
        <p:nvGrpSpPr>
          <p:cNvPr id="53" name="组合 52"/>
          <p:cNvGrpSpPr/>
          <p:nvPr/>
        </p:nvGrpSpPr>
        <p:grpSpPr>
          <a:xfrm>
            <a:off x="1076581" y="4000366"/>
            <a:ext cx="1625388" cy="1625976"/>
            <a:chOff x="755650" y="4219575"/>
            <a:chExt cx="1219200" cy="1219200"/>
          </a:xfrm>
        </p:grpSpPr>
        <p:sp>
          <p:nvSpPr>
            <p:cNvPr id="54"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55" name="Group 169"/>
            <p:cNvGrpSpPr>
              <a:grpSpLocks noChangeAspect="1"/>
            </p:cNvGrpSpPr>
            <p:nvPr/>
          </p:nvGrpSpPr>
          <p:grpSpPr>
            <a:xfrm>
              <a:off x="1163370" y="4369183"/>
              <a:ext cx="403760" cy="919984"/>
              <a:chOff x="3672681" y="1899920"/>
              <a:chExt cx="1293813" cy="2947988"/>
            </a:xfrm>
            <a:solidFill>
              <a:schemeClr val="bg1"/>
            </a:solidFill>
          </p:grpSpPr>
          <p:sp>
            <p:nvSpPr>
              <p:cNvPr id="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sp>
        <p:nvSpPr>
          <p:cNvPr id="58" name="TextBox 57"/>
          <p:cNvSpPr txBox="1"/>
          <p:nvPr/>
        </p:nvSpPr>
        <p:spPr>
          <a:xfrm>
            <a:off x="6838639" y="2408264"/>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838639" y="4556631"/>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8574">
        <p14:vortex dir="r"/>
      </p:transition>
    </mc:Choice>
    <mc:Fallback>
      <p:transition spd="slow" advTm="85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
                                        <p:tgtEl>
                                          <p:spTgt spid="48"/>
                                        </p:tgtEl>
                                      </p:cBhvr>
                                    </p:animEffect>
                                  </p:childTnLst>
                                </p:cTn>
                              </p:par>
                            </p:childTnLst>
                          </p:cTn>
                        </p:par>
                        <p:par>
                          <p:cTn id="12" fill="hold">
                            <p:stCondLst>
                              <p:cond delay="1350"/>
                            </p:stCondLst>
                            <p:childTnLst>
                              <p:par>
                                <p:cTn id="13" presetID="6" presetClass="emph" presetSubtype="0" fill="hold" nodeType="afterEffect">
                                  <p:stCondLst>
                                    <p:cond delay="0"/>
                                  </p:stCondLst>
                                  <p:childTnLst>
                                    <p:animScale>
                                      <p:cBhvr>
                                        <p:cTn id="14" dur="100" fill="hold"/>
                                        <p:tgtEl>
                                          <p:spTgt spid="48"/>
                                        </p:tgtEl>
                                      </p:cBhvr>
                                      <p:by x="105000" y="105000"/>
                                    </p:animScale>
                                  </p:childTnLst>
                                </p:cTn>
                              </p:par>
                            </p:childTnLst>
                          </p:cTn>
                        </p:par>
                        <p:par>
                          <p:cTn id="15" fill="hold">
                            <p:stCondLst>
                              <p:cond delay="1850"/>
                            </p:stCondLst>
                            <p:childTnLst>
                              <p:par>
                                <p:cTn id="16" presetID="6" presetClass="emph" presetSubtype="0" fill="hold" nodeType="afterEffect">
                                  <p:stCondLst>
                                    <p:cond delay="0"/>
                                  </p:stCondLst>
                                  <p:childTnLst>
                                    <p:animScale>
                                      <p:cBhvr>
                                        <p:cTn id="17" dur="100" fill="hold"/>
                                        <p:tgtEl>
                                          <p:spTgt spid="48"/>
                                        </p:tgtEl>
                                      </p:cBhvr>
                                      <p:by x="95000" y="95000"/>
                                    </p:animScale>
                                  </p:childTnLst>
                                </p:cTn>
                              </p:par>
                            </p:childTnLst>
                          </p:cTn>
                        </p:par>
                        <p:par>
                          <p:cTn id="18" fill="hold">
                            <p:stCondLst>
                              <p:cond delay="2350"/>
                            </p:stCondLst>
                            <p:childTnLst>
                              <p:par>
                                <p:cTn id="19" presetID="6" presetClass="emph" presetSubtype="0" fill="hold" nodeType="afterEffect">
                                  <p:stCondLst>
                                    <p:cond delay="0"/>
                                  </p:stCondLst>
                                  <p:childTnLst>
                                    <p:animScale>
                                      <p:cBhvr>
                                        <p:cTn id="20" dur="100" fill="hold"/>
                                        <p:tgtEl>
                                          <p:spTgt spid="48"/>
                                        </p:tgtEl>
                                      </p:cBhvr>
                                      <p:by x="105000" y="105000"/>
                                    </p:animScale>
                                  </p:childTnLst>
                                </p:cTn>
                              </p:par>
                            </p:childTnLst>
                          </p:cTn>
                        </p:par>
                        <p:par>
                          <p:cTn id="21" fill="hold">
                            <p:stCondLst>
                              <p:cond delay="2850"/>
                            </p:stCondLst>
                            <p:childTnLst>
                              <p:par>
                                <p:cTn id="22" presetID="6" presetClass="emph" presetSubtype="0" fill="hold" nodeType="afterEffect">
                                  <p:stCondLst>
                                    <p:cond delay="0"/>
                                  </p:stCondLst>
                                  <p:childTnLst>
                                    <p:animScale>
                                      <p:cBhvr>
                                        <p:cTn id="23" dur="100" fill="hold"/>
                                        <p:tgtEl>
                                          <p:spTgt spid="48"/>
                                        </p:tgtEl>
                                      </p:cBhvr>
                                      <p:by x="95000" y="95000"/>
                                    </p:animScale>
                                  </p:childTnLst>
                                </p:cTn>
                              </p:par>
                            </p:childTnLst>
                          </p:cTn>
                        </p:par>
                        <p:par>
                          <p:cTn id="24" fill="hold">
                            <p:stCondLst>
                              <p:cond delay="335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
                                        <p:tgtEl>
                                          <p:spTgt spid="6"/>
                                        </p:tgtEl>
                                      </p:cBhvr>
                                    </p:animEffect>
                                  </p:childTnLst>
                                </p:cTn>
                              </p:par>
                            </p:childTnLst>
                          </p:cTn>
                        </p:par>
                        <p:par>
                          <p:cTn id="28" fill="hold">
                            <p:stCondLst>
                              <p:cond delay="3850"/>
                            </p:stCondLst>
                            <p:childTnLst>
                              <p:par>
                                <p:cTn id="29" presetID="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 fill="hold"/>
                                        <p:tgtEl>
                                          <p:spTgt spid="5"/>
                                        </p:tgtEl>
                                        <p:attrNameLst>
                                          <p:attrName>ppt_x</p:attrName>
                                        </p:attrNameLst>
                                      </p:cBhvr>
                                      <p:tavLst>
                                        <p:tav tm="0">
                                          <p:val>
                                            <p:strVal val="0-#ppt_w/2"/>
                                          </p:val>
                                        </p:tav>
                                        <p:tav tm="100000">
                                          <p:val>
                                            <p:strVal val="#ppt_x"/>
                                          </p:val>
                                        </p:tav>
                                      </p:tavLst>
                                    </p:anim>
                                    <p:anim calcmode="lin" valueType="num">
                                      <p:cBhvr additive="base">
                                        <p:cTn id="32" dur="3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435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300"/>
                                        <p:tgtEl>
                                          <p:spTgt spid="18"/>
                                        </p:tgtEl>
                                      </p:cBhvr>
                                    </p:animEffect>
                                  </p:childTnLst>
                                </p:cTn>
                              </p:par>
                            </p:childTnLst>
                          </p:cTn>
                        </p:par>
                        <p:par>
                          <p:cTn id="37" fill="hold">
                            <p:stCondLst>
                              <p:cond delay="485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300"/>
                                        <p:tgtEl>
                                          <p:spTgt spid="21"/>
                                        </p:tgtEl>
                                      </p:cBhvr>
                                    </p:animEffect>
                                  </p:childTnLst>
                                </p:cTn>
                              </p:par>
                            </p:childTnLst>
                          </p:cTn>
                        </p:par>
                        <p:par>
                          <p:cTn id="41" fill="hold">
                            <p:stCondLst>
                              <p:cond delay="5350"/>
                            </p:stCondLst>
                            <p:childTnLst>
                              <p:par>
                                <p:cTn id="42" presetID="10"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300"/>
                                        <p:tgtEl>
                                          <p:spTgt spid="24"/>
                                        </p:tgtEl>
                                      </p:cBhvr>
                                    </p:animEffect>
                                  </p:childTnLst>
                                </p:cTn>
                              </p:par>
                            </p:childTnLst>
                          </p:cTn>
                        </p:par>
                        <p:par>
                          <p:cTn id="45" fill="hold">
                            <p:stCondLst>
                              <p:cond delay="5850"/>
                            </p:stCondLst>
                            <p:childTnLst>
                              <p:par>
                                <p:cTn id="46" presetID="10" presetClass="entr" presetSubtype="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300"/>
                                        <p:tgtEl>
                                          <p:spTgt spid="45"/>
                                        </p:tgtEl>
                                      </p:cBhvr>
                                    </p:animEffect>
                                  </p:childTnLst>
                                </p:cTn>
                              </p:par>
                            </p:childTnLst>
                          </p:cTn>
                        </p:par>
                        <p:par>
                          <p:cTn id="49" fill="hold">
                            <p:stCondLst>
                              <p:cond delay="635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300"/>
                                        <p:tgtEl>
                                          <p:spTgt spid="27"/>
                                        </p:tgtEl>
                                      </p:cBhvr>
                                    </p:animEffect>
                                  </p:childTnLst>
                                </p:cTn>
                              </p:par>
                            </p:childTnLst>
                          </p:cTn>
                        </p:par>
                        <p:par>
                          <p:cTn id="53" fill="hold">
                            <p:stCondLst>
                              <p:cond delay="6850"/>
                            </p:stCondLst>
                            <p:childTnLst>
                              <p:par>
                                <p:cTn id="54" presetID="10"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300"/>
                                        <p:tgtEl>
                                          <p:spTgt spid="58"/>
                                        </p:tgtEl>
                                      </p:cBhvr>
                                    </p:animEffect>
                                  </p:childTnLst>
                                </p:cTn>
                              </p:par>
                            </p:childTnLst>
                          </p:cTn>
                        </p:par>
                        <p:par>
                          <p:cTn id="57" fill="hold">
                            <p:stCondLst>
                              <p:cond delay="7350"/>
                            </p:stCondLst>
                            <p:childTnLst>
                              <p:par>
                                <p:cTn id="58" presetID="22" presetClass="entr" presetSubtype="1"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300"/>
                                        <p:tgtEl>
                                          <p:spTgt spid="10"/>
                                        </p:tgtEl>
                                      </p:cBhvr>
                                    </p:animEffect>
                                  </p:childTnLst>
                                </p:cTn>
                              </p:par>
                            </p:childTnLst>
                          </p:cTn>
                        </p:par>
                        <p:par>
                          <p:cTn id="61" fill="hold">
                            <p:stCondLst>
                              <p:cond delay="7850"/>
                            </p:stCondLst>
                            <p:childTnLst>
                              <p:par>
                                <p:cTn id="62" presetID="42"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300"/>
                                        <p:tgtEl>
                                          <p:spTgt spid="11"/>
                                        </p:tgtEl>
                                      </p:cBhvr>
                                    </p:animEffect>
                                    <p:anim calcmode="lin" valueType="num">
                                      <p:cBhvr>
                                        <p:cTn id="65" dur="300" fill="hold"/>
                                        <p:tgtEl>
                                          <p:spTgt spid="11"/>
                                        </p:tgtEl>
                                        <p:attrNameLst>
                                          <p:attrName>ppt_x</p:attrName>
                                        </p:attrNameLst>
                                      </p:cBhvr>
                                      <p:tavLst>
                                        <p:tav tm="0">
                                          <p:val>
                                            <p:strVal val="#ppt_x"/>
                                          </p:val>
                                        </p:tav>
                                        <p:tav tm="100000">
                                          <p:val>
                                            <p:strVal val="#ppt_x"/>
                                          </p:val>
                                        </p:tav>
                                      </p:tavLst>
                                    </p:anim>
                                    <p:anim calcmode="lin" valueType="num">
                                      <p:cBhvr>
                                        <p:cTn id="66" dur="300" fill="hold"/>
                                        <p:tgtEl>
                                          <p:spTgt spid="11"/>
                                        </p:tgtEl>
                                        <p:attrNameLst>
                                          <p:attrName>ppt_y</p:attrName>
                                        </p:attrNameLst>
                                      </p:cBhvr>
                                      <p:tavLst>
                                        <p:tav tm="0">
                                          <p:val>
                                            <p:strVal val="#ppt_y+.1"/>
                                          </p:val>
                                        </p:tav>
                                        <p:tav tm="100000">
                                          <p:val>
                                            <p:strVal val="#ppt_y"/>
                                          </p:val>
                                        </p:tav>
                                      </p:tavLst>
                                    </p:anim>
                                  </p:childTnLst>
                                </p:cTn>
                              </p:par>
                            </p:childTnLst>
                          </p:cTn>
                        </p:par>
                        <p:par>
                          <p:cTn id="67" fill="hold">
                            <p:stCondLst>
                              <p:cond delay="8350"/>
                            </p:stCondLst>
                            <p:childTnLst>
                              <p:par>
                                <p:cTn id="68" presetID="10" presetClass="entr" presetSubtype="0"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
                                        <p:tgtEl>
                                          <p:spTgt spid="53"/>
                                        </p:tgtEl>
                                      </p:cBhvr>
                                    </p:animEffect>
                                  </p:childTnLst>
                                </p:cTn>
                              </p:par>
                            </p:childTnLst>
                          </p:cTn>
                        </p:par>
                        <p:par>
                          <p:cTn id="71" fill="hold">
                            <p:stCondLst>
                              <p:cond delay="8850"/>
                            </p:stCondLst>
                            <p:childTnLst>
                              <p:par>
                                <p:cTn id="72" presetID="6" presetClass="emph" presetSubtype="0" fill="hold" nodeType="afterEffect">
                                  <p:stCondLst>
                                    <p:cond delay="0"/>
                                  </p:stCondLst>
                                  <p:childTnLst>
                                    <p:animScale>
                                      <p:cBhvr>
                                        <p:cTn id="73" dur="100" fill="hold"/>
                                        <p:tgtEl>
                                          <p:spTgt spid="53"/>
                                        </p:tgtEl>
                                      </p:cBhvr>
                                      <p:by x="105000" y="105000"/>
                                    </p:animScale>
                                  </p:childTnLst>
                                </p:cTn>
                              </p:par>
                            </p:childTnLst>
                          </p:cTn>
                        </p:par>
                        <p:par>
                          <p:cTn id="74" fill="hold">
                            <p:stCondLst>
                              <p:cond delay="9350"/>
                            </p:stCondLst>
                            <p:childTnLst>
                              <p:par>
                                <p:cTn id="75" presetID="6" presetClass="emph" presetSubtype="0" fill="hold" nodeType="afterEffect">
                                  <p:stCondLst>
                                    <p:cond delay="0"/>
                                  </p:stCondLst>
                                  <p:childTnLst>
                                    <p:animScale>
                                      <p:cBhvr>
                                        <p:cTn id="76" dur="100" fill="hold"/>
                                        <p:tgtEl>
                                          <p:spTgt spid="53"/>
                                        </p:tgtEl>
                                      </p:cBhvr>
                                      <p:by x="95000" y="95000"/>
                                    </p:animScale>
                                  </p:childTnLst>
                                </p:cTn>
                              </p:par>
                            </p:childTnLst>
                          </p:cTn>
                        </p:par>
                        <p:par>
                          <p:cTn id="77" fill="hold">
                            <p:stCondLst>
                              <p:cond delay="9850"/>
                            </p:stCondLst>
                            <p:childTnLst>
                              <p:par>
                                <p:cTn id="78" presetID="6" presetClass="emph" presetSubtype="0" fill="hold" nodeType="afterEffect">
                                  <p:stCondLst>
                                    <p:cond delay="0"/>
                                  </p:stCondLst>
                                  <p:childTnLst>
                                    <p:animScale>
                                      <p:cBhvr>
                                        <p:cTn id="79" dur="100" fill="hold"/>
                                        <p:tgtEl>
                                          <p:spTgt spid="53"/>
                                        </p:tgtEl>
                                      </p:cBhvr>
                                      <p:by x="105000" y="105000"/>
                                    </p:animScale>
                                  </p:childTnLst>
                                </p:cTn>
                              </p:par>
                            </p:childTnLst>
                          </p:cTn>
                        </p:par>
                        <p:par>
                          <p:cTn id="80" fill="hold">
                            <p:stCondLst>
                              <p:cond delay="10350"/>
                            </p:stCondLst>
                            <p:childTnLst>
                              <p:par>
                                <p:cTn id="81" presetID="6" presetClass="emph" presetSubtype="0" fill="hold" nodeType="afterEffect">
                                  <p:stCondLst>
                                    <p:cond delay="0"/>
                                  </p:stCondLst>
                                  <p:childTnLst>
                                    <p:animScale>
                                      <p:cBhvr>
                                        <p:cTn id="82" dur="100" fill="hold"/>
                                        <p:tgtEl>
                                          <p:spTgt spid="53"/>
                                        </p:tgtEl>
                                      </p:cBhvr>
                                      <p:by x="95000" y="95000"/>
                                    </p:animScale>
                                  </p:childTnLst>
                                </p:cTn>
                              </p:par>
                            </p:childTnLst>
                          </p:cTn>
                        </p:par>
                        <p:par>
                          <p:cTn id="83" fill="hold">
                            <p:stCondLst>
                              <p:cond delay="10850"/>
                            </p:stCondLst>
                            <p:childTnLst>
                              <p:par>
                                <p:cTn id="84" presetID="22" presetClass="entr" presetSubtype="8" fill="hold"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200"/>
                                        <p:tgtEl>
                                          <p:spTgt spid="15"/>
                                        </p:tgtEl>
                                      </p:cBhvr>
                                    </p:animEffect>
                                  </p:childTnLst>
                                </p:cTn>
                              </p:par>
                            </p:childTnLst>
                          </p:cTn>
                        </p:par>
                        <p:par>
                          <p:cTn id="87" fill="hold">
                            <p:stCondLst>
                              <p:cond delay="11350"/>
                            </p:stCondLst>
                            <p:childTnLst>
                              <p:par>
                                <p:cTn id="88" presetID="2" presetClass="entr" presetSubtype="8"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300" fill="hold"/>
                                        <p:tgtEl>
                                          <p:spTgt spid="12"/>
                                        </p:tgtEl>
                                        <p:attrNameLst>
                                          <p:attrName>ppt_x</p:attrName>
                                        </p:attrNameLst>
                                      </p:cBhvr>
                                      <p:tavLst>
                                        <p:tav tm="0">
                                          <p:val>
                                            <p:strVal val="0-#ppt_w/2"/>
                                          </p:val>
                                        </p:tav>
                                        <p:tav tm="100000">
                                          <p:val>
                                            <p:strVal val="#ppt_x"/>
                                          </p:val>
                                        </p:tav>
                                      </p:tavLst>
                                    </p:anim>
                                    <p:anim calcmode="lin" valueType="num">
                                      <p:cBhvr additive="base">
                                        <p:cTn id="91" dur="300" fill="hold"/>
                                        <p:tgtEl>
                                          <p:spTgt spid="12"/>
                                        </p:tgtEl>
                                        <p:attrNameLst>
                                          <p:attrName>ppt_y</p:attrName>
                                        </p:attrNameLst>
                                      </p:cBhvr>
                                      <p:tavLst>
                                        <p:tav tm="0">
                                          <p:val>
                                            <p:strVal val="#ppt_y"/>
                                          </p:val>
                                        </p:tav>
                                        <p:tav tm="100000">
                                          <p:val>
                                            <p:strVal val="#ppt_y"/>
                                          </p:val>
                                        </p:tav>
                                      </p:tavLst>
                                    </p:anim>
                                  </p:childTnLst>
                                </p:cTn>
                              </p:par>
                            </p:childTnLst>
                          </p:cTn>
                        </p:par>
                        <p:par>
                          <p:cTn id="92" fill="hold">
                            <p:stCondLst>
                              <p:cond delay="11850"/>
                            </p:stCondLst>
                            <p:childTnLst>
                              <p:par>
                                <p:cTn id="93" presetID="10" presetClass="entr" presetSubtype="0" fill="hold"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300"/>
                                        <p:tgtEl>
                                          <p:spTgt spid="30"/>
                                        </p:tgtEl>
                                      </p:cBhvr>
                                    </p:animEffect>
                                  </p:childTnLst>
                                </p:cTn>
                              </p:par>
                            </p:childTnLst>
                          </p:cTn>
                        </p:par>
                        <p:par>
                          <p:cTn id="96" fill="hold">
                            <p:stCondLst>
                              <p:cond delay="1235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300"/>
                                        <p:tgtEl>
                                          <p:spTgt spid="33"/>
                                        </p:tgtEl>
                                      </p:cBhvr>
                                    </p:animEffect>
                                  </p:childTnLst>
                                </p:cTn>
                              </p:par>
                            </p:childTnLst>
                          </p:cTn>
                        </p:par>
                        <p:par>
                          <p:cTn id="100" fill="hold">
                            <p:stCondLst>
                              <p:cond delay="12850"/>
                            </p:stCondLst>
                            <p:childTnLst>
                              <p:par>
                                <p:cTn id="101" presetID="10" presetClass="entr" presetSubtype="0"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300"/>
                                        <p:tgtEl>
                                          <p:spTgt spid="36"/>
                                        </p:tgtEl>
                                      </p:cBhvr>
                                    </p:animEffect>
                                  </p:childTnLst>
                                </p:cTn>
                              </p:par>
                            </p:childTnLst>
                          </p:cTn>
                        </p:par>
                        <p:par>
                          <p:cTn id="104" fill="hold">
                            <p:stCondLst>
                              <p:cond delay="13350"/>
                            </p:stCondLst>
                            <p:childTnLst>
                              <p:par>
                                <p:cTn id="105" presetID="10" presetClass="entr" presetSubtype="0"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300"/>
                                        <p:tgtEl>
                                          <p:spTgt spid="39"/>
                                        </p:tgtEl>
                                      </p:cBhvr>
                                    </p:animEffect>
                                  </p:childTnLst>
                                </p:cTn>
                              </p:par>
                            </p:childTnLst>
                          </p:cTn>
                        </p:par>
                        <p:par>
                          <p:cTn id="108" fill="hold">
                            <p:stCondLst>
                              <p:cond delay="13850"/>
                            </p:stCondLst>
                            <p:childTnLst>
                              <p:par>
                                <p:cTn id="109" presetID="10" presetClass="entr" presetSubtype="0" fill="hold"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300"/>
                                        <p:tgtEl>
                                          <p:spTgt spid="42"/>
                                        </p:tgtEl>
                                      </p:cBhvr>
                                    </p:animEffect>
                                  </p:childTnLst>
                                </p:cTn>
                              </p:par>
                            </p:childTnLst>
                          </p:cTn>
                        </p:par>
                        <p:par>
                          <p:cTn id="112" fill="hold">
                            <p:stCondLst>
                              <p:cond delay="14350"/>
                            </p:stCondLst>
                            <p:childTnLst>
                              <p:par>
                                <p:cTn id="113" presetID="10" presetClass="entr" presetSubtype="0" fill="hold" grpId="0"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300"/>
                                        <p:tgtEl>
                                          <p:spTgt spid="59"/>
                                        </p:tgtEl>
                                      </p:cBhvr>
                                    </p:animEffect>
                                  </p:childTnLst>
                                </p:cTn>
                              </p:par>
                            </p:childTnLst>
                          </p:cTn>
                        </p:par>
                        <p:par>
                          <p:cTn id="116" fill="hold">
                            <p:stCondLst>
                              <p:cond delay="14850"/>
                            </p:stCondLst>
                            <p:childTnLst>
                              <p:par>
                                <p:cTn id="117" presetID="22" presetClass="entr" presetSubtype="1" fill="hold"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up)">
                                      <p:cBhvr>
                                        <p:cTn id="119" dur="300"/>
                                        <p:tgtEl>
                                          <p:spTgt spid="13"/>
                                        </p:tgtEl>
                                      </p:cBhvr>
                                    </p:animEffect>
                                  </p:childTnLst>
                                </p:cTn>
                              </p:par>
                            </p:childTnLst>
                          </p:cTn>
                        </p:par>
                        <p:par>
                          <p:cTn id="120" fill="hold">
                            <p:stCondLst>
                              <p:cond delay="15350"/>
                            </p:stCondLst>
                            <p:childTnLst>
                              <p:par>
                                <p:cTn id="121" presetID="42" presetClass="entr" presetSubtype="0" fill="hold" grpId="0" nodeType="after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300"/>
                                        <p:tgtEl>
                                          <p:spTgt spid="14"/>
                                        </p:tgtEl>
                                      </p:cBhvr>
                                    </p:animEffect>
                                    <p:anim calcmode="lin" valueType="num">
                                      <p:cBhvr>
                                        <p:cTn id="124" dur="300" fill="hold"/>
                                        <p:tgtEl>
                                          <p:spTgt spid="14"/>
                                        </p:tgtEl>
                                        <p:attrNameLst>
                                          <p:attrName>ppt_x</p:attrName>
                                        </p:attrNameLst>
                                      </p:cBhvr>
                                      <p:tavLst>
                                        <p:tav tm="0">
                                          <p:val>
                                            <p:strVal val="#ppt_x"/>
                                          </p:val>
                                        </p:tav>
                                        <p:tav tm="100000">
                                          <p:val>
                                            <p:strVal val="#ppt_x"/>
                                          </p:val>
                                        </p:tav>
                                      </p:tavLst>
                                    </p:anim>
                                    <p:anim calcmode="lin" valueType="num">
                                      <p:cBhvr>
                                        <p:cTn id="125"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1" grpId="0"/>
      <p:bldP spid="12" grpId="0" animBg="1"/>
      <p:bldP spid="14" grpId="0"/>
      <p:bldP spid="58"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41" name="Group 3"/>
          <p:cNvGrpSpPr/>
          <p:nvPr/>
        </p:nvGrpSpPr>
        <p:grpSpPr bwMode="auto">
          <a:xfrm>
            <a:off x="817527" y="1762645"/>
            <a:ext cx="5838959" cy="3831502"/>
            <a:chOff x="0" y="0"/>
            <a:chExt cx="5166566" cy="3409678"/>
          </a:xfrm>
        </p:grpSpPr>
        <p:sp>
          <p:nvSpPr>
            <p:cNvPr id="42"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6025">
                <a:defRPr/>
              </a:pPr>
              <a:endParaRPr lang="zh-CN" altLang="en-US" sz="2400" kern="0">
                <a:solidFill>
                  <a:sysClr val="windowText" lastClr="000000"/>
                </a:solidFill>
              </a:endParaRPr>
            </a:p>
          </p:txBody>
        </p:sp>
        <p:sp>
          <p:nvSpPr>
            <p:cNvPr id="43"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6025">
                <a:defRPr/>
              </a:pPr>
              <a:endParaRPr lang="zh-CN" altLang="en-US" sz="2400" kern="0">
                <a:solidFill>
                  <a:sysClr val="windowText" lastClr="000000"/>
                </a:solidFill>
              </a:endParaRPr>
            </a:p>
          </p:txBody>
        </p:sp>
        <p:sp>
          <p:nvSpPr>
            <p:cNvPr id="44"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6025">
                <a:defRPr/>
              </a:pPr>
              <a:endParaRPr lang="zh-CN" altLang="en-US" sz="2400" kern="0">
                <a:solidFill>
                  <a:sysClr val="windowText" lastClr="000000"/>
                </a:solidFill>
              </a:endParaRPr>
            </a:p>
          </p:txBody>
        </p:sp>
        <p:sp>
          <p:nvSpPr>
            <p:cNvPr id="45"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6025">
                <a:defRPr/>
              </a:pPr>
              <a:endParaRPr lang="zh-CN" altLang="en-US" sz="2400" kern="0">
                <a:solidFill>
                  <a:sysClr val="windowText" lastClr="000000"/>
                </a:solidFill>
              </a:endParaRPr>
            </a:p>
          </p:txBody>
        </p:sp>
      </p:grpSp>
      <p:sp>
        <p:nvSpPr>
          <p:cNvPr id="46" name="KSO_GN4"/>
          <p:cNvSpPr>
            <a:spLocks noChangeArrowheads="1"/>
          </p:cNvSpPr>
          <p:nvPr/>
        </p:nvSpPr>
        <p:spPr bwMode="auto">
          <a:xfrm>
            <a:off x="966674" y="1917232"/>
            <a:ext cx="2219756" cy="2206781"/>
          </a:xfrm>
          <a:prstGeom prst="ellipse">
            <a:avLst/>
          </a:prstGeom>
          <a:solidFill>
            <a:schemeClr val="accent1"/>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1860">
              <a:lnSpc>
                <a:spcPct val="130000"/>
              </a:lnSpc>
              <a:defRPr/>
            </a:pPr>
            <a:r>
              <a:rPr lang="en-US" altLang="zh-CN" sz="7200" kern="0" dirty="0">
                <a:solidFill>
                  <a:sysClr val="window" lastClr="FFFFFF"/>
                </a:solidFill>
                <a:latin typeface="Impact" panose="020B0806030902050204" pitchFamily="34" charset="0"/>
              </a:rPr>
              <a:t>04</a:t>
            </a:r>
            <a:endParaRPr lang="en-US" altLang="zh-CN" sz="7200" kern="0" dirty="0">
              <a:solidFill>
                <a:sysClr val="window" lastClr="FFFFFF"/>
              </a:solidFill>
              <a:latin typeface="Impact" panose="020B0806030902050204" pitchFamily="34" charset="0"/>
            </a:endParaRPr>
          </a:p>
        </p:txBody>
      </p:sp>
      <p:sp>
        <p:nvSpPr>
          <p:cNvPr id="47" name="KSO_GN3"/>
          <p:cNvSpPr>
            <a:spLocks noChangeArrowheads="1"/>
          </p:cNvSpPr>
          <p:nvPr/>
        </p:nvSpPr>
        <p:spPr bwMode="auto">
          <a:xfrm>
            <a:off x="3010312" y="3534066"/>
            <a:ext cx="1570807" cy="1561624"/>
          </a:xfrm>
          <a:prstGeom prst="ellipse">
            <a:avLst/>
          </a:prstGeom>
          <a:solidFill>
            <a:schemeClr val="accent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1860">
              <a:lnSpc>
                <a:spcPct val="130000"/>
              </a:lnSpc>
              <a:defRPr/>
            </a:pPr>
            <a:r>
              <a:rPr lang="en-US" altLang="zh-CN" sz="5300" kern="0" dirty="0">
                <a:solidFill>
                  <a:sysClr val="window" lastClr="FFFFFF"/>
                </a:solidFill>
                <a:latin typeface="Impact" panose="020B0806030902050204" pitchFamily="34" charset="0"/>
              </a:rPr>
              <a:t>03</a:t>
            </a:r>
            <a:endParaRPr lang="en-US" altLang="zh-CN" sz="5300" kern="0" dirty="0">
              <a:solidFill>
                <a:sysClr val="window" lastClr="FFFFFF"/>
              </a:solidFill>
              <a:latin typeface="Impact" panose="020B0806030902050204" pitchFamily="34" charset="0"/>
            </a:endParaRPr>
          </a:p>
        </p:txBody>
      </p:sp>
      <p:sp>
        <p:nvSpPr>
          <p:cNvPr id="48" name="KSO_GN2"/>
          <p:cNvSpPr>
            <a:spLocks noChangeArrowheads="1"/>
          </p:cNvSpPr>
          <p:nvPr/>
        </p:nvSpPr>
        <p:spPr bwMode="auto">
          <a:xfrm rot="10800000" flipV="1">
            <a:off x="4639823" y="4396903"/>
            <a:ext cx="1120191" cy="1113643"/>
          </a:xfrm>
          <a:prstGeom prst="ellipse">
            <a:avLst/>
          </a:prstGeom>
          <a:solidFill>
            <a:srgbClr val="92D05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1860">
              <a:lnSpc>
                <a:spcPct val="130000"/>
              </a:lnSpc>
              <a:defRPr/>
            </a:pPr>
            <a:r>
              <a:rPr lang="en-US" altLang="zh-CN" sz="3600" kern="0" dirty="0">
                <a:solidFill>
                  <a:sysClr val="window" lastClr="FFFFFF"/>
                </a:solidFill>
                <a:latin typeface="Impact" panose="020B0806030902050204" pitchFamily="34" charset="0"/>
              </a:rPr>
              <a:t>02</a:t>
            </a:r>
            <a:endParaRPr lang="en-US" altLang="zh-CN" sz="2000" kern="0" dirty="0">
              <a:solidFill>
                <a:sysClr val="window" lastClr="FFFFFF"/>
              </a:solidFill>
              <a:latin typeface="Impact" panose="020B0806030902050204" pitchFamily="34" charset="0"/>
            </a:endParaRPr>
          </a:p>
        </p:txBody>
      </p:sp>
      <p:sp>
        <p:nvSpPr>
          <p:cNvPr id="49" name="KSO_GN1"/>
          <p:cNvSpPr>
            <a:spLocks noChangeArrowheads="1"/>
          </p:cNvSpPr>
          <p:nvPr/>
        </p:nvSpPr>
        <p:spPr bwMode="auto">
          <a:xfrm>
            <a:off x="5707656" y="5215571"/>
            <a:ext cx="772710" cy="768193"/>
          </a:xfrm>
          <a:prstGeom prst="ellipse">
            <a:avLst/>
          </a:prstGeom>
          <a:solidFill>
            <a:schemeClr val="accent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1860">
              <a:lnSpc>
                <a:spcPct val="130000"/>
              </a:lnSpc>
              <a:defRPr/>
            </a:pPr>
            <a:r>
              <a:rPr lang="en-US" altLang="zh-CN" sz="3600" kern="0" dirty="0">
                <a:solidFill>
                  <a:sysClr val="window" lastClr="FFFFFF"/>
                </a:solidFill>
                <a:latin typeface="Impact" panose="020B0806030902050204" pitchFamily="34" charset="0"/>
              </a:rPr>
              <a:t>01</a:t>
            </a:r>
            <a:endParaRPr lang="en-US" altLang="zh-CN" sz="3600" kern="0" dirty="0">
              <a:solidFill>
                <a:sysClr val="window" lastClr="FFFFFF"/>
              </a:solidFill>
              <a:latin typeface="Impact" panose="020B0806030902050204" pitchFamily="34" charset="0"/>
            </a:endParaRPr>
          </a:p>
        </p:txBody>
      </p:sp>
      <p:sp>
        <p:nvSpPr>
          <p:cNvPr id="50" name="文本框 11"/>
          <p:cNvSpPr txBox="1">
            <a:spLocks noChangeArrowheads="1"/>
          </p:cNvSpPr>
          <p:nvPr/>
        </p:nvSpPr>
        <p:spPr bwMode="auto">
          <a:xfrm>
            <a:off x="3196306" y="1394283"/>
            <a:ext cx="5599494" cy="9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7" tIns="45594" rIns="91187" bIns="4559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sp>
        <p:nvSpPr>
          <p:cNvPr id="51" name="文本框 12"/>
          <p:cNvSpPr txBox="1">
            <a:spLocks noChangeArrowheads="1"/>
          </p:cNvSpPr>
          <p:nvPr/>
        </p:nvSpPr>
        <p:spPr bwMode="auto">
          <a:xfrm>
            <a:off x="4440680" y="2894774"/>
            <a:ext cx="5246661" cy="9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7" tIns="45594" rIns="91187" bIns="4559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1600" dirty="0">
              <a:solidFill>
                <a:srgbClr val="565E5D"/>
              </a:solidFill>
              <a:ea typeface="微软雅黑" panose="020B0503020204020204" pitchFamily="34" charset="-122"/>
            </a:endParaRPr>
          </a:p>
        </p:txBody>
      </p:sp>
      <p:sp>
        <p:nvSpPr>
          <p:cNvPr id="52" name="文本框 13"/>
          <p:cNvSpPr txBox="1">
            <a:spLocks noChangeArrowheads="1"/>
          </p:cNvSpPr>
          <p:nvPr/>
        </p:nvSpPr>
        <p:spPr bwMode="auto">
          <a:xfrm>
            <a:off x="5736148" y="4111120"/>
            <a:ext cx="5088990" cy="6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7" tIns="45594" rIns="91187" bIns="4559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a:t>
            </a:r>
            <a:endParaRPr lang="zh-CN" altLang="en-US" sz="1600" dirty="0">
              <a:solidFill>
                <a:srgbClr val="565E5D"/>
              </a:solidFill>
              <a:ea typeface="微软雅黑" panose="020B0503020204020204" pitchFamily="34" charset="-122"/>
            </a:endParaRPr>
          </a:p>
        </p:txBody>
      </p:sp>
      <p:sp>
        <p:nvSpPr>
          <p:cNvPr id="53" name="文本框 14"/>
          <p:cNvSpPr txBox="1">
            <a:spLocks noChangeArrowheads="1"/>
          </p:cNvSpPr>
          <p:nvPr/>
        </p:nvSpPr>
        <p:spPr bwMode="auto">
          <a:xfrm>
            <a:off x="6650891" y="5184366"/>
            <a:ext cx="5130782" cy="68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7" tIns="45594" rIns="91187" bIns="4559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pPr>
            <a:r>
              <a:rPr lang="zh-CN" altLang="en-US" sz="1600" dirty="0">
                <a:solidFill>
                  <a:srgbClr val="565E5D"/>
                </a:solidFill>
                <a:ea typeface="微软雅黑" panose="020B0503020204020204" pitchFamily="34" charset="-122"/>
              </a:rPr>
              <a:t>您的内容打在这里，或通过复制您的文本后在此框中选择粘贴。</a:t>
            </a:r>
            <a:endParaRPr lang="zh-CN" altLang="en-US" sz="1600" dirty="0">
              <a:solidFill>
                <a:srgbClr val="565E5D"/>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9321"/>
    </mc:Choice>
    <mc:Fallback>
      <p:transition spd="slow" advTm="9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22" presetClass="entr" presetSubtype="4"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2750"/>
                                        <p:tgtEl>
                                          <p:spTgt spid="4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398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6" grpId="0" animBg="1" autoUpdateAnimBg="0"/>
      <p:bldP spid="47" grpId="0" animBg="1" autoUpdateAnimBg="0"/>
      <p:bldP spid="48" grpId="0" animBg="1" autoUpdateAnimBg="0"/>
      <p:bldP spid="49" grpId="0" animBg="1" autoUpdateAnimBg="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右箭头 50"/>
          <p:cNvSpPr>
            <a:spLocks noChangeArrowheads="1"/>
          </p:cNvSpPr>
          <p:nvPr/>
        </p:nvSpPr>
        <p:spPr bwMode="auto">
          <a:xfrm>
            <a:off x="1007304" y="1413103"/>
            <a:ext cx="10367802" cy="4033382"/>
          </a:xfrm>
          <a:prstGeom prst="rightArrow">
            <a:avLst>
              <a:gd name="adj1" fmla="val 50000"/>
              <a:gd name="adj2" fmla="val 49990"/>
            </a:avLst>
          </a:prstGeom>
          <a:solidFill>
            <a:srgbClr val="92D050"/>
          </a:solidFill>
          <a:ln w="12700" cap="flat" cmpd="sng">
            <a:noFill/>
            <a:bevel/>
          </a:ln>
        </p:spPr>
        <p:txBody>
          <a:bodyPr lIns="121917" tIns="60958" rIns="121917" bIns="60958"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2" name="椭圆 51"/>
          <p:cNvSpPr/>
          <p:nvPr/>
        </p:nvSpPr>
        <p:spPr>
          <a:xfrm>
            <a:off x="1988950" y="2565498"/>
            <a:ext cx="1727967" cy="1728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3" name="椭圆 52"/>
          <p:cNvSpPr/>
          <p:nvPr/>
        </p:nvSpPr>
        <p:spPr>
          <a:xfrm>
            <a:off x="4388905" y="2565498"/>
            <a:ext cx="1727967" cy="1728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4" name="椭圆 53"/>
          <p:cNvSpPr/>
          <p:nvPr/>
        </p:nvSpPr>
        <p:spPr>
          <a:xfrm>
            <a:off x="6788859" y="2565498"/>
            <a:ext cx="1727967" cy="1728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55" name="组合 54"/>
          <p:cNvGrpSpPr/>
          <p:nvPr/>
        </p:nvGrpSpPr>
        <p:grpSpPr>
          <a:xfrm>
            <a:off x="1871288" y="4582087"/>
            <a:ext cx="2037627" cy="1248530"/>
            <a:chOff x="1110889" y="3219822"/>
            <a:chExt cx="1528419" cy="936181"/>
          </a:xfrm>
        </p:grpSpPr>
        <p:sp>
          <p:nvSpPr>
            <p:cNvPr id="56"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7" name="组合 56"/>
            <p:cNvGrpSpPr/>
            <p:nvPr/>
          </p:nvGrpSpPr>
          <p:grpSpPr>
            <a:xfrm>
              <a:off x="1115616" y="3396950"/>
              <a:ext cx="1523692" cy="614634"/>
              <a:chOff x="3638480" y="1770394"/>
              <a:chExt cx="1523692" cy="614634"/>
            </a:xfrm>
          </p:grpSpPr>
          <p:sp>
            <p:nvSpPr>
              <p:cNvPr id="58"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4271242" y="4582087"/>
            <a:ext cx="2037627" cy="1248530"/>
            <a:chOff x="1110889" y="3219822"/>
            <a:chExt cx="1528419" cy="936181"/>
          </a:xfrm>
        </p:grpSpPr>
        <p:sp>
          <p:nvSpPr>
            <p:cNvPr id="61"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62" name="组合 61"/>
            <p:cNvGrpSpPr/>
            <p:nvPr/>
          </p:nvGrpSpPr>
          <p:grpSpPr>
            <a:xfrm>
              <a:off x="1115616" y="3396950"/>
              <a:ext cx="1523692" cy="614634"/>
              <a:chOff x="3638480" y="1770394"/>
              <a:chExt cx="1523692" cy="614634"/>
            </a:xfrm>
          </p:grpSpPr>
          <p:sp>
            <p:nvSpPr>
              <p:cNvPr id="63"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65" name="组合 64"/>
          <p:cNvGrpSpPr/>
          <p:nvPr/>
        </p:nvGrpSpPr>
        <p:grpSpPr>
          <a:xfrm>
            <a:off x="6671196" y="4582087"/>
            <a:ext cx="2037627" cy="1248530"/>
            <a:chOff x="1110889" y="3219822"/>
            <a:chExt cx="1528419" cy="936181"/>
          </a:xfrm>
        </p:grpSpPr>
        <p:sp>
          <p:nvSpPr>
            <p:cNvPr id="66"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67" name="组合 66"/>
            <p:cNvGrpSpPr/>
            <p:nvPr/>
          </p:nvGrpSpPr>
          <p:grpSpPr>
            <a:xfrm>
              <a:off x="1115616" y="3396950"/>
              <a:ext cx="1523692" cy="614634"/>
              <a:chOff x="3638480" y="1770394"/>
              <a:chExt cx="1523692" cy="614634"/>
            </a:xfrm>
          </p:grpSpPr>
          <p:sp>
            <p:nvSpPr>
              <p:cNvPr id="68"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70" name="组合 69"/>
          <p:cNvGrpSpPr/>
          <p:nvPr/>
        </p:nvGrpSpPr>
        <p:grpSpPr>
          <a:xfrm>
            <a:off x="2370103" y="3111835"/>
            <a:ext cx="1064464" cy="885818"/>
            <a:chOff x="4992688" y="0"/>
            <a:chExt cx="906463" cy="754063"/>
          </a:xfrm>
          <a:solidFill>
            <a:srgbClr val="3BA9F8"/>
          </a:solidFill>
        </p:grpSpPr>
        <p:sp>
          <p:nvSpPr>
            <p:cNvPr id="71" name="Freeform 14"/>
            <p:cNvSpPr/>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5"/>
            <p:cNvSpPr/>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3">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6"/>
            <p:cNvSpPr/>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7"/>
            <p:cNvSpPr>
              <a:spLocks noEditPoints="1"/>
            </p:cNvSpPr>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8"/>
            <p:cNvSpPr/>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9"/>
            <p:cNvSpPr/>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0"/>
            <p:cNvSpPr/>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1"/>
            <p:cNvSpPr>
              <a:spLocks noEditPoints="1"/>
            </p:cNvSpPr>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2"/>
            <p:cNvSpPr/>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3"/>
            <p:cNvSpPr/>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4"/>
            <p:cNvSpPr/>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a:spLocks noEditPoints="1"/>
            </p:cNvSpPr>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组合 83"/>
          <p:cNvGrpSpPr/>
          <p:nvPr/>
        </p:nvGrpSpPr>
        <p:grpSpPr>
          <a:xfrm>
            <a:off x="4786172" y="2948722"/>
            <a:ext cx="1014068" cy="1031481"/>
            <a:chOff x="8175626" y="1322388"/>
            <a:chExt cx="566737" cy="576263"/>
          </a:xfrm>
          <a:solidFill>
            <a:schemeClr val="accent3"/>
          </a:solidFill>
        </p:grpSpPr>
        <p:sp>
          <p:nvSpPr>
            <p:cNvPr id="85" name="Freeform 247"/>
            <p:cNvSpPr/>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48"/>
            <p:cNvSpPr/>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49"/>
            <p:cNvSpPr/>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50"/>
            <p:cNvSpPr>
              <a:spLocks noEditPoints="1"/>
            </p:cNvSpPr>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7271892" y="3050041"/>
            <a:ext cx="761901" cy="802403"/>
            <a:chOff x="393701" y="2441575"/>
            <a:chExt cx="571500" cy="601663"/>
          </a:xfrm>
          <a:solidFill>
            <a:schemeClr val="accent4"/>
          </a:solidFill>
        </p:grpSpPr>
        <p:sp>
          <p:nvSpPr>
            <p:cNvPr id="90" name="Freeform 83"/>
            <p:cNvSpPr/>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4"/>
            <p:cNvSpPr/>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5"/>
            <p:cNvSpPr/>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6"/>
            <p:cNvSpPr/>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7"/>
            <p:cNvSpPr/>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8"/>
            <p:cNvSpPr>
              <a:spLocks noEditPoints="1"/>
            </p:cNvSpPr>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8310">
        <p14:vortex dir="r"/>
      </p:transition>
    </mc:Choice>
    <mc:Fallback>
      <p:transition spd="slow" advTm="83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14" presetClass="entr" presetSubtype="1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randombar(horizontal)">
                                      <p:cBhvr>
                                        <p:cTn id="11" dur="500"/>
                                        <p:tgtEl>
                                          <p:spTgt spid="51"/>
                                        </p:tgtEl>
                                      </p:cBhvr>
                                    </p:animEffect>
                                  </p:childTnLst>
                                </p:cTn>
                              </p:par>
                            </p:childTnLst>
                          </p:cTn>
                        </p:par>
                        <p:par>
                          <p:cTn id="12" fill="hold">
                            <p:stCondLst>
                              <p:cond delay="1350"/>
                            </p:stCondLst>
                            <p:childTnLst>
                              <p:par>
                                <p:cTn id="13" presetID="25"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decel="50000" fill="hold">
                                          <p:stCondLst>
                                            <p:cond delay="0"/>
                                          </p:stCondLst>
                                        </p:cTn>
                                        <p:tgtEl>
                                          <p:spTgt spid="5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id="18" dur="1000" fill="hold"/>
                                        <p:tgtEl>
                                          <p:spTgt spid="5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2"/>
                                        </p:tgtEl>
                                      </p:cBhvr>
                                    </p:animEffect>
                                  </p:childTnLst>
                                </p:cTn>
                              </p:par>
                            </p:childTnLst>
                          </p:cTn>
                        </p:par>
                        <p:par>
                          <p:cTn id="23" fill="hold">
                            <p:stCondLst>
                              <p:cond delay="2350"/>
                            </p:stCondLst>
                            <p:childTnLst>
                              <p:par>
                                <p:cTn id="24" presetID="53" presetClass="entr" presetSubtype="16"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p:cTn id="26" dur="500" fill="hold"/>
                                        <p:tgtEl>
                                          <p:spTgt spid="70"/>
                                        </p:tgtEl>
                                        <p:attrNameLst>
                                          <p:attrName>ppt_w</p:attrName>
                                        </p:attrNameLst>
                                      </p:cBhvr>
                                      <p:tavLst>
                                        <p:tav tm="0">
                                          <p:val>
                                            <p:fltVal val="0"/>
                                          </p:val>
                                        </p:tav>
                                        <p:tav tm="100000">
                                          <p:val>
                                            <p:strVal val="#ppt_w"/>
                                          </p:val>
                                        </p:tav>
                                      </p:tavLst>
                                    </p:anim>
                                    <p:anim calcmode="lin" valueType="num">
                                      <p:cBhvr>
                                        <p:cTn id="27" dur="500" fill="hold"/>
                                        <p:tgtEl>
                                          <p:spTgt spid="70"/>
                                        </p:tgtEl>
                                        <p:attrNameLst>
                                          <p:attrName>ppt_h</p:attrName>
                                        </p:attrNameLst>
                                      </p:cBhvr>
                                      <p:tavLst>
                                        <p:tav tm="0">
                                          <p:val>
                                            <p:fltVal val="0"/>
                                          </p:val>
                                        </p:tav>
                                        <p:tav tm="100000">
                                          <p:val>
                                            <p:strVal val="#ppt_h"/>
                                          </p:val>
                                        </p:tav>
                                      </p:tavLst>
                                    </p:anim>
                                    <p:animEffect transition="in" filter="fade">
                                      <p:cBhvr>
                                        <p:cTn id="28" dur="500"/>
                                        <p:tgtEl>
                                          <p:spTgt spid="70"/>
                                        </p:tgtEl>
                                      </p:cBhvr>
                                    </p:animEffect>
                                  </p:childTnLst>
                                </p:cTn>
                              </p:par>
                              <p:par>
                                <p:cTn id="29" presetID="42"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par>
                          <p:cTn id="34" fill="hold">
                            <p:stCondLst>
                              <p:cond delay="2850"/>
                            </p:stCondLst>
                            <p:childTnLst>
                              <p:par>
                                <p:cTn id="35" presetID="25"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40" dur="1000" fill="hold"/>
                                        <p:tgtEl>
                                          <p:spTgt spid="5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3"/>
                                        </p:tgtEl>
                                      </p:cBhvr>
                                    </p:animEffect>
                                  </p:childTnLst>
                                </p:cTn>
                              </p:par>
                            </p:childTnLst>
                          </p:cTn>
                        </p:par>
                        <p:par>
                          <p:cTn id="45" fill="hold">
                            <p:stCondLst>
                              <p:cond delay="3850"/>
                            </p:stCondLst>
                            <p:childTnLst>
                              <p:par>
                                <p:cTn id="46" presetID="53" presetClass="entr" presetSubtype="16"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p:cTn id="48" dur="500" fill="hold"/>
                                        <p:tgtEl>
                                          <p:spTgt spid="84"/>
                                        </p:tgtEl>
                                        <p:attrNameLst>
                                          <p:attrName>ppt_w</p:attrName>
                                        </p:attrNameLst>
                                      </p:cBhvr>
                                      <p:tavLst>
                                        <p:tav tm="0">
                                          <p:val>
                                            <p:fltVal val="0"/>
                                          </p:val>
                                        </p:tav>
                                        <p:tav tm="100000">
                                          <p:val>
                                            <p:strVal val="#ppt_w"/>
                                          </p:val>
                                        </p:tav>
                                      </p:tavLst>
                                    </p:anim>
                                    <p:anim calcmode="lin" valueType="num">
                                      <p:cBhvr>
                                        <p:cTn id="49" dur="500" fill="hold"/>
                                        <p:tgtEl>
                                          <p:spTgt spid="84"/>
                                        </p:tgtEl>
                                        <p:attrNameLst>
                                          <p:attrName>ppt_h</p:attrName>
                                        </p:attrNameLst>
                                      </p:cBhvr>
                                      <p:tavLst>
                                        <p:tav tm="0">
                                          <p:val>
                                            <p:fltVal val="0"/>
                                          </p:val>
                                        </p:tav>
                                        <p:tav tm="100000">
                                          <p:val>
                                            <p:strVal val="#ppt_h"/>
                                          </p:val>
                                        </p:tav>
                                      </p:tavLst>
                                    </p:anim>
                                    <p:animEffect transition="in" filter="fade">
                                      <p:cBhvr>
                                        <p:cTn id="50" dur="500"/>
                                        <p:tgtEl>
                                          <p:spTgt spid="84"/>
                                        </p:tgtEl>
                                      </p:cBhvr>
                                    </p:animEffect>
                                  </p:childTnLst>
                                </p:cTn>
                              </p:par>
                              <p:par>
                                <p:cTn id="51" presetID="42"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childTnLst>
                          </p:cTn>
                        </p:par>
                        <p:par>
                          <p:cTn id="56" fill="hold">
                            <p:stCondLst>
                              <p:cond delay="4350"/>
                            </p:stCondLst>
                            <p:childTnLst>
                              <p:par>
                                <p:cTn id="57" presetID="25"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p:cTn id="59"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62" dur="1000" fill="hold"/>
                                        <p:tgtEl>
                                          <p:spTgt spid="5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54"/>
                                        </p:tgtEl>
                                      </p:cBhvr>
                                    </p:animEffect>
                                  </p:childTnLst>
                                </p:cTn>
                              </p:par>
                            </p:childTnLst>
                          </p:cTn>
                        </p:par>
                        <p:par>
                          <p:cTn id="67" fill="hold">
                            <p:stCondLst>
                              <p:cond delay="5350"/>
                            </p:stCondLst>
                            <p:childTnLst>
                              <p:par>
                                <p:cTn id="68" presetID="53" presetClass="entr" presetSubtype="16"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42" presetClass="entr" presetSubtype="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1000"/>
                                        <p:tgtEl>
                                          <p:spTgt spid="65"/>
                                        </p:tgtEl>
                                      </p:cBhvr>
                                    </p:animEffect>
                                    <p:anim calcmode="lin" valueType="num">
                                      <p:cBhvr>
                                        <p:cTn id="76" dur="1000" fill="hold"/>
                                        <p:tgtEl>
                                          <p:spTgt spid="65"/>
                                        </p:tgtEl>
                                        <p:attrNameLst>
                                          <p:attrName>ppt_x</p:attrName>
                                        </p:attrNameLst>
                                      </p:cBhvr>
                                      <p:tavLst>
                                        <p:tav tm="0">
                                          <p:val>
                                            <p:strVal val="#ppt_x"/>
                                          </p:val>
                                        </p:tav>
                                        <p:tav tm="100000">
                                          <p:val>
                                            <p:strVal val="#ppt_x"/>
                                          </p:val>
                                        </p:tav>
                                      </p:tavLst>
                                    </p:anim>
                                    <p:anim calcmode="lin" valueType="num">
                                      <p:cBhvr>
                                        <p:cTn id="7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pic>
        <p:nvPicPr>
          <p:cNvPr id="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668658" y="4169346"/>
            <a:ext cx="2580175" cy="171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56040" y="4169344"/>
            <a:ext cx="2719857" cy="172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5537" y="4169345"/>
            <a:ext cx="2447133" cy="171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直接连接符 12"/>
          <p:cNvCxnSpPr>
            <a:stCxn id="15" idx="6"/>
            <a:endCxn id="14" idx="2"/>
          </p:cNvCxnSpPr>
          <p:nvPr/>
        </p:nvCxnSpPr>
        <p:spPr>
          <a:xfrm>
            <a:off x="2694398" y="2706113"/>
            <a:ext cx="9100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4"/>
          <p:cNvSpPr>
            <a:spLocks noChangeArrowheads="1"/>
          </p:cNvSpPr>
          <p:nvPr/>
        </p:nvSpPr>
        <p:spPr bwMode="auto">
          <a:xfrm>
            <a:off x="3604452" y="2092290"/>
            <a:ext cx="1233841" cy="1227646"/>
          </a:xfrm>
          <a:prstGeom prst="ellipse">
            <a:avLst/>
          </a:prstGeom>
          <a:noFill/>
          <a:ln w="127000">
            <a:solidFill>
              <a:schemeClr val="accent2"/>
            </a:solidFill>
            <a:round/>
          </a:ln>
        </p:spPr>
        <p:txBody>
          <a:bodyPr vert="horz" wrap="square" lIns="32525" tIns="41306" rIns="32525" bIns="41306" numCol="1" anchor="ctr" anchorCtr="0" compatLnSpc="1"/>
          <a:lstStyle/>
          <a:p>
            <a:pPr algn="ctr"/>
            <a:r>
              <a:rPr lang="zh-CN" altLang="en-US" sz="15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endParaRPr lang="zh-CN" altLang="en-US" sz="15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Oval 15"/>
          <p:cNvSpPr>
            <a:spLocks noChangeArrowheads="1"/>
          </p:cNvSpPr>
          <p:nvPr/>
        </p:nvSpPr>
        <p:spPr bwMode="auto">
          <a:xfrm>
            <a:off x="1700284" y="2210271"/>
            <a:ext cx="994116" cy="991691"/>
          </a:xfrm>
          <a:prstGeom prst="ellipse">
            <a:avLst/>
          </a:prstGeom>
          <a:noFill/>
          <a:ln w="127000">
            <a:solidFill>
              <a:srgbClr val="23B9D6"/>
            </a:solidFill>
            <a:round/>
          </a:ln>
          <a:effectLst/>
        </p:spPr>
        <p:txBody>
          <a:bodyPr vert="horz" wrap="square" lIns="82616" tIns="41306" rIns="82616" bIns="41306" numCol="1" anchor="ctr" anchorCtr="0" compatLnSpc="1"/>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6" name="Group 22"/>
          <p:cNvGrpSpPr/>
          <p:nvPr/>
        </p:nvGrpSpPr>
        <p:grpSpPr bwMode="auto">
          <a:xfrm>
            <a:off x="6196720" y="1675909"/>
            <a:ext cx="1026113" cy="453343"/>
            <a:chOff x="0" y="0"/>
            <a:chExt cx="1131895" cy="504056"/>
          </a:xfrm>
        </p:grpSpPr>
        <p:sp>
          <p:nvSpPr>
            <p:cNvPr id="17"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文本框 47"/>
            <p:cNvSpPr>
              <a:spLocks noChangeArrowheads="1"/>
            </p:cNvSpPr>
            <p:nvPr/>
          </p:nvSpPr>
          <p:spPr bwMode="auto">
            <a:xfrm>
              <a:off x="51776" y="41771"/>
              <a:ext cx="1080119" cy="4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19" name="矩形 60"/>
          <p:cNvSpPr>
            <a:spLocks noChangeArrowheads="1"/>
          </p:cNvSpPr>
          <p:nvPr/>
        </p:nvSpPr>
        <p:spPr bwMode="auto">
          <a:xfrm>
            <a:off x="7394269" y="1580427"/>
            <a:ext cx="3020403" cy="6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16" tIns="41306" rIns="82616" bIns="41306">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0" name="Group 22"/>
          <p:cNvGrpSpPr/>
          <p:nvPr/>
        </p:nvGrpSpPr>
        <p:grpSpPr bwMode="auto">
          <a:xfrm>
            <a:off x="6196720" y="2470972"/>
            <a:ext cx="1026113" cy="453343"/>
            <a:chOff x="0" y="0"/>
            <a:chExt cx="1131895" cy="504056"/>
          </a:xfrm>
        </p:grpSpPr>
        <p:sp>
          <p:nvSpPr>
            <p:cNvPr id="21"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47"/>
            <p:cNvSpPr>
              <a:spLocks noChangeArrowheads="1"/>
            </p:cNvSpPr>
            <p:nvPr/>
          </p:nvSpPr>
          <p:spPr bwMode="auto">
            <a:xfrm>
              <a:off x="51776" y="41771"/>
              <a:ext cx="1080119" cy="4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23" name="矩形 60"/>
          <p:cNvSpPr>
            <a:spLocks noChangeArrowheads="1"/>
          </p:cNvSpPr>
          <p:nvPr/>
        </p:nvSpPr>
        <p:spPr bwMode="auto">
          <a:xfrm>
            <a:off x="7394269" y="2375491"/>
            <a:ext cx="3020403" cy="6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16" tIns="41306" rIns="82616" bIns="41306">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4" name="Group 22"/>
          <p:cNvGrpSpPr/>
          <p:nvPr/>
        </p:nvGrpSpPr>
        <p:grpSpPr bwMode="auto">
          <a:xfrm>
            <a:off x="6196720" y="3277570"/>
            <a:ext cx="1026113" cy="453343"/>
            <a:chOff x="0" y="0"/>
            <a:chExt cx="1131894" cy="504056"/>
          </a:xfrm>
        </p:grpSpPr>
        <p:sp>
          <p:nvSpPr>
            <p:cNvPr id="25" name="矩形 46"/>
            <p:cNvSpPr>
              <a:spLocks noChangeArrowheads="1"/>
            </p:cNvSpPr>
            <p:nvPr/>
          </p:nvSpPr>
          <p:spPr bwMode="auto">
            <a:xfrm>
              <a:off x="0" y="0"/>
              <a:ext cx="1080120" cy="50405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文本框 47"/>
            <p:cNvSpPr>
              <a:spLocks noChangeArrowheads="1"/>
            </p:cNvSpPr>
            <p:nvPr/>
          </p:nvSpPr>
          <p:spPr bwMode="auto">
            <a:xfrm>
              <a:off x="51773" y="41771"/>
              <a:ext cx="1080121" cy="4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27" name="矩形 60"/>
          <p:cNvSpPr>
            <a:spLocks noChangeArrowheads="1"/>
          </p:cNvSpPr>
          <p:nvPr/>
        </p:nvSpPr>
        <p:spPr bwMode="auto">
          <a:xfrm>
            <a:off x="7394269" y="3182089"/>
            <a:ext cx="3020403" cy="6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16" tIns="41306" rIns="82616" bIns="41306">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896502" y="1880640"/>
            <a:ext cx="1300217" cy="1601656"/>
            <a:chOff x="3851918" y="1267706"/>
            <a:chExt cx="1077194" cy="1333449"/>
          </a:xfrm>
        </p:grpSpPr>
        <p:cxnSp>
          <p:nvCxnSpPr>
            <p:cNvPr id="29" name="肘形连接符 28"/>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1"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7937"/>
    </mc:Choice>
    <mc:Fallback>
      <p:transition spd="slow" advTm="7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par>
                                <p:cTn id="18" presetID="21" presetClass="entr" presetSubtype="1" fill="hold" grpId="0" nodeType="withEffect">
                                  <p:stCondLst>
                                    <p:cond delay="20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2" presetClass="entr" presetSubtype="2" decel="10000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4000"/>
                            </p:stCondLst>
                            <p:childTnLst>
                              <p:par>
                                <p:cTn id="47" presetID="2" presetClass="entr" presetSubtype="2" decel="10000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par>
                          <p:cTn id="55" fill="hold">
                            <p:stCondLst>
                              <p:cond delay="5000"/>
                            </p:stCondLst>
                            <p:childTnLst>
                              <p:par>
                                <p:cTn id="56" presetID="2" presetClass="entr" presetSubtype="2" decel="10000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1+#ppt_w/2"/>
                                          </p:val>
                                        </p:tav>
                                        <p:tav tm="100000">
                                          <p:val>
                                            <p:strVal val="#ppt_x"/>
                                          </p:val>
                                        </p:tav>
                                      </p:tavLst>
                                    </p:anim>
                                    <p:anim calcmode="lin" valueType="num">
                                      <p:cBhvr additive="base">
                                        <p:cTn id="59" dur="500" fill="hold"/>
                                        <p:tgtEl>
                                          <p:spTgt spid="2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animBg="1"/>
      <p:bldP spid="15" grpId="0" animBg="1"/>
      <p:bldP spid="19" grpId="0"/>
      <p:bldP spid="23"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4" name="Group 4"/>
          <p:cNvGrpSpPr/>
          <p:nvPr/>
        </p:nvGrpSpPr>
        <p:grpSpPr>
          <a:xfrm>
            <a:off x="972233" y="3331499"/>
            <a:ext cx="2201322" cy="1028459"/>
            <a:chOff x="965101" y="1980488"/>
            <a:chExt cx="1651278" cy="776344"/>
          </a:xfrm>
        </p:grpSpPr>
        <p:sp>
          <p:nvSpPr>
            <p:cNvPr id="7" name="TextBox 6"/>
            <p:cNvSpPr txBox="1"/>
            <p:nvPr/>
          </p:nvSpPr>
          <p:spPr>
            <a:xfrm>
              <a:off x="965101" y="1980488"/>
              <a:ext cx="1651278" cy="209096"/>
            </a:xfrm>
            <a:prstGeom prst="rect">
              <a:avLst/>
            </a:prstGeom>
            <a:noFill/>
          </p:spPr>
          <p:txBody>
            <a:bodyPr wrap="square" lIns="0" tIns="0" rIns="0" bIns="0" rtlCol="0" anchor="ctr">
              <a:spAutoFit/>
            </a:bodyPr>
            <a:lstStyle/>
            <a:p>
              <a:pPr algn="ct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65102" y="2295167"/>
              <a:ext cx="1651277" cy="461665"/>
            </a:xfrm>
            <a:prstGeom prst="rect">
              <a:avLst/>
            </a:prstGeom>
            <a:noFill/>
          </p:spPr>
          <p:txBody>
            <a:bodyPr wrap="square" lIns="0" tIns="0" rIns="0" bIns="0" rtlCol="0" anchor="t">
              <a:spAutoFit/>
            </a:bodyPr>
            <a:lstStyle/>
            <a:p>
              <a:pPr defTabSz="1216025">
                <a:defRPr/>
              </a:pPr>
              <a:r>
                <a:rPr lang="zh-CN" altLang="en-US" sz="13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300" kern="0" dirty="0">
                <a:solidFill>
                  <a:srgbClr val="262626"/>
                </a:solidFill>
                <a:latin typeface="微软雅黑" panose="020B0503020204020204" pitchFamily="34" charset="-122"/>
                <a:ea typeface="微软雅黑" panose="020B0503020204020204" pitchFamily="34" charset="-122"/>
              </a:endParaRPr>
            </a:p>
          </p:txBody>
        </p:sp>
      </p:grpSp>
      <p:sp>
        <p:nvSpPr>
          <p:cNvPr id="9" name="Oval 9"/>
          <p:cNvSpPr/>
          <p:nvPr/>
        </p:nvSpPr>
        <p:spPr>
          <a:xfrm>
            <a:off x="1360235" y="1780003"/>
            <a:ext cx="1425318" cy="1375831"/>
          </a:xfrm>
          <a:prstGeom prst="ellipse">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en-US" sz="3700" dirty="0"/>
          </a:p>
        </p:txBody>
      </p:sp>
      <p:sp>
        <p:nvSpPr>
          <p:cNvPr id="10" name="Rounded Rectangle 23"/>
          <p:cNvSpPr/>
          <p:nvPr/>
        </p:nvSpPr>
        <p:spPr>
          <a:xfrm>
            <a:off x="871591" y="5009526"/>
            <a:ext cx="2402608" cy="610518"/>
          </a:xfrm>
          <a:prstGeom prst="round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grpSp>
        <p:nvGrpSpPr>
          <p:cNvPr id="11" name="Group 28"/>
          <p:cNvGrpSpPr/>
          <p:nvPr/>
        </p:nvGrpSpPr>
        <p:grpSpPr>
          <a:xfrm>
            <a:off x="1735023" y="2030204"/>
            <a:ext cx="675743" cy="820988"/>
            <a:chOff x="4106863" y="2003425"/>
            <a:chExt cx="927100" cy="1133476"/>
          </a:xfrm>
          <a:solidFill>
            <a:schemeClr val="bg1"/>
          </a:solidFill>
        </p:grpSpPr>
        <p:sp>
          <p:nvSpPr>
            <p:cNvPr id="12" name="Freeform 5"/>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91440" tIns="45720" rIns="91440" bIns="45720" numCol="1" anchor="t" anchorCtr="0" compatLnSpc="1"/>
            <a:lstStyle/>
            <a:p>
              <a:endParaRPr lang="en-US"/>
            </a:p>
          </p:txBody>
        </p:sp>
        <p:sp>
          <p:nvSpPr>
            <p:cNvPr id="13" name="Freeform 6"/>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91440" tIns="45720" rIns="91440" bIns="45720" numCol="1" anchor="t" anchorCtr="0" compatLnSpc="1"/>
            <a:lstStyle/>
            <a:p>
              <a:endParaRPr lang="en-US"/>
            </a:p>
          </p:txBody>
        </p:sp>
        <p:sp>
          <p:nvSpPr>
            <p:cNvPr id="14" name="Freeform 7"/>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15" name="Group 30"/>
          <p:cNvGrpSpPr/>
          <p:nvPr/>
        </p:nvGrpSpPr>
        <p:grpSpPr>
          <a:xfrm>
            <a:off x="3661317" y="3331499"/>
            <a:ext cx="2201322" cy="1003223"/>
            <a:chOff x="965101" y="1980488"/>
            <a:chExt cx="1651278" cy="757294"/>
          </a:xfrm>
        </p:grpSpPr>
        <p:sp>
          <p:nvSpPr>
            <p:cNvPr id="16" name="TextBox 15"/>
            <p:cNvSpPr txBox="1"/>
            <p:nvPr/>
          </p:nvSpPr>
          <p:spPr>
            <a:xfrm>
              <a:off x="965101" y="1980488"/>
              <a:ext cx="1651278" cy="209096"/>
            </a:xfrm>
            <a:prstGeom prst="rect">
              <a:avLst/>
            </a:prstGeom>
            <a:noFill/>
          </p:spPr>
          <p:txBody>
            <a:bodyPr wrap="square" lIns="0" tIns="0" rIns="0" bIns="0" rtlCol="0" anchor="ctr">
              <a:spAutoFit/>
            </a:bodyPr>
            <a:lstStyle/>
            <a:p>
              <a:pPr algn="ct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965102" y="2276117"/>
              <a:ext cx="1651277" cy="461665"/>
            </a:xfrm>
            <a:prstGeom prst="rect">
              <a:avLst/>
            </a:prstGeom>
            <a:noFill/>
          </p:spPr>
          <p:txBody>
            <a:bodyPr wrap="square" lIns="0" tIns="0" rIns="0" bIns="0" rtlCol="0" anchor="t">
              <a:spAutoFit/>
            </a:bodyPr>
            <a:lstStyle/>
            <a:p>
              <a:pPr defTabSz="1216025">
                <a:defRPr/>
              </a:pPr>
              <a:r>
                <a:rPr lang="zh-CN" altLang="en-US" sz="13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300" kern="0" dirty="0">
                <a:solidFill>
                  <a:srgbClr val="262626"/>
                </a:solidFill>
                <a:latin typeface="微软雅黑" panose="020B0503020204020204" pitchFamily="34" charset="-122"/>
                <a:ea typeface="微软雅黑" panose="020B0503020204020204" pitchFamily="34" charset="-122"/>
              </a:endParaRPr>
            </a:p>
          </p:txBody>
        </p:sp>
      </p:grpSp>
      <p:sp>
        <p:nvSpPr>
          <p:cNvPr id="18" name="Oval 33"/>
          <p:cNvSpPr/>
          <p:nvPr/>
        </p:nvSpPr>
        <p:spPr>
          <a:xfrm>
            <a:off x="4049318" y="1780003"/>
            <a:ext cx="1425318" cy="13758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en-US" sz="3700" dirty="0"/>
          </a:p>
        </p:txBody>
      </p:sp>
      <p:sp>
        <p:nvSpPr>
          <p:cNvPr id="19" name="Rounded Rectangle 34"/>
          <p:cNvSpPr/>
          <p:nvPr/>
        </p:nvSpPr>
        <p:spPr>
          <a:xfrm>
            <a:off x="3560675" y="5009526"/>
            <a:ext cx="2402608" cy="61051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sp>
        <p:nvSpPr>
          <p:cNvPr id="20" name="Freeform 11"/>
          <p:cNvSpPr>
            <a:spLocks noEditPoints="1"/>
          </p:cNvSpPr>
          <p:nvPr/>
        </p:nvSpPr>
        <p:spPr bwMode="auto">
          <a:xfrm>
            <a:off x="4414168" y="2084099"/>
            <a:ext cx="713074" cy="726246"/>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121615" tIns="60808" rIns="121615" bIns="60808" numCol="1" anchor="t" anchorCtr="0" compatLnSpc="1"/>
          <a:lstStyle/>
          <a:p>
            <a:endParaRPr lang="en-US"/>
          </a:p>
        </p:txBody>
      </p:sp>
      <p:grpSp>
        <p:nvGrpSpPr>
          <p:cNvPr id="21" name="Group 44"/>
          <p:cNvGrpSpPr/>
          <p:nvPr/>
        </p:nvGrpSpPr>
        <p:grpSpPr>
          <a:xfrm>
            <a:off x="6327166" y="3331499"/>
            <a:ext cx="2201322" cy="990605"/>
            <a:chOff x="965101" y="1980488"/>
            <a:chExt cx="1651278" cy="747769"/>
          </a:xfrm>
        </p:grpSpPr>
        <p:sp>
          <p:nvSpPr>
            <p:cNvPr id="22" name="TextBox 21"/>
            <p:cNvSpPr txBox="1"/>
            <p:nvPr/>
          </p:nvSpPr>
          <p:spPr>
            <a:xfrm>
              <a:off x="965101" y="1980488"/>
              <a:ext cx="1651278" cy="209096"/>
            </a:xfrm>
            <a:prstGeom prst="rect">
              <a:avLst/>
            </a:prstGeom>
            <a:noFill/>
          </p:spPr>
          <p:txBody>
            <a:bodyPr wrap="square" lIns="0" tIns="0" rIns="0" bIns="0" rtlCol="0" anchor="ctr">
              <a:spAutoFit/>
            </a:bodyPr>
            <a:lstStyle/>
            <a:p>
              <a:pPr algn="ct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965102" y="2266592"/>
              <a:ext cx="1651277" cy="461665"/>
            </a:xfrm>
            <a:prstGeom prst="rect">
              <a:avLst/>
            </a:prstGeom>
            <a:noFill/>
          </p:spPr>
          <p:txBody>
            <a:bodyPr wrap="square" lIns="0" tIns="0" rIns="0" bIns="0" rtlCol="0" anchor="t">
              <a:spAutoFit/>
            </a:bodyPr>
            <a:lstStyle/>
            <a:p>
              <a:pPr defTabSz="1216025">
                <a:defRPr/>
              </a:pPr>
              <a:r>
                <a:rPr lang="zh-CN" altLang="en-US" sz="13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300" kern="0" dirty="0">
                <a:solidFill>
                  <a:srgbClr val="262626"/>
                </a:solidFill>
                <a:latin typeface="微软雅黑" panose="020B0503020204020204" pitchFamily="34" charset="-122"/>
                <a:ea typeface="微软雅黑" panose="020B0503020204020204" pitchFamily="34" charset="-122"/>
              </a:endParaRPr>
            </a:p>
          </p:txBody>
        </p:sp>
      </p:grpSp>
      <p:sp>
        <p:nvSpPr>
          <p:cNvPr id="24" name="Oval 47"/>
          <p:cNvSpPr/>
          <p:nvPr/>
        </p:nvSpPr>
        <p:spPr>
          <a:xfrm>
            <a:off x="6715167" y="1780003"/>
            <a:ext cx="1425318" cy="1375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en-US" sz="3700" dirty="0"/>
          </a:p>
        </p:txBody>
      </p:sp>
      <p:sp>
        <p:nvSpPr>
          <p:cNvPr id="25" name="Rounded Rectangle 48"/>
          <p:cNvSpPr/>
          <p:nvPr/>
        </p:nvSpPr>
        <p:spPr>
          <a:xfrm>
            <a:off x="6226524" y="5009526"/>
            <a:ext cx="2402608" cy="61051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sp>
        <p:nvSpPr>
          <p:cNvPr id="26" name="Freeform 15"/>
          <p:cNvSpPr>
            <a:spLocks noEditPoints="1"/>
          </p:cNvSpPr>
          <p:nvPr/>
        </p:nvSpPr>
        <p:spPr bwMode="auto">
          <a:xfrm>
            <a:off x="7079747" y="2077804"/>
            <a:ext cx="713343" cy="705321"/>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121615" tIns="60808" rIns="121615" bIns="60808" numCol="1" anchor="t" anchorCtr="0" compatLnSpc="1"/>
          <a:lstStyle/>
          <a:p>
            <a:endParaRPr lang="en-US"/>
          </a:p>
        </p:txBody>
      </p:sp>
      <p:grpSp>
        <p:nvGrpSpPr>
          <p:cNvPr id="27" name="Group 55"/>
          <p:cNvGrpSpPr/>
          <p:nvPr/>
        </p:nvGrpSpPr>
        <p:grpSpPr>
          <a:xfrm>
            <a:off x="9019487" y="3331500"/>
            <a:ext cx="2201322" cy="965368"/>
            <a:chOff x="965101" y="1980488"/>
            <a:chExt cx="1651278" cy="728719"/>
          </a:xfrm>
        </p:grpSpPr>
        <p:sp>
          <p:nvSpPr>
            <p:cNvPr id="28" name="TextBox 27"/>
            <p:cNvSpPr txBox="1"/>
            <p:nvPr/>
          </p:nvSpPr>
          <p:spPr>
            <a:xfrm>
              <a:off x="965101" y="1980488"/>
              <a:ext cx="1651278" cy="209096"/>
            </a:xfrm>
            <a:prstGeom prst="rect">
              <a:avLst/>
            </a:prstGeom>
            <a:noFill/>
          </p:spPr>
          <p:txBody>
            <a:bodyPr wrap="square" lIns="0" tIns="0" rIns="0" bIns="0" rtlCol="0" anchor="ctr">
              <a:spAutoFit/>
            </a:bodyPr>
            <a:lstStyle/>
            <a:p>
              <a:pPr algn="ctr" defTabSz="121602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965102" y="2247542"/>
              <a:ext cx="1651277" cy="461665"/>
            </a:xfrm>
            <a:prstGeom prst="rect">
              <a:avLst/>
            </a:prstGeom>
            <a:noFill/>
          </p:spPr>
          <p:txBody>
            <a:bodyPr wrap="square" lIns="0" tIns="0" rIns="0" bIns="0" rtlCol="0" anchor="t">
              <a:spAutoFit/>
            </a:bodyPr>
            <a:lstStyle/>
            <a:p>
              <a:pPr defTabSz="1216025">
                <a:defRPr/>
              </a:pPr>
              <a:r>
                <a:rPr lang="zh-CN" altLang="en-US" sz="13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300" kern="0" dirty="0">
                <a:solidFill>
                  <a:srgbClr val="262626"/>
                </a:solidFill>
                <a:latin typeface="微软雅黑" panose="020B0503020204020204" pitchFamily="34" charset="-122"/>
                <a:ea typeface="微软雅黑" panose="020B0503020204020204" pitchFamily="34" charset="-122"/>
              </a:endParaRPr>
            </a:p>
          </p:txBody>
        </p:sp>
      </p:grpSp>
      <p:sp>
        <p:nvSpPr>
          <p:cNvPr id="30" name="Oval 58"/>
          <p:cNvSpPr/>
          <p:nvPr/>
        </p:nvSpPr>
        <p:spPr>
          <a:xfrm>
            <a:off x="9407488" y="1780003"/>
            <a:ext cx="1425318" cy="13758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a:endParaRPr lang="en-US" sz="3700" dirty="0"/>
          </a:p>
        </p:txBody>
      </p:sp>
      <p:sp>
        <p:nvSpPr>
          <p:cNvPr id="31" name="Rounded Rectangle 59"/>
          <p:cNvSpPr/>
          <p:nvPr/>
        </p:nvSpPr>
        <p:spPr>
          <a:xfrm>
            <a:off x="8918845" y="5009526"/>
            <a:ext cx="2402608" cy="6105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615" tIns="60808" rIns="121615" bIns="6080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grpSp>
        <p:nvGrpSpPr>
          <p:cNvPr id="32" name="Group 67"/>
          <p:cNvGrpSpPr/>
          <p:nvPr/>
        </p:nvGrpSpPr>
        <p:grpSpPr>
          <a:xfrm>
            <a:off x="9743443" y="2092559"/>
            <a:ext cx="768217" cy="767608"/>
            <a:chOff x="7299325" y="1482725"/>
            <a:chExt cx="576263" cy="579438"/>
          </a:xfrm>
          <a:solidFill>
            <a:schemeClr val="bg1"/>
          </a:solidFill>
        </p:grpSpPr>
        <p:sp>
          <p:nvSpPr>
            <p:cNvPr id="33" name="Freeform 19"/>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91440" tIns="45720" rIns="91440" bIns="45720" numCol="1" anchor="t" anchorCtr="0" compatLnSpc="1"/>
            <a:lstStyle/>
            <a:p>
              <a:endParaRPr lang="en-US"/>
            </a:p>
          </p:txBody>
        </p:sp>
        <p:sp>
          <p:nvSpPr>
            <p:cNvPr id="34" name="Freeform 20"/>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advTm="10352"/>
    </mc:Choice>
    <mc:Fallback>
      <p:transition spd="slow" advTm="10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148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1980"/>
                            </p:stCondLst>
                            <p:childTnLst>
                              <p:par>
                                <p:cTn id="31" presetID="2" presetClass="entr" presetSubtype="4" accel="50000" decel="5000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248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2980"/>
                            </p:stCondLst>
                            <p:childTnLst>
                              <p:par>
                                <p:cTn id="41" presetID="53"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348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3980"/>
                            </p:stCondLst>
                            <p:childTnLst>
                              <p:par>
                                <p:cTn id="53" presetID="2" presetClass="entr" presetSubtype="4" accel="50000" decel="5000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par>
                          <p:cTn id="57" fill="hold">
                            <p:stCondLst>
                              <p:cond delay="448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par>
                          <p:cTn id="62" fill="hold">
                            <p:stCondLst>
                              <p:cond delay="4980"/>
                            </p:stCondLst>
                            <p:childTnLst>
                              <p:par>
                                <p:cTn id="63" presetID="53" presetClass="entr" presetSubtype="1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p:stCondLst>
                              <p:cond delay="5480"/>
                            </p:stCondLst>
                            <p:childTnLst>
                              <p:par>
                                <p:cTn id="69" presetID="53" presetClass="entr" presetSubtype="16"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par>
                          <p:cTn id="74" fill="hold">
                            <p:stCondLst>
                              <p:cond delay="5980"/>
                            </p:stCondLst>
                            <p:childTnLst>
                              <p:par>
                                <p:cTn id="75" presetID="2" presetClass="entr" presetSubtype="4" accel="50000" decel="50000"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648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6980"/>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par>
                          <p:cTn id="90" fill="hold">
                            <p:stCondLst>
                              <p:cond delay="7480"/>
                            </p:stCondLst>
                            <p:childTnLst>
                              <p:par>
                                <p:cTn id="91" presetID="53" presetClass="entr" presetSubtype="16"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par>
                          <p:cTn id="96" fill="hold">
                            <p:stCondLst>
                              <p:cond delay="7980"/>
                            </p:stCondLst>
                            <p:childTnLst>
                              <p:par>
                                <p:cTn id="97" presetID="2" presetClass="entr" presetSubtype="4" accel="50000" decel="50000"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8480"/>
                            </p:stCondLst>
                            <p:childTnLst>
                              <p:par>
                                <p:cTn id="102" presetID="2" presetClass="entr" presetSubtype="4" accel="50000" decel="5000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500" fill="hold"/>
                                        <p:tgtEl>
                                          <p:spTgt spid="31"/>
                                        </p:tgtEl>
                                        <p:attrNameLst>
                                          <p:attrName>ppt_x</p:attrName>
                                        </p:attrNameLst>
                                      </p:cBhvr>
                                      <p:tavLst>
                                        <p:tav tm="0">
                                          <p:val>
                                            <p:strVal val="#ppt_x"/>
                                          </p:val>
                                        </p:tav>
                                        <p:tav tm="100000">
                                          <p:val>
                                            <p:strVal val="#ppt_x"/>
                                          </p:val>
                                        </p:tav>
                                      </p:tavLst>
                                    </p:anim>
                                    <p:anim calcmode="lin" valueType="num">
                                      <p:cBhvr additive="base">
                                        <p:cTn id="10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P spid="18" grpId="0" animBg="1"/>
      <p:bldP spid="19" grpId="0" animBg="1"/>
      <p:bldP spid="20" grpId="0" animBg="1"/>
      <p:bldP spid="24" grpId="0" animBg="1"/>
      <p:bldP spid="25" grpId="0" animBg="1"/>
      <p:bldP spid="26"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19" name="五边形 18"/>
          <p:cNvSpPr/>
          <p:nvPr/>
        </p:nvSpPr>
        <p:spPr bwMode="auto">
          <a:xfrm>
            <a:off x="2949052" y="1918033"/>
            <a:ext cx="1677088" cy="511998"/>
          </a:xfrm>
          <a:prstGeom prst="homePlate">
            <a:avLst/>
          </a:prstGeom>
          <a:solidFill>
            <a:schemeClr val="accent2"/>
          </a:solidFill>
          <a:ln w="3175" cap="flat" cmpd="sng">
            <a:noFill/>
            <a:bevel/>
          </a:ln>
        </p:spPr>
        <p:txBody>
          <a:bodyPr lIns="82617" tIns="41307" rIns="82617" bIns="41307"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20" name="TextBox 22"/>
          <p:cNvSpPr txBox="1">
            <a:spLocks noChangeArrowheads="1"/>
          </p:cNvSpPr>
          <p:nvPr/>
        </p:nvSpPr>
        <p:spPr bwMode="auto">
          <a:xfrm>
            <a:off x="3130781" y="1999740"/>
            <a:ext cx="1408371" cy="332636"/>
          </a:xfrm>
          <a:prstGeom prst="rect">
            <a:avLst/>
          </a:prstGeom>
          <a:noFill/>
          <a:ln w="3175" cap="flat" cmpd="sng">
            <a:noFill/>
            <a:bevel/>
          </a:ln>
        </p:spPr>
        <p:txBody>
          <a:bodyPr lIns="82617" tIns="41307" rIns="82617" bIns="41307"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500" dirty="0"/>
              <a:t>添加标题</a:t>
            </a:r>
            <a:endParaRPr lang="zh-CN" altLang="en-US" sz="1500" dirty="0"/>
          </a:p>
        </p:txBody>
      </p:sp>
      <p:sp>
        <p:nvSpPr>
          <p:cNvPr id="21" name="五边形 20"/>
          <p:cNvSpPr/>
          <p:nvPr/>
        </p:nvSpPr>
        <p:spPr bwMode="auto">
          <a:xfrm>
            <a:off x="2949049" y="3494782"/>
            <a:ext cx="1677090" cy="511998"/>
          </a:xfrm>
          <a:prstGeom prst="homePlate">
            <a:avLst/>
          </a:prstGeom>
          <a:solidFill>
            <a:srgbClr val="92D050"/>
          </a:solidFill>
          <a:ln w="3175" cap="flat" cmpd="sng">
            <a:noFill/>
            <a:bevel/>
          </a:ln>
        </p:spPr>
        <p:txBody>
          <a:bodyPr lIns="82617" tIns="41307" rIns="82617" bIns="41307"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22" name="TextBox 22"/>
          <p:cNvSpPr txBox="1">
            <a:spLocks noChangeArrowheads="1"/>
          </p:cNvSpPr>
          <p:nvPr/>
        </p:nvSpPr>
        <p:spPr bwMode="auto">
          <a:xfrm>
            <a:off x="3138342" y="3595731"/>
            <a:ext cx="1400808" cy="332636"/>
          </a:xfrm>
          <a:prstGeom prst="rect">
            <a:avLst/>
          </a:prstGeom>
          <a:noFill/>
          <a:ln w="3175" cap="flat" cmpd="sng">
            <a:noFill/>
            <a:bevel/>
          </a:ln>
        </p:spPr>
        <p:txBody>
          <a:bodyPr lIns="82617" tIns="41307" rIns="82617" bIns="41307"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500" dirty="0"/>
              <a:t>添加标题</a:t>
            </a:r>
            <a:endParaRPr lang="zh-CN" altLang="en-US" sz="1500" dirty="0"/>
          </a:p>
        </p:txBody>
      </p:sp>
      <p:sp>
        <p:nvSpPr>
          <p:cNvPr id="23" name="五边形 22"/>
          <p:cNvSpPr/>
          <p:nvPr/>
        </p:nvSpPr>
        <p:spPr bwMode="auto">
          <a:xfrm>
            <a:off x="2949049" y="5146650"/>
            <a:ext cx="1677090" cy="511998"/>
          </a:xfrm>
          <a:prstGeom prst="homePlate">
            <a:avLst/>
          </a:prstGeom>
          <a:solidFill>
            <a:srgbClr val="23B9D6"/>
          </a:solidFill>
          <a:ln w="3175" cap="flat" cmpd="sng">
            <a:noFill/>
            <a:bevel/>
          </a:ln>
        </p:spPr>
        <p:txBody>
          <a:bodyPr lIns="82617" tIns="41307" rIns="82617" bIns="41307"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24" name="TextBox 22"/>
          <p:cNvSpPr txBox="1">
            <a:spLocks noChangeArrowheads="1"/>
          </p:cNvSpPr>
          <p:nvPr/>
        </p:nvSpPr>
        <p:spPr bwMode="auto">
          <a:xfrm>
            <a:off x="3138342" y="5229455"/>
            <a:ext cx="1400808" cy="332636"/>
          </a:xfrm>
          <a:prstGeom prst="rect">
            <a:avLst/>
          </a:prstGeom>
          <a:noFill/>
          <a:ln w="3175" cap="flat" cmpd="sng">
            <a:noFill/>
            <a:bevel/>
          </a:ln>
        </p:spPr>
        <p:txBody>
          <a:bodyPr lIns="82617" tIns="41307" rIns="82617" bIns="41307"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500" dirty="0"/>
              <a:t>添加标题</a:t>
            </a:r>
            <a:endParaRPr lang="zh-CN" altLang="en-US" sz="1500" dirty="0"/>
          </a:p>
        </p:txBody>
      </p:sp>
      <p:sp>
        <p:nvSpPr>
          <p:cNvPr id="25" name="任意多边形 24"/>
          <p:cNvSpPr/>
          <p:nvPr/>
        </p:nvSpPr>
        <p:spPr bwMode="auto">
          <a:xfrm>
            <a:off x="1995566" y="2158294"/>
            <a:ext cx="1140728" cy="15959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617" tIns="41307" rIns="82617" bIns="41307" anchor="ctr"/>
          <a:lstStyle/>
          <a:p>
            <a:pPr algn="ctr" eaLnBrk="0" fontAlgn="ctr" hangingPunct="0">
              <a:buClr>
                <a:srgbClr val="FF0000"/>
              </a:buClr>
              <a:buSzPct val="70000"/>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6" name="任意多边形 25"/>
          <p:cNvSpPr/>
          <p:nvPr/>
        </p:nvSpPr>
        <p:spPr bwMode="auto">
          <a:xfrm flipV="1">
            <a:off x="1995569" y="3776737"/>
            <a:ext cx="1140728" cy="162591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617" tIns="41307" rIns="82617" bIns="41307" anchor="ctr"/>
          <a:lstStyle/>
          <a:p>
            <a:pPr algn="ctr" eaLnBrk="0" fontAlgn="ctr" hangingPunct="0">
              <a:buClr>
                <a:srgbClr val="FF0000"/>
              </a:buClr>
              <a:buSzPct val="70000"/>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bwMode="auto">
          <a:xfrm>
            <a:off x="1995566" y="3776732"/>
            <a:ext cx="1140728"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28" name="椭圆 27"/>
          <p:cNvSpPr>
            <a:spLocks noChangeArrowheads="1"/>
          </p:cNvSpPr>
          <p:nvPr/>
        </p:nvSpPr>
        <p:spPr bwMode="auto">
          <a:xfrm>
            <a:off x="1286042" y="3152642"/>
            <a:ext cx="1257122" cy="1248182"/>
          </a:xfrm>
          <a:prstGeom prst="ellipse">
            <a:avLst/>
          </a:prstGeom>
          <a:solidFill>
            <a:schemeClr val="accent1"/>
          </a:solidFill>
          <a:ln w="3175" cap="flat" cmpd="sng">
            <a:noFill/>
            <a:bevel/>
          </a:ln>
        </p:spPr>
        <p:txBody>
          <a:bodyPr lIns="82617" tIns="41307" rIns="82617" bIns="41307" anchor="ctr"/>
          <a:lstStyle/>
          <a:p>
            <a:pPr algn="ctr"/>
            <a:r>
              <a:rPr lang="zh-CN" altLang="en-US" b="1" dirty="0">
                <a:solidFill>
                  <a:srgbClr val="F8F8F8"/>
                </a:solidFill>
                <a:ea typeface="微软雅黑" panose="020B0503020204020204" pitchFamily="34" charset="-122"/>
              </a:rPr>
              <a:t>添加</a:t>
            </a:r>
            <a:endParaRPr lang="en-US" altLang="zh-CN" b="1" dirty="0">
              <a:solidFill>
                <a:srgbClr val="F8F8F8"/>
              </a:solidFill>
              <a:ea typeface="微软雅黑" panose="020B0503020204020204" pitchFamily="34" charset="-122"/>
            </a:endParaRPr>
          </a:p>
          <a:p>
            <a:pPr algn="ctr"/>
            <a:r>
              <a:rPr lang="zh-CN" altLang="en-US" b="1" dirty="0">
                <a:solidFill>
                  <a:srgbClr val="F8F8F8"/>
                </a:solidFill>
                <a:ea typeface="微软雅黑" panose="020B0503020204020204" pitchFamily="34" charset="-122"/>
              </a:rPr>
              <a:t>标题</a:t>
            </a:r>
            <a:endParaRPr lang="zh-CN" altLang="en-US" b="1" dirty="0">
              <a:solidFill>
                <a:srgbClr val="F8F8F8"/>
              </a:solidFill>
              <a:ea typeface="微软雅黑" panose="020B0503020204020204" pitchFamily="34" charset="-122"/>
            </a:endParaRPr>
          </a:p>
        </p:txBody>
      </p:sp>
      <p:sp>
        <p:nvSpPr>
          <p:cNvPr id="29" name="右弧形箭头 28"/>
          <p:cNvSpPr/>
          <p:nvPr/>
        </p:nvSpPr>
        <p:spPr>
          <a:xfrm>
            <a:off x="8579400" y="1840899"/>
            <a:ext cx="898191" cy="1866543"/>
          </a:xfrm>
          <a:prstGeom prst="curvedLeftArrow">
            <a:avLst/>
          </a:prstGeom>
          <a:solidFill>
            <a:schemeClr val="accent2"/>
          </a:solidFill>
          <a:ln w="19050">
            <a:noFill/>
          </a:ln>
        </p:spPr>
        <p:txBody>
          <a:bodyPr vert="horz" wrap="square" lIns="74354" tIns="37177" rIns="74354" bIns="37177" numCol="1" anchor="t" anchorCtr="0" compatLnSpc="1"/>
          <a:lstStyle/>
          <a:p>
            <a:endParaRPr lang="zh-CN" altLang="en-US" sz="1500" kern="0">
              <a:solidFill>
                <a:schemeClr val="bg2">
                  <a:lumMod val="10000"/>
                </a:schemeClr>
              </a:solidFill>
              <a:latin typeface="Calibri" panose="020F0502020204030204"/>
              <a:ea typeface="微软雅黑" panose="020B0503020204020204" pitchFamily="34" charset="-122"/>
            </a:endParaRPr>
          </a:p>
        </p:txBody>
      </p:sp>
      <p:sp>
        <p:nvSpPr>
          <p:cNvPr id="30" name="右弧形箭头 29"/>
          <p:cNvSpPr/>
          <p:nvPr/>
        </p:nvSpPr>
        <p:spPr>
          <a:xfrm>
            <a:off x="8588511" y="3711205"/>
            <a:ext cx="889078" cy="2063165"/>
          </a:xfrm>
          <a:prstGeom prst="curvedLeftArrow">
            <a:avLst/>
          </a:prstGeom>
          <a:solidFill>
            <a:schemeClr val="accent2"/>
          </a:solidFill>
          <a:ln w="19050">
            <a:noFill/>
          </a:ln>
        </p:spPr>
        <p:txBody>
          <a:bodyPr vert="horz" wrap="square" lIns="74354" tIns="37177" rIns="74354" bIns="37177" numCol="1" anchor="t" anchorCtr="0" compatLnSpc="1"/>
          <a:lstStyle/>
          <a:p>
            <a:endParaRPr lang="zh-CN" altLang="en-US" sz="1500" kern="0">
              <a:solidFill>
                <a:schemeClr val="bg2">
                  <a:lumMod val="10000"/>
                </a:schemeClr>
              </a:solidFill>
              <a:latin typeface="Calibri" panose="020F0502020204030204"/>
              <a:ea typeface="微软雅黑" panose="020B0503020204020204" pitchFamily="34" charset="-122"/>
            </a:endParaRPr>
          </a:p>
        </p:txBody>
      </p:sp>
      <p:sp>
        <p:nvSpPr>
          <p:cNvPr id="31" name="右弧形箭头 30"/>
          <p:cNvSpPr/>
          <p:nvPr/>
        </p:nvSpPr>
        <p:spPr>
          <a:xfrm rot="10800000" flipH="1">
            <a:off x="8322957" y="2247917"/>
            <a:ext cx="1027062" cy="3028267"/>
          </a:xfrm>
          <a:prstGeom prst="curvedLeftArrow">
            <a:avLst/>
          </a:prstGeom>
          <a:solidFill>
            <a:srgbClr val="23B9D6"/>
          </a:solidFill>
          <a:ln w="19050">
            <a:noFill/>
          </a:ln>
        </p:spPr>
        <p:txBody>
          <a:bodyPr vert="horz" wrap="square" lIns="74354" tIns="37177" rIns="74354" bIns="37177" numCol="1" anchor="t" anchorCtr="0" compatLnSpc="1"/>
          <a:lstStyle/>
          <a:p>
            <a:endParaRPr lang="zh-CN" altLang="en-US" sz="1500" kern="0">
              <a:solidFill>
                <a:schemeClr val="bg2">
                  <a:lumMod val="10000"/>
                </a:schemeClr>
              </a:solidFill>
              <a:latin typeface="Calibri" panose="020F0502020204030204"/>
              <a:ea typeface="微软雅黑" panose="020B0503020204020204" pitchFamily="34" charset="-122"/>
            </a:endParaRPr>
          </a:p>
        </p:txBody>
      </p:sp>
      <p:sp>
        <p:nvSpPr>
          <p:cNvPr id="32" name="TextBox 31"/>
          <p:cNvSpPr txBox="1"/>
          <p:nvPr/>
        </p:nvSpPr>
        <p:spPr>
          <a:xfrm>
            <a:off x="9417685" y="3609340"/>
            <a:ext cx="1283970" cy="313055"/>
          </a:xfrm>
          <a:prstGeom prst="rect">
            <a:avLst/>
          </a:prstGeom>
          <a:noFill/>
        </p:spPr>
        <p:txBody>
          <a:bodyPr wrap="square" lIns="82617" tIns="41307" rIns="82617" bIns="41307" rtlCol="0">
            <a:spAutoFit/>
          </a:bodyPr>
          <a:lstStyle/>
          <a:p>
            <a:pPr algn="ctr"/>
            <a:r>
              <a:rPr lang="zh-CN" altLang="en-US" sz="1500" b="1" dirty="0">
                <a:solidFill>
                  <a:schemeClr val="accent1"/>
                </a:solidFill>
                <a:latin typeface="Broadway BT"/>
                <a:ea typeface="微软雅黑" panose="020B0503020204020204" pitchFamily="34" charset="-122"/>
              </a:rPr>
              <a:t>补充性文字</a:t>
            </a:r>
            <a:endParaRPr lang="zh-CN" altLang="en-US" sz="1500" b="1" dirty="0">
              <a:solidFill>
                <a:schemeClr val="accent1"/>
              </a:solidFill>
              <a:latin typeface="Broadway BT"/>
              <a:ea typeface="微软雅黑" panose="020B0503020204020204" pitchFamily="34" charset="-122"/>
            </a:endParaRPr>
          </a:p>
        </p:txBody>
      </p:sp>
      <p:sp>
        <p:nvSpPr>
          <p:cNvPr id="33" name="TextBox 31"/>
          <p:cNvSpPr txBox="1"/>
          <p:nvPr/>
        </p:nvSpPr>
        <p:spPr>
          <a:xfrm>
            <a:off x="9598660" y="4599305"/>
            <a:ext cx="1318895" cy="313055"/>
          </a:xfrm>
          <a:prstGeom prst="rect">
            <a:avLst/>
          </a:prstGeom>
          <a:noFill/>
        </p:spPr>
        <p:txBody>
          <a:bodyPr wrap="square" lIns="82617" tIns="41307" rIns="82617" bIns="41307" rtlCol="0">
            <a:spAutoFit/>
          </a:bodyPr>
          <a:lstStyle/>
          <a:p>
            <a:pPr algn="ctr"/>
            <a:r>
              <a:rPr lang="zh-CN" altLang="en-US" sz="1500" b="1" dirty="0">
                <a:solidFill>
                  <a:schemeClr val="accent1"/>
                </a:solidFill>
                <a:latin typeface="Broadway BT"/>
                <a:ea typeface="微软雅黑" panose="020B0503020204020204" pitchFamily="34" charset="-122"/>
              </a:rPr>
              <a:t>补充性文字</a:t>
            </a:r>
            <a:endParaRPr lang="zh-CN" altLang="en-US" sz="1500" b="1" dirty="0">
              <a:solidFill>
                <a:schemeClr val="accent1"/>
              </a:solidFill>
              <a:latin typeface="Broadway BT"/>
              <a:ea typeface="微软雅黑" panose="020B0503020204020204" pitchFamily="34" charset="-122"/>
            </a:endParaRPr>
          </a:p>
        </p:txBody>
      </p:sp>
      <p:sp>
        <p:nvSpPr>
          <p:cNvPr id="34" name="TextBox 31"/>
          <p:cNvSpPr txBox="1"/>
          <p:nvPr/>
        </p:nvSpPr>
        <p:spPr>
          <a:xfrm>
            <a:off x="9598660" y="2594610"/>
            <a:ext cx="1318260" cy="313055"/>
          </a:xfrm>
          <a:prstGeom prst="rect">
            <a:avLst/>
          </a:prstGeom>
          <a:noFill/>
        </p:spPr>
        <p:txBody>
          <a:bodyPr wrap="square" lIns="82617" tIns="41307" rIns="82617" bIns="41307" rtlCol="0">
            <a:spAutoFit/>
          </a:bodyPr>
          <a:lstStyle/>
          <a:p>
            <a:pPr algn="ctr"/>
            <a:r>
              <a:rPr lang="zh-CN" altLang="en-US" sz="1500" b="1" dirty="0">
                <a:solidFill>
                  <a:schemeClr val="accent1"/>
                </a:solidFill>
                <a:latin typeface="Broadway BT"/>
                <a:ea typeface="微软雅黑" panose="020B0503020204020204" pitchFamily="34" charset="-122"/>
              </a:rPr>
              <a:t>补充性文字</a:t>
            </a:r>
            <a:endParaRPr lang="zh-CN" altLang="en-US" sz="1500" b="1" dirty="0">
              <a:solidFill>
                <a:schemeClr val="accent1"/>
              </a:solidFill>
              <a:latin typeface="Broadway BT"/>
              <a:ea typeface="微软雅黑" panose="020B0503020204020204" pitchFamily="34" charset="-122"/>
            </a:endParaRPr>
          </a:p>
        </p:txBody>
      </p:sp>
      <p:sp>
        <p:nvSpPr>
          <p:cNvPr id="35" name="圆角矩形 34"/>
          <p:cNvSpPr/>
          <p:nvPr/>
        </p:nvSpPr>
        <p:spPr bwMode="auto">
          <a:xfrm>
            <a:off x="4135570" y="3196671"/>
            <a:ext cx="4064830" cy="116013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617" tIns="41307" rIns="82617" bIns="41307" anchor="ctr"/>
          <a:lstStyle/>
          <a:p>
            <a:pPr lvl="2"/>
            <a:endParaRPr lang="zh-CN" altLang="en-US" sz="1300" dirty="0">
              <a:solidFill>
                <a:schemeClr val="accent2">
                  <a:lumMod val="75000"/>
                </a:schemeClr>
              </a:solidFill>
            </a:endParaRPr>
          </a:p>
        </p:txBody>
      </p:sp>
      <p:sp>
        <p:nvSpPr>
          <p:cNvPr id="36" name="圆角矩形 35"/>
          <p:cNvSpPr/>
          <p:nvPr/>
        </p:nvSpPr>
        <p:spPr bwMode="auto">
          <a:xfrm>
            <a:off x="4135570" y="4822381"/>
            <a:ext cx="4064830" cy="116013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617" tIns="41307" rIns="82617" bIns="41307" anchor="ctr"/>
          <a:lstStyle/>
          <a:p>
            <a:pPr lvl="2"/>
            <a:endParaRPr lang="zh-CN" altLang="en-US" sz="1300" dirty="0">
              <a:solidFill>
                <a:schemeClr val="accent2">
                  <a:lumMod val="75000"/>
                </a:schemeClr>
              </a:solidFill>
              <a:latin typeface="Arial" panose="020B0604020202020204" pitchFamily="34" charset="0"/>
              <a:ea typeface="宋体" panose="02010600030101010101" pitchFamily="2" charset="-122"/>
            </a:endParaRPr>
          </a:p>
        </p:txBody>
      </p:sp>
      <p:sp>
        <p:nvSpPr>
          <p:cNvPr id="37" name="圆角矩形 36"/>
          <p:cNvSpPr/>
          <p:nvPr/>
        </p:nvSpPr>
        <p:spPr bwMode="auto">
          <a:xfrm>
            <a:off x="4135570" y="1586933"/>
            <a:ext cx="4064830" cy="116013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617" tIns="41307" rIns="82617" bIns="41307" anchor="ctr"/>
          <a:lstStyle/>
          <a:p>
            <a:pPr lvl="2"/>
            <a:endParaRPr lang="zh-CN" altLang="en-US" sz="1300" dirty="0">
              <a:solidFill>
                <a:schemeClr val="accent2">
                  <a:lumMod val="75000"/>
                </a:schemeClr>
              </a:solidFill>
              <a:latin typeface="Arial" panose="020B0604020202020204" pitchFamily="34" charset="0"/>
              <a:ea typeface="宋体" panose="02010600030101010101" pitchFamily="2" charset="-122"/>
            </a:endParaRPr>
          </a:p>
        </p:txBody>
      </p:sp>
      <p:sp>
        <p:nvSpPr>
          <p:cNvPr id="38" name="TextBox 32"/>
          <p:cNvSpPr txBox="1">
            <a:spLocks noChangeArrowheads="1"/>
          </p:cNvSpPr>
          <p:nvPr/>
        </p:nvSpPr>
        <p:spPr bwMode="auto">
          <a:xfrm>
            <a:off x="4391069" y="5113234"/>
            <a:ext cx="3543370" cy="624117"/>
          </a:xfrm>
          <a:prstGeom prst="rect">
            <a:avLst/>
          </a:prstGeom>
          <a:noFill/>
          <a:ln w="3175" cap="flat" cmpd="sng">
            <a:noFill/>
            <a:bevel/>
          </a:ln>
        </p:spPr>
        <p:txBody>
          <a:bodyPr lIns="82617" tIns="41307" rIns="82617" bIns="41307"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endParaRPr lang="zh-CN" altLang="en-US" sz="1600" dirty="0">
              <a:solidFill>
                <a:schemeClr val="tx1">
                  <a:lumMod val="75000"/>
                  <a:lumOff val="25000"/>
                </a:schemeClr>
              </a:solidFill>
            </a:endParaRPr>
          </a:p>
        </p:txBody>
      </p:sp>
      <p:sp>
        <p:nvSpPr>
          <p:cNvPr id="39" name="TextBox 32"/>
          <p:cNvSpPr txBox="1">
            <a:spLocks noChangeArrowheads="1"/>
          </p:cNvSpPr>
          <p:nvPr/>
        </p:nvSpPr>
        <p:spPr bwMode="auto">
          <a:xfrm>
            <a:off x="4375574" y="3400831"/>
            <a:ext cx="3543370" cy="624117"/>
          </a:xfrm>
          <a:prstGeom prst="rect">
            <a:avLst/>
          </a:prstGeom>
          <a:noFill/>
          <a:ln w="3175" cap="flat" cmpd="sng">
            <a:noFill/>
            <a:bevel/>
          </a:ln>
        </p:spPr>
        <p:txBody>
          <a:bodyPr lIns="82617" tIns="41307" rIns="82617" bIns="41307"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endParaRPr lang="zh-CN" altLang="en-US" sz="1600" dirty="0">
              <a:solidFill>
                <a:schemeClr val="tx1">
                  <a:lumMod val="75000"/>
                  <a:lumOff val="25000"/>
                </a:schemeClr>
              </a:solidFill>
            </a:endParaRPr>
          </a:p>
        </p:txBody>
      </p:sp>
      <p:sp>
        <p:nvSpPr>
          <p:cNvPr id="40" name="TextBox 32"/>
          <p:cNvSpPr txBox="1">
            <a:spLocks noChangeArrowheads="1"/>
          </p:cNvSpPr>
          <p:nvPr/>
        </p:nvSpPr>
        <p:spPr bwMode="auto">
          <a:xfrm>
            <a:off x="4380836" y="1846347"/>
            <a:ext cx="3543370" cy="624117"/>
          </a:xfrm>
          <a:prstGeom prst="rect">
            <a:avLst/>
          </a:prstGeom>
          <a:noFill/>
          <a:ln w="3175" cap="flat" cmpd="sng">
            <a:noFill/>
            <a:bevel/>
          </a:ln>
        </p:spPr>
        <p:txBody>
          <a:bodyPr lIns="82617" tIns="41307" rIns="82617" bIns="41307"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endParaRPr lang="zh-CN" altLang="en-US" sz="16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9321"/>
    </mc:Choice>
    <mc:Fallback>
      <p:transition spd="slow" advTm="9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21"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childTnLst>
                          </p:cTn>
                        </p:par>
                        <p:par>
                          <p:cTn id="22" fill="hold">
                            <p:stCondLst>
                              <p:cond delay="1480"/>
                            </p:stCondLst>
                            <p:childTnLst>
                              <p:par>
                                <p:cTn id="23" presetID="22" presetClass="entr" presetSubtype="4"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par>
                          <p:cTn id="26" fill="hold">
                            <p:stCondLst>
                              <p:cond delay="1980"/>
                            </p:stCondLst>
                            <p:childTnLst>
                              <p:par>
                                <p:cTn id="27" presetID="31"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300" fill="hold"/>
                                        <p:tgtEl>
                                          <p:spTgt spid="19"/>
                                        </p:tgtEl>
                                        <p:attrNameLst>
                                          <p:attrName>ppt_w</p:attrName>
                                        </p:attrNameLst>
                                      </p:cBhvr>
                                      <p:tavLst>
                                        <p:tav tm="0">
                                          <p:val>
                                            <p:fltVal val="0"/>
                                          </p:val>
                                        </p:tav>
                                        <p:tav tm="100000">
                                          <p:val>
                                            <p:strVal val="#ppt_w"/>
                                          </p:val>
                                        </p:tav>
                                      </p:tavLst>
                                    </p:anim>
                                    <p:anim calcmode="lin" valueType="num">
                                      <p:cBhvr>
                                        <p:cTn id="30" dur="300" fill="hold"/>
                                        <p:tgtEl>
                                          <p:spTgt spid="19"/>
                                        </p:tgtEl>
                                        <p:attrNameLst>
                                          <p:attrName>ppt_h</p:attrName>
                                        </p:attrNameLst>
                                      </p:cBhvr>
                                      <p:tavLst>
                                        <p:tav tm="0">
                                          <p:val>
                                            <p:fltVal val="0"/>
                                          </p:val>
                                        </p:tav>
                                        <p:tav tm="100000">
                                          <p:val>
                                            <p:strVal val="#ppt_h"/>
                                          </p:val>
                                        </p:tav>
                                      </p:tavLst>
                                    </p:anim>
                                    <p:anim calcmode="lin" valueType="num">
                                      <p:cBhvr>
                                        <p:cTn id="31" dur="300" fill="hold"/>
                                        <p:tgtEl>
                                          <p:spTgt spid="19"/>
                                        </p:tgtEl>
                                        <p:attrNameLst>
                                          <p:attrName>style.rotation</p:attrName>
                                        </p:attrNameLst>
                                      </p:cBhvr>
                                      <p:tavLst>
                                        <p:tav tm="0">
                                          <p:val>
                                            <p:fltVal val="90"/>
                                          </p:val>
                                        </p:tav>
                                        <p:tav tm="100000">
                                          <p:val>
                                            <p:fltVal val="0"/>
                                          </p:val>
                                        </p:tav>
                                      </p:tavLst>
                                    </p:anim>
                                    <p:animEffect transition="in" filter="fade">
                                      <p:cBhvr>
                                        <p:cTn id="32" dur="300"/>
                                        <p:tgtEl>
                                          <p:spTgt spid="1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300" fill="hold"/>
                                        <p:tgtEl>
                                          <p:spTgt spid="20"/>
                                        </p:tgtEl>
                                        <p:attrNameLst>
                                          <p:attrName>ppt_w</p:attrName>
                                        </p:attrNameLst>
                                      </p:cBhvr>
                                      <p:tavLst>
                                        <p:tav tm="0">
                                          <p:val>
                                            <p:fltVal val="0"/>
                                          </p:val>
                                        </p:tav>
                                        <p:tav tm="100000">
                                          <p:val>
                                            <p:strVal val="#ppt_w"/>
                                          </p:val>
                                        </p:tav>
                                      </p:tavLst>
                                    </p:anim>
                                    <p:anim calcmode="lin" valueType="num">
                                      <p:cBhvr>
                                        <p:cTn id="36" dur="300" fill="hold"/>
                                        <p:tgtEl>
                                          <p:spTgt spid="20"/>
                                        </p:tgtEl>
                                        <p:attrNameLst>
                                          <p:attrName>ppt_h</p:attrName>
                                        </p:attrNameLst>
                                      </p:cBhvr>
                                      <p:tavLst>
                                        <p:tav tm="0">
                                          <p:val>
                                            <p:fltVal val="0"/>
                                          </p:val>
                                        </p:tav>
                                        <p:tav tm="100000">
                                          <p:val>
                                            <p:strVal val="#ppt_h"/>
                                          </p:val>
                                        </p:tav>
                                      </p:tavLst>
                                    </p:anim>
                                    <p:anim calcmode="lin" valueType="num">
                                      <p:cBhvr>
                                        <p:cTn id="37" dur="300" fill="hold"/>
                                        <p:tgtEl>
                                          <p:spTgt spid="20"/>
                                        </p:tgtEl>
                                        <p:attrNameLst>
                                          <p:attrName>style.rotation</p:attrName>
                                        </p:attrNameLst>
                                      </p:cBhvr>
                                      <p:tavLst>
                                        <p:tav tm="0">
                                          <p:val>
                                            <p:fltVal val="90"/>
                                          </p:val>
                                        </p:tav>
                                        <p:tav tm="100000">
                                          <p:val>
                                            <p:fltVal val="0"/>
                                          </p:val>
                                        </p:tav>
                                      </p:tavLst>
                                    </p:anim>
                                    <p:animEffect transition="in" filter="fade">
                                      <p:cBhvr>
                                        <p:cTn id="38" dur="300"/>
                                        <p:tgtEl>
                                          <p:spTgt spid="20"/>
                                        </p:tgtEl>
                                      </p:cBhvr>
                                    </p:animEffect>
                                  </p:childTnLst>
                                </p:cTn>
                              </p:par>
                            </p:childTnLst>
                          </p:cTn>
                        </p:par>
                        <p:par>
                          <p:cTn id="39" fill="hold">
                            <p:stCondLst>
                              <p:cond delay="248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298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3480"/>
                            </p:stCondLst>
                            <p:childTnLst>
                              <p:par>
                                <p:cTn id="51" presetID="31"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 calcmode="lin" valueType="num">
                                      <p:cBhvr>
                                        <p:cTn id="55" dur="300" fill="hold"/>
                                        <p:tgtEl>
                                          <p:spTgt spid="21"/>
                                        </p:tgtEl>
                                        <p:attrNameLst>
                                          <p:attrName>style.rotation</p:attrName>
                                        </p:attrNameLst>
                                      </p:cBhvr>
                                      <p:tavLst>
                                        <p:tav tm="0">
                                          <p:val>
                                            <p:fltVal val="90"/>
                                          </p:val>
                                        </p:tav>
                                        <p:tav tm="100000">
                                          <p:val>
                                            <p:fltVal val="0"/>
                                          </p:val>
                                        </p:tav>
                                      </p:tavLst>
                                    </p:anim>
                                    <p:animEffect transition="in" filter="fade">
                                      <p:cBhvr>
                                        <p:cTn id="56" dur="300"/>
                                        <p:tgtEl>
                                          <p:spTgt spid="2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300" fill="hold"/>
                                        <p:tgtEl>
                                          <p:spTgt spid="22"/>
                                        </p:tgtEl>
                                        <p:attrNameLst>
                                          <p:attrName>ppt_w</p:attrName>
                                        </p:attrNameLst>
                                      </p:cBhvr>
                                      <p:tavLst>
                                        <p:tav tm="0">
                                          <p:val>
                                            <p:fltVal val="0"/>
                                          </p:val>
                                        </p:tav>
                                        <p:tav tm="100000">
                                          <p:val>
                                            <p:strVal val="#ppt_w"/>
                                          </p:val>
                                        </p:tav>
                                      </p:tavLst>
                                    </p:anim>
                                    <p:anim calcmode="lin" valueType="num">
                                      <p:cBhvr>
                                        <p:cTn id="60" dur="300" fill="hold"/>
                                        <p:tgtEl>
                                          <p:spTgt spid="22"/>
                                        </p:tgtEl>
                                        <p:attrNameLst>
                                          <p:attrName>ppt_h</p:attrName>
                                        </p:attrNameLst>
                                      </p:cBhvr>
                                      <p:tavLst>
                                        <p:tav tm="0">
                                          <p:val>
                                            <p:fltVal val="0"/>
                                          </p:val>
                                        </p:tav>
                                        <p:tav tm="100000">
                                          <p:val>
                                            <p:strVal val="#ppt_h"/>
                                          </p:val>
                                        </p:tav>
                                      </p:tavLst>
                                    </p:anim>
                                    <p:anim calcmode="lin" valueType="num">
                                      <p:cBhvr>
                                        <p:cTn id="61" dur="300" fill="hold"/>
                                        <p:tgtEl>
                                          <p:spTgt spid="22"/>
                                        </p:tgtEl>
                                        <p:attrNameLst>
                                          <p:attrName>style.rotation</p:attrName>
                                        </p:attrNameLst>
                                      </p:cBhvr>
                                      <p:tavLst>
                                        <p:tav tm="0">
                                          <p:val>
                                            <p:fltVal val="90"/>
                                          </p:val>
                                        </p:tav>
                                        <p:tav tm="100000">
                                          <p:val>
                                            <p:fltVal val="0"/>
                                          </p:val>
                                        </p:tav>
                                      </p:tavLst>
                                    </p:anim>
                                    <p:animEffect transition="in" filter="fade">
                                      <p:cBhvr>
                                        <p:cTn id="62" dur="300"/>
                                        <p:tgtEl>
                                          <p:spTgt spid="22"/>
                                        </p:tgtEl>
                                      </p:cBhvr>
                                    </p:animEffect>
                                  </p:childTnLst>
                                </p:cTn>
                              </p:par>
                            </p:childTnLst>
                          </p:cTn>
                        </p:par>
                        <p:par>
                          <p:cTn id="63" fill="hold">
                            <p:stCondLst>
                              <p:cond delay="3980"/>
                            </p:stCondLst>
                            <p:childTnLst>
                              <p:par>
                                <p:cTn id="64" presetID="22" presetClass="entr" presetSubtype="8"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childTnLst>
                          </p:cTn>
                        </p:par>
                        <p:par>
                          <p:cTn id="70" fill="hold">
                            <p:stCondLst>
                              <p:cond delay="448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4980"/>
                            </p:stCondLst>
                            <p:childTnLst>
                              <p:par>
                                <p:cTn id="75" presetID="31"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300" fill="hold"/>
                                        <p:tgtEl>
                                          <p:spTgt spid="23"/>
                                        </p:tgtEl>
                                        <p:attrNameLst>
                                          <p:attrName>ppt_w</p:attrName>
                                        </p:attrNameLst>
                                      </p:cBhvr>
                                      <p:tavLst>
                                        <p:tav tm="0">
                                          <p:val>
                                            <p:fltVal val="0"/>
                                          </p:val>
                                        </p:tav>
                                        <p:tav tm="100000">
                                          <p:val>
                                            <p:strVal val="#ppt_w"/>
                                          </p:val>
                                        </p:tav>
                                      </p:tavLst>
                                    </p:anim>
                                    <p:anim calcmode="lin" valueType="num">
                                      <p:cBhvr>
                                        <p:cTn id="78" dur="300" fill="hold"/>
                                        <p:tgtEl>
                                          <p:spTgt spid="23"/>
                                        </p:tgtEl>
                                        <p:attrNameLst>
                                          <p:attrName>ppt_h</p:attrName>
                                        </p:attrNameLst>
                                      </p:cBhvr>
                                      <p:tavLst>
                                        <p:tav tm="0">
                                          <p:val>
                                            <p:fltVal val="0"/>
                                          </p:val>
                                        </p:tav>
                                        <p:tav tm="100000">
                                          <p:val>
                                            <p:strVal val="#ppt_h"/>
                                          </p:val>
                                        </p:tav>
                                      </p:tavLst>
                                    </p:anim>
                                    <p:anim calcmode="lin" valueType="num">
                                      <p:cBhvr>
                                        <p:cTn id="79" dur="300" fill="hold"/>
                                        <p:tgtEl>
                                          <p:spTgt spid="23"/>
                                        </p:tgtEl>
                                        <p:attrNameLst>
                                          <p:attrName>style.rotation</p:attrName>
                                        </p:attrNameLst>
                                      </p:cBhvr>
                                      <p:tavLst>
                                        <p:tav tm="0">
                                          <p:val>
                                            <p:fltVal val="90"/>
                                          </p:val>
                                        </p:tav>
                                        <p:tav tm="100000">
                                          <p:val>
                                            <p:fltVal val="0"/>
                                          </p:val>
                                        </p:tav>
                                      </p:tavLst>
                                    </p:anim>
                                    <p:animEffect transition="in" filter="fade">
                                      <p:cBhvr>
                                        <p:cTn id="80" dur="300"/>
                                        <p:tgtEl>
                                          <p:spTgt spid="23"/>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300" fill="hold"/>
                                        <p:tgtEl>
                                          <p:spTgt spid="24"/>
                                        </p:tgtEl>
                                        <p:attrNameLst>
                                          <p:attrName>ppt_w</p:attrName>
                                        </p:attrNameLst>
                                      </p:cBhvr>
                                      <p:tavLst>
                                        <p:tav tm="0">
                                          <p:val>
                                            <p:fltVal val="0"/>
                                          </p:val>
                                        </p:tav>
                                        <p:tav tm="100000">
                                          <p:val>
                                            <p:strVal val="#ppt_w"/>
                                          </p:val>
                                        </p:tav>
                                      </p:tavLst>
                                    </p:anim>
                                    <p:anim calcmode="lin" valueType="num">
                                      <p:cBhvr>
                                        <p:cTn id="84" dur="300" fill="hold"/>
                                        <p:tgtEl>
                                          <p:spTgt spid="24"/>
                                        </p:tgtEl>
                                        <p:attrNameLst>
                                          <p:attrName>ppt_h</p:attrName>
                                        </p:attrNameLst>
                                      </p:cBhvr>
                                      <p:tavLst>
                                        <p:tav tm="0">
                                          <p:val>
                                            <p:fltVal val="0"/>
                                          </p:val>
                                        </p:tav>
                                        <p:tav tm="100000">
                                          <p:val>
                                            <p:strVal val="#ppt_h"/>
                                          </p:val>
                                        </p:tav>
                                      </p:tavLst>
                                    </p:anim>
                                    <p:anim calcmode="lin" valueType="num">
                                      <p:cBhvr>
                                        <p:cTn id="85" dur="300" fill="hold"/>
                                        <p:tgtEl>
                                          <p:spTgt spid="24"/>
                                        </p:tgtEl>
                                        <p:attrNameLst>
                                          <p:attrName>style.rotation</p:attrName>
                                        </p:attrNameLst>
                                      </p:cBhvr>
                                      <p:tavLst>
                                        <p:tav tm="0">
                                          <p:val>
                                            <p:fltVal val="90"/>
                                          </p:val>
                                        </p:tav>
                                        <p:tav tm="100000">
                                          <p:val>
                                            <p:fltVal val="0"/>
                                          </p:val>
                                        </p:tav>
                                      </p:tavLst>
                                    </p:anim>
                                    <p:animEffect transition="in" filter="fade">
                                      <p:cBhvr>
                                        <p:cTn id="86" dur="300"/>
                                        <p:tgtEl>
                                          <p:spTgt spid="24"/>
                                        </p:tgtEl>
                                      </p:cBhvr>
                                    </p:animEffect>
                                  </p:childTnLst>
                                </p:cTn>
                              </p:par>
                            </p:childTnLst>
                          </p:cTn>
                        </p:par>
                        <p:par>
                          <p:cTn id="87" fill="hold">
                            <p:stCondLst>
                              <p:cond delay="5480"/>
                            </p:stCondLst>
                            <p:childTnLst>
                              <p:par>
                                <p:cTn id="88" presetID="22" presetClass="entr" presetSubtype="8"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left)">
                                      <p:cBhvr>
                                        <p:cTn id="90" dur="500"/>
                                        <p:tgtEl>
                                          <p:spTgt spid="3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left)">
                                      <p:cBhvr>
                                        <p:cTn id="93" dur="500"/>
                                        <p:tgtEl>
                                          <p:spTgt spid="38"/>
                                        </p:tgtEl>
                                      </p:cBhvr>
                                    </p:animEffect>
                                  </p:childTnLst>
                                </p:cTn>
                              </p:par>
                            </p:childTnLst>
                          </p:cTn>
                        </p:par>
                        <p:par>
                          <p:cTn id="94" fill="hold">
                            <p:stCondLst>
                              <p:cond delay="5980"/>
                            </p:stCondLst>
                            <p:childTnLst>
                              <p:par>
                                <p:cTn id="95" presetID="22" presetClass="entr" presetSubtype="1"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up)">
                                      <p:cBhvr>
                                        <p:cTn id="97" dur="500"/>
                                        <p:tgtEl>
                                          <p:spTgt spid="29"/>
                                        </p:tgtEl>
                                      </p:cBhvr>
                                    </p:animEffect>
                                  </p:childTnLst>
                                </p:cTn>
                              </p:par>
                            </p:childTnLst>
                          </p:cTn>
                        </p:par>
                        <p:par>
                          <p:cTn id="98" fill="hold">
                            <p:stCondLst>
                              <p:cond delay="6480"/>
                            </p:stCondLst>
                            <p:childTnLst>
                              <p:par>
                                <p:cTn id="99" presetID="16" presetClass="entr" presetSubtype="37"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barn(outVertical)">
                                      <p:cBhvr>
                                        <p:cTn id="101" dur="500"/>
                                        <p:tgtEl>
                                          <p:spTgt spid="34"/>
                                        </p:tgtEl>
                                      </p:cBhvr>
                                    </p:animEffect>
                                  </p:childTnLst>
                                </p:cTn>
                              </p:par>
                            </p:childTnLst>
                          </p:cTn>
                        </p:par>
                        <p:par>
                          <p:cTn id="102" fill="hold">
                            <p:stCondLst>
                              <p:cond delay="6980"/>
                            </p:stCondLst>
                            <p:childTnLst>
                              <p:par>
                                <p:cTn id="103" presetID="22" presetClass="entr" presetSubtype="1"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up)">
                                      <p:cBhvr>
                                        <p:cTn id="105" dur="500"/>
                                        <p:tgtEl>
                                          <p:spTgt spid="30"/>
                                        </p:tgtEl>
                                      </p:cBhvr>
                                    </p:animEffect>
                                  </p:childTnLst>
                                </p:cTn>
                              </p:par>
                            </p:childTnLst>
                          </p:cTn>
                        </p:par>
                        <p:par>
                          <p:cTn id="106" fill="hold">
                            <p:stCondLst>
                              <p:cond delay="7480"/>
                            </p:stCondLst>
                            <p:childTnLst>
                              <p:par>
                                <p:cTn id="107" presetID="16" presetClass="entr" presetSubtype="37"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barn(outVertical)">
                                      <p:cBhvr>
                                        <p:cTn id="109" dur="500"/>
                                        <p:tgtEl>
                                          <p:spTgt spid="33"/>
                                        </p:tgtEl>
                                      </p:cBhvr>
                                    </p:animEffect>
                                  </p:childTnLst>
                                </p:cTn>
                              </p:par>
                            </p:childTnLst>
                          </p:cTn>
                        </p:par>
                        <p:par>
                          <p:cTn id="110" fill="hold">
                            <p:stCondLst>
                              <p:cond delay="7980"/>
                            </p:stCondLst>
                            <p:childTnLst>
                              <p:par>
                                <p:cTn id="111" presetID="22" presetClass="entr" presetSubtype="4"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8480"/>
                            </p:stCondLst>
                            <p:childTnLst>
                              <p:par>
                                <p:cTn id="115" presetID="16" presetClass="entr" presetSubtype="37" fill="hold" grpId="0" nodeType="after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barn(outVertical)">
                                      <p:cBhvr>
                                        <p:cTn id="1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9" grpId="0" animBg="1"/>
      <p:bldP spid="20" grpId="0"/>
      <p:bldP spid="21" grpId="0" animBg="1"/>
      <p:bldP spid="22" grpId="0"/>
      <p:bldP spid="23" grpId="0" animBg="1"/>
      <p:bldP spid="24" grpId="0"/>
      <p:bldP spid="25" grpId="0" animBg="1"/>
      <p:bldP spid="26" grpId="0" animBg="1"/>
      <p:bldP spid="28" grpId="0" animBg="1"/>
      <p:bldP spid="29" grpId="0" animBg="1"/>
      <p:bldP spid="30" grpId="0" animBg="1"/>
      <p:bldP spid="31" grpId="0" animBg="1"/>
      <p:bldP spid="32" grpId="0"/>
      <p:bldP spid="33" grpId="0"/>
      <p:bldP spid="34" grpId="0"/>
      <p:bldP spid="35" grpId="0" animBg="1"/>
      <p:bldP spid="36" grpId="0" animBg="1"/>
      <p:bldP spid="37" grpId="0" animBg="1"/>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Rectangle 19"/>
          <p:cNvSpPr/>
          <p:nvPr/>
        </p:nvSpPr>
        <p:spPr>
          <a:xfrm>
            <a:off x="812694" y="3967552"/>
            <a:ext cx="4977752" cy="1422729"/>
          </a:xfrm>
          <a:prstGeom prst="rect">
            <a:avLst/>
          </a:prstGeom>
          <a:solidFill>
            <a:srgbClr val="9DCB43">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Rectangle 3"/>
          <p:cNvSpPr/>
          <p:nvPr/>
        </p:nvSpPr>
        <p:spPr>
          <a:xfrm>
            <a:off x="812694" y="2341575"/>
            <a:ext cx="4977752" cy="1321107"/>
          </a:xfrm>
          <a:prstGeom prst="rect">
            <a:avLst/>
          </a:prstGeom>
          <a:solidFill>
            <a:srgbClr val="FFAC6A">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Rounded Rectangle 22"/>
          <p:cNvSpPr>
            <a:spLocks noChangeAspect="1"/>
          </p:cNvSpPr>
          <p:nvPr/>
        </p:nvSpPr>
        <p:spPr>
          <a:xfrm>
            <a:off x="1005715" y="2341577"/>
            <a:ext cx="552679" cy="609740"/>
          </a:xfrm>
          <a:prstGeom prst="roundRect">
            <a:avLst>
              <a:gd name="adj" fmla="val 0"/>
            </a:avLst>
          </a:prstGeom>
          <a:solidFill>
            <a:srgbClr val="ED7D31"/>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endPar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21" name="Text Placeholder 5"/>
          <p:cNvSpPr txBox="1"/>
          <p:nvPr/>
        </p:nvSpPr>
        <p:spPr>
          <a:xfrm>
            <a:off x="1726975" y="2782040"/>
            <a:ext cx="3749912" cy="6514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 Placeholder 6"/>
          <p:cNvSpPr txBox="1"/>
          <p:nvPr/>
        </p:nvSpPr>
        <p:spPr>
          <a:xfrm>
            <a:off x="1223421" y="1227114"/>
            <a:ext cx="9656050" cy="639381"/>
          </a:xfrm>
          <a:prstGeom prst="rect">
            <a:avLst/>
          </a:prstGeom>
        </p:spPr>
        <p:txBody>
          <a:bodyPr vert="horz" lIns="121917" tIns="60958" rIns="121917" bIns="60958" rtlCol="0">
            <a:noAutofit/>
          </a:bodyPr>
          <a:lstStyle>
            <a:lvl1pPr marL="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1pPr>
            <a:lvl2pPr marL="6096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2pPr>
            <a:lvl3pPr marL="12192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8288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4pPr>
            <a:lvl5pPr marL="2438400" indent="0" algn="ctr" defTabSz="1218565" rtl="0" eaLnBrk="1" latinLnBrk="0" hangingPunct="1">
              <a:spcBef>
                <a:spcPct val="20000"/>
              </a:spcBef>
              <a:buFont typeface="Arial" panose="020B0604020202020204" pitchFamily="34" charset="0"/>
              <a:buNone/>
              <a:defRPr sz="15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500"/>
              </a:spcAft>
            </a:pP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 Placeholder 7"/>
          <p:cNvSpPr txBox="1"/>
          <p:nvPr/>
        </p:nvSpPr>
        <p:spPr>
          <a:xfrm>
            <a:off x="1745447" y="2443199"/>
            <a:ext cx="2216438"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4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400" b="1" dirty="0">
              <a:latin typeface="微软雅黑" panose="020B0503020204020204" pitchFamily="34" charset="-122"/>
              <a:ea typeface="微软雅黑" panose="020B0503020204020204" pitchFamily="34" charset="-122"/>
              <a:cs typeface="Calibri" panose="020F0502020204030204"/>
            </a:endParaRPr>
          </a:p>
        </p:txBody>
      </p:sp>
      <p:sp>
        <p:nvSpPr>
          <p:cNvPr id="24" name="Text Placeholder 8"/>
          <p:cNvSpPr txBox="1"/>
          <p:nvPr/>
        </p:nvSpPr>
        <p:spPr>
          <a:xfrm>
            <a:off x="1726975" y="4439774"/>
            <a:ext cx="3749912" cy="797243"/>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 Placeholder 9"/>
          <p:cNvSpPr txBox="1"/>
          <p:nvPr/>
        </p:nvSpPr>
        <p:spPr>
          <a:xfrm>
            <a:off x="1726975" y="4100932"/>
            <a:ext cx="2438083"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3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300" b="1" dirty="0">
              <a:latin typeface="微软雅黑" panose="020B0503020204020204" pitchFamily="34" charset="-122"/>
              <a:ea typeface="微软雅黑" panose="020B0503020204020204" pitchFamily="34" charset="-122"/>
              <a:cs typeface="Calibri" panose="020F0502020204030204"/>
            </a:endParaRPr>
          </a:p>
        </p:txBody>
      </p:sp>
      <p:sp>
        <p:nvSpPr>
          <p:cNvPr id="26" name="Text Placeholder 7"/>
          <p:cNvSpPr txBox="1"/>
          <p:nvPr/>
        </p:nvSpPr>
        <p:spPr>
          <a:xfrm>
            <a:off x="1015869" y="2983073"/>
            <a:ext cx="542525" cy="273114"/>
          </a:xfrm>
          <a:prstGeom prst="rect">
            <a:avLst/>
          </a:prstGeom>
          <a:solidFill>
            <a:srgbClr val="ED7D31"/>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endPar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endParaRPr>
          </a:p>
        </p:txBody>
      </p:sp>
      <p:sp>
        <p:nvSpPr>
          <p:cNvPr id="27" name="Rounded Rectangle 20"/>
          <p:cNvSpPr>
            <a:spLocks noChangeAspect="1"/>
          </p:cNvSpPr>
          <p:nvPr/>
        </p:nvSpPr>
        <p:spPr>
          <a:xfrm>
            <a:off x="1005715" y="3967554"/>
            <a:ext cx="552679" cy="609740"/>
          </a:xfrm>
          <a:prstGeom prst="roundRect">
            <a:avLst>
              <a:gd name="adj" fmla="val 0"/>
            </a:avLst>
          </a:prstGeom>
          <a:solidFill>
            <a:srgbClr val="9DCB43"/>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endPar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28" name="Text Placeholder 7"/>
          <p:cNvSpPr txBox="1"/>
          <p:nvPr/>
        </p:nvSpPr>
        <p:spPr>
          <a:xfrm>
            <a:off x="1015869" y="4609050"/>
            <a:ext cx="542525" cy="273114"/>
          </a:xfrm>
          <a:prstGeom prst="rect">
            <a:avLst/>
          </a:prstGeom>
          <a:solidFill>
            <a:srgbClr val="9DCB43"/>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endPar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endParaRPr>
          </a:p>
        </p:txBody>
      </p:sp>
      <p:pic>
        <p:nvPicPr>
          <p:cNvPr id="29" name="图片占位符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793" y="2379155"/>
            <a:ext cx="5231719" cy="2943906"/>
          </a:xfrm>
          <a:prstGeom prst="roundRect">
            <a:avLst>
              <a:gd name="adj" fmla="val 0"/>
            </a:avLst>
          </a:prstGeom>
        </p:spPr>
      </p:pic>
    </p:spTree>
  </p:cSld>
  <p:clrMapOvr>
    <a:masterClrMapping/>
  </p:clrMapOvr>
  <mc:AlternateContent xmlns:mc="http://schemas.openxmlformats.org/markup-compatibility/2006">
    <mc:Choice xmlns:p14="http://schemas.microsoft.com/office/powerpoint/2010/main" Requires="p14">
      <p:transition spd="slow" p14:dur="2000" advTm="6454">
        <p14:vortex dir="r"/>
      </p:transition>
    </mc:Choice>
    <mc:Fallback>
      <p:transition spd="slow" advTm="64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22" presetClass="entr" presetSubtype="8"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left)">
                                      <p:cBhvr>
                                        <p:cTn id="11" dur="500"/>
                                        <p:tgtEl>
                                          <p:spTgt spid="22">
                                            <p:txEl>
                                              <p:pRg st="0" end="0"/>
                                            </p:txEl>
                                          </p:spTgt>
                                        </p:tgtEl>
                                      </p:cBhvr>
                                    </p:animEffect>
                                  </p:childTnLst>
                                </p:cTn>
                              </p:par>
                            </p:childTnLst>
                          </p:cTn>
                        </p:par>
                        <p:par>
                          <p:cTn id="12" fill="hold">
                            <p:stCondLst>
                              <p:cond delay="1350"/>
                            </p:stCondLst>
                            <p:childTnLst>
                              <p:par>
                                <p:cTn id="13" presetID="42"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1" presetClass="entr" presetSubtype="0" fill="hold" grpId="0" nodeType="afterEffect">
                                  <p:stCondLst>
                                    <p:cond delay="0"/>
                                  </p:stCondLst>
                                  <p:childTnLst>
                                    <p:set>
                                      <p:cBhvr>
                                        <p:cTn id="25" dur="1" fill="hold">
                                          <p:stCondLst>
                                            <p:cond delay="749"/>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749"/>
                                          </p:stCondLst>
                                        </p:cTn>
                                        <p:tgtEl>
                                          <p:spTgt spid="23">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749"/>
                                          </p:stCondLst>
                                        </p:cTn>
                                        <p:tgtEl>
                                          <p:spTgt spid="21">
                                            <p:txEl>
                                              <p:pRg st="0" end="0"/>
                                            </p:txEl>
                                          </p:spTgt>
                                        </p:tgtEl>
                                        <p:attrNameLst>
                                          <p:attrName>style.visibility</p:attrName>
                                        </p:attrNameLst>
                                      </p:cBhvr>
                                      <p:to>
                                        <p:strVal val="visible"/>
                                      </p:to>
                                    </p:set>
                                  </p:childTnLst>
                                </p:cTn>
                              </p:par>
                            </p:childTnLst>
                          </p:cTn>
                        </p:par>
                        <p:par>
                          <p:cTn id="30" fill="hold">
                            <p:stCondLst>
                              <p:cond delay="335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par>
                          <p:cTn id="41" fill="hold">
                            <p:stCondLst>
                              <p:cond delay="4350"/>
                            </p:stCondLst>
                            <p:childTnLst>
                              <p:par>
                                <p:cTn id="42" presetID="1" presetClass="entr" presetSubtype="0" fill="hold" grpId="0" nodeType="afterEffect">
                                  <p:stCondLst>
                                    <p:cond delay="0"/>
                                  </p:stCondLst>
                                  <p:childTnLst>
                                    <p:set>
                                      <p:cBhvr>
                                        <p:cTn id="43" dur="1" fill="hold">
                                          <p:stCondLst>
                                            <p:cond delay="749"/>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749"/>
                                          </p:stCondLst>
                                        </p:cTn>
                                        <p:tgtEl>
                                          <p:spTgt spid="25">
                                            <p:txEl>
                                              <p:pRg st="0" end="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749"/>
                                          </p:stCondLst>
                                        </p:cTn>
                                        <p:tgtEl>
                                          <p:spTgt spid="24">
                                            <p:txEl>
                                              <p:pRg st="0" end="0"/>
                                            </p:txEl>
                                          </p:spTgt>
                                        </p:tgtEl>
                                        <p:attrNameLst>
                                          <p:attrName>style.visibility</p:attrName>
                                        </p:attrNameLst>
                                      </p:cBhvr>
                                      <p:to>
                                        <p:strVal val="visible"/>
                                      </p:to>
                                    </p:set>
                                  </p:childTnLst>
                                </p:cTn>
                              </p:par>
                            </p:childTnLst>
                          </p:cTn>
                        </p:par>
                        <p:par>
                          <p:cTn id="48" fill="hold">
                            <p:stCondLst>
                              <p:cond delay="5350"/>
                            </p:stCondLst>
                            <p:childTnLst>
                              <p:par>
                                <p:cTn id="49" presetID="53" presetClass="entr" presetSubtype="16"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9" grpId="0" animBg="1"/>
      <p:bldP spid="20" grpId="0" animBg="1"/>
      <p:bldP spid="21" grpId="0" build="p"/>
      <p:bldP spid="22" grpId="0" build="p"/>
      <p:bldP spid="23" grpId="0" build="p"/>
      <p:bldP spid="24" grpId="0" build="p"/>
      <p:bldP spid="25" grpId="0" build="p"/>
      <p:bldP spid="26" grpId="0" animBg="1"/>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384" y="283603"/>
            <a:ext cx="3118261" cy="55043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2800" dirty="0">
                <a:solidFill>
                  <a:srgbClr val="333333"/>
                </a:solidFill>
                <a:latin typeface="微软雅黑" panose="020B0503020204020204" pitchFamily="34" charset="-122"/>
                <a:ea typeface="微软雅黑" panose="020B0503020204020204" pitchFamily="34" charset="-122"/>
              </a:rPr>
              <a:t>点击添加标题文字</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93" y="267623"/>
            <a:ext cx="573036" cy="571225"/>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44" name="组合 43"/>
          <p:cNvGrpSpPr/>
          <p:nvPr/>
        </p:nvGrpSpPr>
        <p:grpSpPr>
          <a:xfrm>
            <a:off x="1523602" y="1800790"/>
            <a:ext cx="2001870" cy="889455"/>
            <a:chOff x="465719" y="1295954"/>
            <a:chExt cx="1658494" cy="740511"/>
          </a:xfrm>
        </p:grpSpPr>
        <p:sp>
          <p:nvSpPr>
            <p:cNvPr id="45"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3B9D6"/>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46"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7" name="TextBox 46"/>
          <p:cNvSpPr txBox="1"/>
          <p:nvPr/>
        </p:nvSpPr>
        <p:spPr>
          <a:xfrm>
            <a:off x="3739004" y="2007624"/>
            <a:ext cx="7347625" cy="714564"/>
          </a:xfrm>
          <a:prstGeom prst="rect">
            <a:avLst/>
          </a:prstGeom>
          <a:noFill/>
        </p:spPr>
        <p:txBody>
          <a:bodyPr wrap="square" lIns="104046" tIns="52023" rIns="104046" bIns="52023" rtlCol="0">
            <a:spAutoFit/>
          </a:bodyPr>
          <a:lstStyle/>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3597701" y="1689855"/>
            <a:ext cx="3215913" cy="346517"/>
          </a:xfrm>
          <a:prstGeom prst="rect">
            <a:avLst/>
          </a:prstGeom>
          <a:noFill/>
        </p:spPr>
        <p:txBody>
          <a:bodyPr wrap="square" lIns="68846" tIns="34423" rIns="68846" bIns="34423" rtlCol="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523602" y="4824622"/>
            <a:ext cx="2001870" cy="931995"/>
            <a:chOff x="465719" y="3291830"/>
            <a:chExt cx="1658494" cy="740511"/>
          </a:xfrm>
        </p:grpSpPr>
        <p:sp>
          <p:nvSpPr>
            <p:cNvPr id="50"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3B9D6"/>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51"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p:cNvSpPr txBox="1"/>
          <p:nvPr/>
        </p:nvSpPr>
        <p:spPr>
          <a:xfrm>
            <a:off x="3739004" y="3569915"/>
            <a:ext cx="7347625" cy="714564"/>
          </a:xfrm>
          <a:prstGeom prst="rect">
            <a:avLst/>
          </a:prstGeom>
          <a:noFill/>
        </p:spPr>
        <p:txBody>
          <a:bodyPr wrap="square" lIns="104046" tIns="52023" rIns="104046" bIns="52023" rtlCol="0">
            <a:spAutoFit/>
          </a:bodyPr>
          <a:lstStyle/>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3597701" y="3252149"/>
            <a:ext cx="3215913" cy="346517"/>
          </a:xfrm>
          <a:prstGeom prst="rect">
            <a:avLst/>
          </a:prstGeom>
          <a:noFill/>
        </p:spPr>
        <p:txBody>
          <a:bodyPr wrap="square" lIns="68846" tIns="34423" rIns="68846" bIns="34423" rtlCol="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3739004" y="5077164"/>
            <a:ext cx="7347625" cy="714564"/>
          </a:xfrm>
          <a:prstGeom prst="rect">
            <a:avLst/>
          </a:prstGeom>
          <a:noFill/>
        </p:spPr>
        <p:txBody>
          <a:bodyPr wrap="square" lIns="104046" tIns="52023" rIns="104046" bIns="52023" rtlCol="0">
            <a:spAutoFit/>
          </a:bodyPr>
          <a:lstStyle/>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597701" y="4759399"/>
            <a:ext cx="3215913" cy="346517"/>
          </a:xfrm>
          <a:prstGeom prst="rect">
            <a:avLst/>
          </a:prstGeom>
          <a:noFill/>
        </p:spPr>
        <p:txBody>
          <a:bodyPr wrap="square" lIns="68846" tIns="34423" rIns="68846" bIns="34423" rtlCol="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6" name="Group 4"/>
          <p:cNvGrpSpPr/>
          <p:nvPr/>
        </p:nvGrpSpPr>
        <p:grpSpPr>
          <a:xfrm>
            <a:off x="1523602" y="3316888"/>
            <a:ext cx="2001870" cy="931106"/>
            <a:chOff x="1372486" y="3793072"/>
            <a:chExt cx="6146978" cy="2804667"/>
          </a:xfrm>
        </p:grpSpPr>
        <p:sp>
          <p:nvSpPr>
            <p:cNvPr id="57"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8" name="Group 2"/>
            <p:cNvGrpSpPr/>
            <p:nvPr/>
          </p:nvGrpSpPr>
          <p:grpSpPr bwMode="auto">
            <a:xfrm>
              <a:off x="3531959" y="4060393"/>
              <a:ext cx="1906518" cy="1888205"/>
              <a:chOff x="1569458" y="688424"/>
              <a:chExt cx="334962" cy="331788"/>
            </a:xfrm>
            <a:solidFill>
              <a:schemeClr val="bg1"/>
            </a:solidFill>
          </p:grpSpPr>
          <p:sp>
            <p:nvSpPr>
              <p:cNvPr id="59"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0"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1"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7977"/>
    </mc:Choice>
    <mc:Fallback>
      <p:transition spd="slow" advTm="7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980"/>
                            </p:stCondLst>
                            <p:childTnLst>
                              <p:par>
                                <p:cTn id="19" presetID="2" presetClass="entr" presetSubtype="8" decel="10000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1480"/>
                            </p:stCondLst>
                            <p:childTnLst>
                              <p:par>
                                <p:cTn id="24" presetID="10" presetClass="entr" presetSubtype="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980"/>
                            </p:stCondLst>
                            <p:childTnLst>
                              <p:par>
                                <p:cTn id="28" presetID="22" presetClass="entr" presetSubtype="8"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750"/>
                                        <p:tgtEl>
                                          <p:spTgt spid="47"/>
                                        </p:tgtEl>
                                      </p:cBhvr>
                                    </p:animEffect>
                                  </p:childTnLst>
                                </p:cTn>
                              </p:par>
                            </p:childTnLst>
                          </p:cTn>
                        </p:par>
                        <p:par>
                          <p:cTn id="31" fill="hold">
                            <p:stCondLst>
                              <p:cond delay="2980"/>
                            </p:stCondLst>
                            <p:childTnLst>
                              <p:par>
                                <p:cTn id="32" presetID="2" presetClass="entr" presetSubtype="8" decel="10000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childTnLst>
                          </p:cTn>
                        </p:par>
                        <p:par>
                          <p:cTn id="36" fill="hold">
                            <p:stCondLst>
                              <p:cond delay="348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398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750"/>
                                        <p:tgtEl>
                                          <p:spTgt spid="52"/>
                                        </p:tgtEl>
                                      </p:cBhvr>
                                    </p:animEffect>
                                  </p:childTnLst>
                                </p:cTn>
                              </p:par>
                            </p:childTnLst>
                          </p:cTn>
                        </p:par>
                        <p:par>
                          <p:cTn id="44" fill="hold">
                            <p:stCondLst>
                              <p:cond delay="4980"/>
                            </p:stCondLst>
                            <p:childTnLst>
                              <p:par>
                                <p:cTn id="45" presetID="2" presetClass="entr" presetSubtype="8" decel="10000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childTnLst>
                          </p:cTn>
                        </p:par>
                        <p:par>
                          <p:cTn id="49" fill="hold">
                            <p:stCondLst>
                              <p:cond delay="5480"/>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par>
                          <p:cTn id="53" fill="hold">
                            <p:stCondLst>
                              <p:cond delay="598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7" grpId="0"/>
      <p:bldP spid="48" grpId="0"/>
      <p:bldP spid="52" grpId="0"/>
      <p:bldP spid="53" grpId="0"/>
      <p:bldP spid="54" grpId="0"/>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11332" r="16275"/>
          <a:stretch>
            <a:fillRect/>
          </a:stretch>
        </p:blipFill>
        <p:spPr>
          <a:xfrm>
            <a:off x="-11872" y="-1"/>
            <a:ext cx="12203872" cy="6858001"/>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3314" t="15629" r="19870"/>
          <a:stretch>
            <a:fillRect/>
          </a:stretch>
        </p:blipFill>
        <p:spPr>
          <a:xfrm>
            <a:off x="323145" y="1316220"/>
            <a:ext cx="5338393" cy="539599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7585" y="4619500"/>
            <a:ext cx="1288293" cy="211974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6186" t="34141" b="16201"/>
          <a:stretch>
            <a:fillRect/>
          </a:stretch>
        </p:blipFill>
        <p:spPr>
          <a:xfrm>
            <a:off x="8229599" y="4441371"/>
            <a:ext cx="2485407" cy="1472541"/>
          </a:xfrm>
          <a:prstGeom prst="rect">
            <a:avLst/>
          </a:prstGeom>
        </p:spPr>
      </p:pic>
      <p:sp>
        <p:nvSpPr>
          <p:cNvPr id="10" name="Freeform 5"/>
          <p:cNvSpPr/>
          <p:nvPr/>
        </p:nvSpPr>
        <p:spPr bwMode="auto">
          <a:xfrm>
            <a:off x="5138307" y="3547594"/>
            <a:ext cx="734261" cy="751823"/>
          </a:xfrm>
          <a:custGeom>
            <a:avLst/>
            <a:gdLst>
              <a:gd name="T0" fmla="*/ 815 w 815"/>
              <a:gd name="T1" fmla="*/ 242 h 816"/>
              <a:gd name="T2" fmla="*/ 573 w 815"/>
              <a:gd name="T3" fmla="*/ 242 h 816"/>
              <a:gd name="T4" fmla="*/ 573 w 815"/>
              <a:gd name="T5" fmla="*/ 0 h 816"/>
              <a:gd name="T6" fmla="*/ 242 w 815"/>
              <a:gd name="T7" fmla="*/ 0 h 816"/>
              <a:gd name="T8" fmla="*/ 242 w 815"/>
              <a:gd name="T9" fmla="*/ 242 h 816"/>
              <a:gd name="T10" fmla="*/ 0 w 815"/>
              <a:gd name="T11" fmla="*/ 242 h 816"/>
              <a:gd name="T12" fmla="*/ 0 w 815"/>
              <a:gd name="T13" fmla="*/ 574 h 816"/>
              <a:gd name="T14" fmla="*/ 242 w 815"/>
              <a:gd name="T15" fmla="*/ 574 h 816"/>
              <a:gd name="T16" fmla="*/ 242 w 815"/>
              <a:gd name="T17" fmla="*/ 816 h 816"/>
              <a:gd name="T18" fmla="*/ 573 w 815"/>
              <a:gd name="T19" fmla="*/ 816 h 816"/>
              <a:gd name="T20" fmla="*/ 573 w 815"/>
              <a:gd name="T21" fmla="*/ 574 h 816"/>
              <a:gd name="T22" fmla="*/ 815 w 815"/>
              <a:gd name="T23" fmla="*/ 574 h 816"/>
              <a:gd name="T24" fmla="*/ 815 w 815"/>
              <a:gd name="T25" fmla="*/ 24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816">
                <a:moveTo>
                  <a:pt x="815" y="242"/>
                </a:moveTo>
                <a:lnTo>
                  <a:pt x="573" y="242"/>
                </a:lnTo>
                <a:lnTo>
                  <a:pt x="573" y="0"/>
                </a:lnTo>
                <a:lnTo>
                  <a:pt x="242" y="0"/>
                </a:lnTo>
                <a:lnTo>
                  <a:pt x="242" y="242"/>
                </a:lnTo>
                <a:lnTo>
                  <a:pt x="0" y="242"/>
                </a:lnTo>
                <a:lnTo>
                  <a:pt x="0" y="574"/>
                </a:lnTo>
                <a:lnTo>
                  <a:pt x="242" y="574"/>
                </a:lnTo>
                <a:lnTo>
                  <a:pt x="242" y="816"/>
                </a:lnTo>
                <a:lnTo>
                  <a:pt x="573" y="816"/>
                </a:lnTo>
                <a:lnTo>
                  <a:pt x="573" y="574"/>
                </a:lnTo>
                <a:lnTo>
                  <a:pt x="815" y="574"/>
                </a:lnTo>
                <a:lnTo>
                  <a:pt x="815" y="242"/>
                </a:lnTo>
                <a:close/>
              </a:path>
            </a:pathLst>
          </a:custGeom>
          <a:solidFill>
            <a:srgbClr val="92D050">
              <a:alpha val="50000"/>
            </a:srgbClr>
          </a:solidFill>
          <a:ln>
            <a:noFill/>
          </a:ln>
        </p:spPr>
        <p:txBody>
          <a:bodyPr lIns="121917" tIns="60958" rIns="121917" bIns="60958"/>
          <a:lstStyle/>
          <a:p>
            <a:endParaRPr lang="zh-CN" altLang="en-US"/>
          </a:p>
        </p:txBody>
      </p:sp>
      <p:sp>
        <p:nvSpPr>
          <p:cNvPr id="11" name="Freeform 6"/>
          <p:cNvSpPr/>
          <p:nvPr/>
        </p:nvSpPr>
        <p:spPr bwMode="auto">
          <a:xfrm>
            <a:off x="7451122" y="4553553"/>
            <a:ext cx="399928" cy="40662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rgbClr val="92D050">
              <a:alpha val="50000"/>
            </a:srgbClr>
          </a:solidFill>
          <a:ln>
            <a:noFill/>
          </a:ln>
        </p:spPr>
        <p:txBody>
          <a:bodyPr lIns="121917" tIns="60958" rIns="121917" bIns="60958"/>
          <a:lstStyle/>
          <a:p>
            <a:endParaRPr lang="zh-CN" altLang="en-US"/>
          </a:p>
        </p:txBody>
      </p:sp>
      <p:sp>
        <p:nvSpPr>
          <p:cNvPr id="13" name="Freeform 8"/>
          <p:cNvSpPr/>
          <p:nvPr/>
        </p:nvSpPr>
        <p:spPr bwMode="auto">
          <a:xfrm>
            <a:off x="7451122" y="3933035"/>
            <a:ext cx="249691" cy="254137"/>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rgbClr val="92D050">
              <a:alpha val="50000"/>
            </a:srgbClr>
          </a:solidFill>
          <a:ln>
            <a:noFill/>
          </a:ln>
        </p:spPr>
        <p:txBody>
          <a:bodyPr lIns="121917" tIns="60958" rIns="121917" bIns="60958"/>
          <a:lstStyle/>
          <a:p>
            <a:endParaRPr lang="zh-CN" altLang="en-US"/>
          </a:p>
        </p:txBody>
      </p:sp>
      <p:sp>
        <p:nvSpPr>
          <p:cNvPr id="16" name="Freeform 12"/>
          <p:cNvSpPr/>
          <p:nvPr/>
        </p:nvSpPr>
        <p:spPr bwMode="auto">
          <a:xfrm>
            <a:off x="6376182" y="4271884"/>
            <a:ext cx="247574" cy="256256"/>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rgbClr val="92D050">
              <a:alpha val="50000"/>
            </a:srgbClr>
          </a:solidFill>
          <a:ln>
            <a:noFill/>
          </a:ln>
        </p:spPr>
        <p:txBody>
          <a:bodyPr lIns="121917" tIns="60958" rIns="121917" bIns="60958"/>
          <a:lstStyle/>
          <a:p>
            <a:endParaRPr lang="zh-CN" altLang="en-US"/>
          </a:p>
        </p:txBody>
      </p:sp>
      <p:sp>
        <p:nvSpPr>
          <p:cNvPr id="17" name="Freeform 7"/>
          <p:cNvSpPr/>
          <p:nvPr/>
        </p:nvSpPr>
        <p:spPr bwMode="auto">
          <a:xfrm>
            <a:off x="1989347" y="960428"/>
            <a:ext cx="608356" cy="622106"/>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lIns="121917" tIns="60958" rIns="121917" bIns="60958"/>
          <a:lstStyle/>
          <a:p>
            <a:endParaRPr lang="zh-CN" altLang="en-US"/>
          </a:p>
        </p:txBody>
      </p:sp>
      <p:sp>
        <p:nvSpPr>
          <p:cNvPr id="18" name="Freeform 9"/>
          <p:cNvSpPr/>
          <p:nvPr/>
        </p:nvSpPr>
        <p:spPr bwMode="auto">
          <a:xfrm>
            <a:off x="3479026" y="1316220"/>
            <a:ext cx="426579" cy="438079"/>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lIns="121917" tIns="60958" rIns="121917" bIns="60958"/>
          <a:lstStyle/>
          <a:p>
            <a:endParaRPr lang="zh-CN" altLang="en-US"/>
          </a:p>
        </p:txBody>
      </p:sp>
      <p:sp>
        <p:nvSpPr>
          <p:cNvPr id="19" name="Freeform 7"/>
          <p:cNvSpPr/>
          <p:nvPr/>
        </p:nvSpPr>
        <p:spPr bwMode="auto">
          <a:xfrm>
            <a:off x="2992342" y="542883"/>
            <a:ext cx="408316" cy="417545"/>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lIns="121917" tIns="60958" rIns="121917" bIns="60958"/>
          <a:lstStyle/>
          <a:p>
            <a:endParaRPr lang="zh-CN" altLang="en-US"/>
          </a:p>
        </p:txBody>
      </p:sp>
      <p:sp>
        <p:nvSpPr>
          <p:cNvPr id="20" name="Freeform 11"/>
          <p:cNvSpPr/>
          <p:nvPr/>
        </p:nvSpPr>
        <p:spPr bwMode="auto">
          <a:xfrm>
            <a:off x="3764689" y="407344"/>
            <a:ext cx="474802" cy="486338"/>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lIns="121917" tIns="60958" rIns="121917" bIns="60958"/>
          <a:lstStyle/>
          <a:p>
            <a:endParaRPr lang="zh-CN" altLang="en-US"/>
          </a:p>
        </p:txBody>
      </p:sp>
      <p:sp>
        <p:nvSpPr>
          <p:cNvPr id="21" name="Rectangle 4"/>
          <p:cNvSpPr txBox="1">
            <a:spLocks noChangeArrowheads="1"/>
          </p:cNvSpPr>
          <p:nvPr/>
        </p:nvSpPr>
        <p:spPr bwMode="auto">
          <a:xfrm>
            <a:off x="5505437" y="1189140"/>
            <a:ext cx="6104304" cy="6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rPr>
              <a:t>医疗护理康复，简约设计，动态页面，实用易用</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436654" y="1839645"/>
            <a:ext cx="6201410" cy="1305560"/>
          </a:xfrm>
          <a:prstGeom prst="rect">
            <a:avLst/>
          </a:prstGeom>
          <a:noFill/>
        </p:spPr>
        <p:txBody>
          <a:bodyPr wrap="none" lIns="91438" tIns="45719" rIns="91438" bIns="45719" rtlCol="0">
            <a:spAutoFit/>
          </a:bodyPr>
          <a:lstStyle/>
          <a:p>
            <a:pPr algn="l"/>
            <a:r>
              <a:rPr lang="zh-CN" altLang="en-US" sz="7900" b="1" smtClean="0">
                <a:solidFill>
                  <a:schemeClr val="tx1">
                    <a:lumMod val="75000"/>
                    <a:lumOff val="25000"/>
                  </a:schemeClr>
                </a:solidFill>
                <a:ea typeface="微软雅黑" panose="020B0503020204020204" pitchFamily="34" charset="-122"/>
              </a:rPr>
              <a:t>谢谢您的观看</a:t>
            </a:r>
            <a:endParaRPr lang="zh-CN" altLang="en-US" sz="7900" b="1" smtClean="0">
              <a:solidFill>
                <a:schemeClr val="tx1">
                  <a:lumMod val="75000"/>
                  <a:lumOff val="25000"/>
                </a:schemeClr>
              </a:solidFill>
              <a:ea typeface="微软雅黑" panose="020B0503020204020204" pitchFamily="34" charset="-122"/>
            </a:endParaRPr>
          </a:p>
        </p:txBody>
      </p:sp>
      <p:grpSp>
        <p:nvGrpSpPr>
          <p:cNvPr id="23" name="组合 22"/>
          <p:cNvGrpSpPr/>
          <p:nvPr/>
        </p:nvGrpSpPr>
        <p:grpSpPr>
          <a:xfrm>
            <a:off x="8881550" y="3264490"/>
            <a:ext cx="2744470" cy="478790"/>
            <a:chOff x="6697663" y="2962197"/>
            <a:chExt cx="2058978" cy="358899"/>
          </a:xfrm>
        </p:grpSpPr>
        <p:sp>
          <p:nvSpPr>
            <p:cNvPr id="24" name="Freeform 9"/>
            <p:cNvSpPr>
              <a:spLocks noEditPoints="1"/>
            </p:cNvSpPr>
            <p:nvPr/>
          </p:nvSpPr>
          <p:spPr bwMode="auto">
            <a:xfrm>
              <a:off x="6697663" y="3000094"/>
              <a:ext cx="281781"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C00000"/>
            </a:solidFill>
            <a:ln>
              <a:noFill/>
            </a:ln>
          </p:spPr>
          <p:txBody>
            <a:bodyPr/>
            <a:lstStyle/>
            <a:p>
              <a:endParaRPr lang="zh-CN" altLang="en-US">
                <a:solidFill>
                  <a:schemeClr val="bg1"/>
                </a:solidFill>
              </a:endParaRPr>
            </a:p>
          </p:txBody>
        </p:sp>
        <p:sp>
          <p:nvSpPr>
            <p:cNvPr id="25" name="Rectangle 4"/>
            <p:cNvSpPr txBox="1">
              <a:spLocks noChangeArrowheads="1"/>
            </p:cNvSpPr>
            <p:nvPr/>
          </p:nvSpPr>
          <p:spPr bwMode="auto">
            <a:xfrm>
              <a:off x="6960633" y="2962197"/>
              <a:ext cx="1796008" cy="3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chemeClr val="tx1">
                      <a:lumMod val="65000"/>
                      <a:lumOff val="35000"/>
                    </a:schemeClr>
                  </a:solidFill>
                  <a:ea typeface="微软雅黑" panose="020B0503020204020204" pitchFamily="34" charset="-122"/>
                </a:rPr>
                <a:t>汇报人：情缘素材</a:t>
              </a:r>
              <a:endParaRPr lang="zh-CN" altLang="en-US" sz="2100" dirty="0">
                <a:solidFill>
                  <a:schemeClr val="tx1">
                    <a:lumMod val="65000"/>
                    <a:lumOff val="35000"/>
                  </a:schemeClr>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6*min(max(#ppt_w*#ppt_h,.3),1)-7.4)/-.7*#ppt_w"/>
                                          </p:val>
                                        </p:tav>
                                        <p:tav tm="100000">
                                          <p:val>
                                            <p:strVal val="#ppt_w"/>
                                          </p:val>
                                        </p:tav>
                                      </p:tavLst>
                                    </p:anim>
                                    <p:anim calcmode="lin" valueType="num">
                                      <p:cBhvr>
                                        <p:cTn id="12"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 dur="500" fill="hold"/>
                                        <p:tgtEl>
                                          <p:spTgt spid="22"/>
                                        </p:tgtEl>
                                        <p:attrNameLst>
                                          <p:attrName>ppt_x</p:attrName>
                                        </p:attrNameLst>
                                      </p:cBhvr>
                                      <p:tavLst>
                                        <p:tav tm="0">
                                          <p:val>
                                            <p:fltVal val="0.5"/>
                                          </p:val>
                                        </p:tav>
                                        <p:tav tm="100000">
                                          <p:val>
                                            <p:strVal val="#ppt_x"/>
                                          </p:val>
                                        </p:tav>
                                      </p:tavLst>
                                    </p:anim>
                                    <p:anim calcmode="lin" valueType="num">
                                      <p:cBhvr>
                                        <p:cTn id="14"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 Placeholder 7"/>
          <p:cNvSpPr txBox="1"/>
          <p:nvPr/>
        </p:nvSpPr>
        <p:spPr>
          <a:xfrm>
            <a:off x="912165" y="4708651"/>
            <a:ext cx="2457320" cy="71136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 Placeholder 8"/>
          <p:cNvSpPr txBox="1"/>
          <p:nvPr/>
        </p:nvSpPr>
        <p:spPr>
          <a:xfrm>
            <a:off x="3637886" y="4708651"/>
            <a:ext cx="2457320" cy="71136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Placeholder 9"/>
          <p:cNvSpPr txBox="1"/>
          <p:nvPr/>
        </p:nvSpPr>
        <p:spPr>
          <a:xfrm>
            <a:off x="1161540" y="3944263"/>
            <a:ext cx="2714863" cy="400143"/>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b="1" kern="1200">
                <a:solidFill>
                  <a:srgbClr val="ED364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2pPr>
            <a:lvl3pPr marL="15240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3pPr>
            <a:lvl4pPr marL="21336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4pPr>
            <a:lvl5pPr marL="27432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dirty="0" smtClean="0">
                <a:solidFill>
                  <a:srgbClr val="71B739"/>
                </a:solidFill>
                <a:latin typeface="微软雅黑" panose="020B0503020204020204" pitchFamily="34" charset="-122"/>
                <a:ea typeface="微软雅黑" panose="020B0503020204020204" pitchFamily="34" charset="-122"/>
                <a:cs typeface="Open Sans Light"/>
              </a:rPr>
              <a:t>添加标题</a:t>
            </a:r>
            <a:endParaRPr lang="zh-CN" altLang="en-US" sz="2200" dirty="0">
              <a:solidFill>
                <a:srgbClr val="71B739"/>
              </a:solidFill>
              <a:latin typeface="微软雅黑" panose="020B0503020204020204" pitchFamily="34" charset="-122"/>
              <a:ea typeface="微软雅黑" panose="020B0503020204020204" pitchFamily="34" charset="-122"/>
              <a:cs typeface="Open Sans Light"/>
            </a:endParaRPr>
          </a:p>
        </p:txBody>
      </p:sp>
      <p:sp>
        <p:nvSpPr>
          <p:cNvPr id="29" name="Text Placeholder 10"/>
          <p:cNvSpPr txBox="1"/>
          <p:nvPr/>
        </p:nvSpPr>
        <p:spPr>
          <a:xfrm>
            <a:off x="1315914" y="4349752"/>
            <a:ext cx="1627505" cy="30910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500" b="1" dirty="0" smtClean="0">
                <a:solidFill>
                  <a:srgbClr val="7F7F7F"/>
                </a:solidFill>
                <a:latin typeface="Open Sans Light"/>
                <a:ea typeface="Tahoma" panose="020B0604030504040204" pitchFamily="34" charset="0"/>
                <a:cs typeface="Open Sans Light"/>
              </a:rPr>
              <a:t>添加标题</a:t>
            </a:r>
            <a:endParaRPr lang="zh-CN" altLang="en-US" sz="1500" b="1" dirty="0">
              <a:solidFill>
                <a:srgbClr val="7F7F7F"/>
              </a:solidFill>
              <a:latin typeface="Open Sans Light"/>
              <a:ea typeface="Tahoma" panose="020B0604030504040204" pitchFamily="34" charset="0"/>
              <a:cs typeface="Open Sans Light"/>
            </a:endParaRPr>
          </a:p>
        </p:txBody>
      </p:sp>
      <p:sp>
        <p:nvSpPr>
          <p:cNvPr id="30" name="Text Placeholder 11"/>
          <p:cNvSpPr txBox="1"/>
          <p:nvPr/>
        </p:nvSpPr>
        <p:spPr>
          <a:xfrm>
            <a:off x="3904383" y="3937912"/>
            <a:ext cx="2714863" cy="400143"/>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b="1" kern="1200">
                <a:solidFill>
                  <a:srgbClr val="ED364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2pPr>
            <a:lvl3pPr marL="15240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3pPr>
            <a:lvl4pPr marL="21336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4pPr>
            <a:lvl5pPr marL="27432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smtClean="0">
                <a:solidFill>
                  <a:srgbClr val="71B739"/>
                </a:solidFill>
                <a:latin typeface="微软雅黑" panose="020B0503020204020204" pitchFamily="34" charset="-122"/>
                <a:ea typeface="微软雅黑" panose="020B0503020204020204" pitchFamily="34" charset="-122"/>
                <a:cs typeface="Open Sans Light"/>
              </a:rPr>
              <a:t>添加标题</a:t>
            </a:r>
            <a:endParaRPr lang="zh-CN" altLang="en-US" sz="2200" dirty="0">
              <a:solidFill>
                <a:srgbClr val="71B739"/>
              </a:solidFill>
              <a:latin typeface="微软雅黑" panose="020B0503020204020204" pitchFamily="34" charset="-122"/>
              <a:ea typeface="微软雅黑" panose="020B0503020204020204" pitchFamily="34" charset="-122"/>
              <a:cs typeface="Open Sans Light"/>
            </a:endParaRPr>
          </a:p>
        </p:txBody>
      </p:sp>
      <p:sp>
        <p:nvSpPr>
          <p:cNvPr id="31" name="Text Placeholder 12"/>
          <p:cNvSpPr txBox="1"/>
          <p:nvPr/>
        </p:nvSpPr>
        <p:spPr>
          <a:xfrm>
            <a:off x="4058757" y="4343402"/>
            <a:ext cx="1627505" cy="30910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500" b="1" smtClean="0">
                <a:solidFill>
                  <a:srgbClr val="7F7F7F"/>
                </a:solidFill>
                <a:latin typeface="Open Sans Light"/>
                <a:ea typeface="Tahoma" panose="020B0604030504040204" pitchFamily="34" charset="0"/>
                <a:cs typeface="Open Sans Light"/>
              </a:rPr>
              <a:t>添加标题</a:t>
            </a:r>
            <a:endParaRPr lang="zh-CN" altLang="en-US" sz="1500" b="1" dirty="0">
              <a:solidFill>
                <a:srgbClr val="7F7F7F"/>
              </a:solidFill>
              <a:latin typeface="Open Sans Light"/>
              <a:ea typeface="Tahoma" panose="020B0604030504040204" pitchFamily="34" charset="0"/>
              <a:cs typeface="Open Sans Light"/>
            </a:endParaRPr>
          </a:p>
        </p:txBody>
      </p:sp>
      <p:sp>
        <p:nvSpPr>
          <p:cNvPr id="32" name="Text Placeholder 13"/>
          <p:cNvSpPr txBox="1"/>
          <p:nvPr/>
        </p:nvSpPr>
        <p:spPr>
          <a:xfrm>
            <a:off x="6399967" y="4708651"/>
            <a:ext cx="2457320" cy="71136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 Placeholder 14"/>
          <p:cNvSpPr txBox="1"/>
          <p:nvPr/>
        </p:nvSpPr>
        <p:spPr>
          <a:xfrm>
            <a:off x="6666463" y="3937912"/>
            <a:ext cx="2714863" cy="400143"/>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b="1" kern="1200">
                <a:solidFill>
                  <a:srgbClr val="ED364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2pPr>
            <a:lvl3pPr marL="15240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3pPr>
            <a:lvl4pPr marL="21336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4pPr>
            <a:lvl5pPr marL="27432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smtClean="0">
                <a:solidFill>
                  <a:srgbClr val="71B739"/>
                </a:solidFill>
                <a:latin typeface="微软雅黑" panose="020B0503020204020204" pitchFamily="34" charset="-122"/>
                <a:ea typeface="微软雅黑" panose="020B0503020204020204" pitchFamily="34" charset="-122"/>
                <a:cs typeface="Open Sans Light"/>
              </a:rPr>
              <a:t>添加标题</a:t>
            </a:r>
            <a:endParaRPr lang="zh-CN" altLang="en-US" sz="2200" dirty="0">
              <a:solidFill>
                <a:srgbClr val="71B739"/>
              </a:solidFill>
              <a:latin typeface="微软雅黑" panose="020B0503020204020204" pitchFamily="34" charset="-122"/>
              <a:ea typeface="微软雅黑" panose="020B0503020204020204" pitchFamily="34" charset="-122"/>
              <a:cs typeface="Open Sans Light"/>
            </a:endParaRPr>
          </a:p>
        </p:txBody>
      </p:sp>
      <p:sp>
        <p:nvSpPr>
          <p:cNvPr id="34" name="Text Placeholder 15"/>
          <p:cNvSpPr txBox="1"/>
          <p:nvPr/>
        </p:nvSpPr>
        <p:spPr>
          <a:xfrm>
            <a:off x="6820837" y="4343402"/>
            <a:ext cx="1627505" cy="30910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500" b="1" smtClean="0">
                <a:solidFill>
                  <a:srgbClr val="7F7F7F"/>
                </a:solidFill>
                <a:latin typeface="Open Sans Light"/>
                <a:ea typeface="Tahoma" panose="020B0604030504040204" pitchFamily="34" charset="0"/>
                <a:cs typeface="Open Sans Light"/>
              </a:rPr>
              <a:t>添加标题</a:t>
            </a:r>
            <a:endParaRPr lang="zh-CN" altLang="en-US" sz="1500" b="1" dirty="0">
              <a:solidFill>
                <a:srgbClr val="7F7F7F"/>
              </a:solidFill>
              <a:latin typeface="Open Sans Light"/>
              <a:ea typeface="Tahoma" panose="020B0604030504040204" pitchFamily="34" charset="0"/>
              <a:cs typeface="Open Sans Light"/>
            </a:endParaRPr>
          </a:p>
        </p:txBody>
      </p:sp>
      <p:sp>
        <p:nvSpPr>
          <p:cNvPr id="35" name="Text Placeholder 16"/>
          <p:cNvSpPr txBox="1"/>
          <p:nvPr/>
        </p:nvSpPr>
        <p:spPr>
          <a:xfrm>
            <a:off x="9225159" y="4708651"/>
            <a:ext cx="2457320" cy="71136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kern="1200">
                <a:solidFill>
                  <a:schemeClr val="tx1">
                    <a:lumMod val="65000"/>
                    <a:lumOff val="35000"/>
                  </a:schemeClr>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 Placeholder 17"/>
          <p:cNvSpPr txBox="1"/>
          <p:nvPr/>
        </p:nvSpPr>
        <p:spPr>
          <a:xfrm>
            <a:off x="9491656" y="3937912"/>
            <a:ext cx="2714863" cy="400143"/>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400" b="1" kern="1200">
                <a:solidFill>
                  <a:srgbClr val="ED364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2pPr>
            <a:lvl3pPr marL="15240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3pPr>
            <a:lvl4pPr marL="21336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4pPr>
            <a:lvl5pPr marL="2743200" indent="-304800" algn="l" defTabSz="1218565"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ission Gothic Regular" pitchFamily="50" charset="0"/>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2200" smtClean="0">
                <a:solidFill>
                  <a:srgbClr val="71B739"/>
                </a:solidFill>
                <a:latin typeface="微软雅黑" panose="020B0503020204020204" pitchFamily="34" charset="-122"/>
                <a:ea typeface="微软雅黑" panose="020B0503020204020204" pitchFamily="34" charset="-122"/>
                <a:cs typeface="Open Sans Light"/>
              </a:rPr>
              <a:t>添加标题</a:t>
            </a:r>
            <a:endParaRPr lang="zh-CN" altLang="en-US" sz="2200" dirty="0">
              <a:solidFill>
                <a:srgbClr val="71B739"/>
              </a:solidFill>
              <a:latin typeface="微软雅黑" panose="020B0503020204020204" pitchFamily="34" charset="-122"/>
              <a:ea typeface="微软雅黑" panose="020B0503020204020204" pitchFamily="34" charset="-122"/>
              <a:cs typeface="Open Sans Light"/>
            </a:endParaRPr>
          </a:p>
        </p:txBody>
      </p:sp>
      <p:sp>
        <p:nvSpPr>
          <p:cNvPr id="37" name="Text Placeholder 18"/>
          <p:cNvSpPr txBox="1"/>
          <p:nvPr/>
        </p:nvSpPr>
        <p:spPr>
          <a:xfrm>
            <a:off x="9646030" y="4343402"/>
            <a:ext cx="1627505" cy="309105"/>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500" b="1" smtClean="0">
                <a:solidFill>
                  <a:srgbClr val="7F7F7F"/>
                </a:solidFill>
                <a:latin typeface="Open Sans Light"/>
                <a:ea typeface="Tahoma" panose="020B0604030504040204" pitchFamily="34" charset="0"/>
                <a:cs typeface="Open Sans Light"/>
              </a:rPr>
              <a:t>添加标题</a:t>
            </a:r>
            <a:endParaRPr lang="zh-CN" altLang="en-US" sz="1500" b="1" dirty="0">
              <a:solidFill>
                <a:srgbClr val="7F7F7F"/>
              </a:solidFill>
              <a:latin typeface="Open Sans Light"/>
              <a:ea typeface="Tahoma" panose="020B0604030504040204" pitchFamily="34" charset="0"/>
              <a:cs typeface="Open Sans Light"/>
            </a:endParaRPr>
          </a:p>
        </p:txBody>
      </p:sp>
      <p:sp>
        <p:nvSpPr>
          <p:cNvPr id="38" name="Oval 21"/>
          <p:cNvSpPr>
            <a:spLocks noChangeAspect="1"/>
          </p:cNvSpPr>
          <p:nvPr/>
        </p:nvSpPr>
        <p:spPr>
          <a:xfrm>
            <a:off x="941949" y="1803818"/>
            <a:ext cx="1931911" cy="1932610"/>
          </a:xfrm>
          <a:prstGeom prst="ellipse">
            <a:avLst/>
          </a:prstGeom>
          <a:noFill/>
          <a:ln w="9525" cap="flat" cmpd="sng" algn="ctr">
            <a:solidFill>
              <a:srgbClr val="C4CAD1"/>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39" name="Oval 22"/>
          <p:cNvSpPr>
            <a:spLocks noChangeAspect="1"/>
          </p:cNvSpPr>
          <p:nvPr/>
        </p:nvSpPr>
        <p:spPr>
          <a:xfrm>
            <a:off x="3655362" y="1855211"/>
            <a:ext cx="1931911" cy="1932610"/>
          </a:xfrm>
          <a:prstGeom prst="ellipse">
            <a:avLst/>
          </a:prstGeom>
          <a:noFill/>
          <a:ln w="9525" cap="flat" cmpd="sng" algn="ctr">
            <a:solidFill>
              <a:srgbClr val="C4CAD1"/>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Oval 23"/>
          <p:cNvSpPr>
            <a:spLocks noChangeAspect="1"/>
          </p:cNvSpPr>
          <p:nvPr/>
        </p:nvSpPr>
        <p:spPr>
          <a:xfrm>
            <a:off x="6348292" y="1855211"/>
            <a:ext cx="1931911" cy="1932610"/>
          </a:xfrm>
          <a:prstGeom prst="ellipse">
            <a:avLst/>
          </a:prstGeom>
          <a:noFill/>
          <a:ln w="9525" cap="flat" cmpd="sng" algn="ctr">
            <a:solidFill>
              <a:srgbClr val="C4CAD1"/>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41" name="Oval 24"/>
          <p:cNvSpPr>
            <a:spLocks noChangeAspect="1"/>
          </p:cNvSpPr>
          <p:nvPr/>
        </p:nvSpPr>
        <p:spPr>
          <a:xfrm>
            <a:off x="9101918" y="1855211"/>
            <a:ext cx="1931911" cy="1932610"/>
          </a:xfrm>
          <a:prstGeom prst="ellipse">
            <a:avLst/>
          </a:prstGeom>
          <a:noFill/>
          <a:ln w="9525" cap="flat" cmpd="sng" algn="ctr">
            <a:solidFill>
              <a:srgbClr val="C4CAD1"/>
            </a:solid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pic>
        <p:nvPicPr>
          <p:cNvPr id="42" name="图片占位符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624" y="1854048"/>
            <a:ext cx="1828562" cy="1829223"/>
          </a:xfrm>
          <a:prstGeom prst="ellipse">
            <a:avLst/>
          </a:prstGeom>
        </p:spPr>
      </p:pic>
      <p:pic>
        <p:nvPicPr>
          <p:cNvPr id="43" name="图片占位符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036" y="1905441"/>
            <a:ext cx="1828562" cy="1829223"/>
          </a:xfrm>
          <a:prstGeom prst="ellipse">
            <a:avLst/>
          </a:prstGeom>
        </p:spPr>
      </p:pic>
      <p:pic>
        <p:nvPicPr>
          <p:cNvPr id="44" name="图片占位符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9967" y="1905441"/>
            <a:ext cx="1828562" cy="1829223"/>
          </a:xfrm>
          <a:prstGeom prst="ellipse">
            <a:avLst/>
          </a:prstGeom>
        </p:spPr>
      </p:pic>
      <p:pic>
        <p:nvPicPr>
          <p:cNvPr id="45" name="图片占位符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3592" y="1905441"/>
            <a:ext cx="1828562" cy="1829223"/>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4519">
        <p14:vortex dir="r"/>
      </p:transition>
    </mc:Choice>
    <mc:Fallback>
      <p:transition spd="slow" advTm="45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par>
                                <p:cTn id="14" presetID="53" presetClass="entr" presetSubtype="16"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ppt_w</p:attrName>
                                        </p:attrNameLst>
                                      </p:cBhvr>
                                      <p:tavLst>
                                        <p:tav tm="0">
                                          <p:val>
                                            <p:fltVal val="0"/>
                                          </p:val>
                                        </p:tav>
                                        <p:tav tm="100000">
                                          <p:val>
                                            <p:strVal val="#ppt_w"/>
                                          </p:val>
                                        </p:tav>
                                      </p:tavLst>
                                    </p:anim>
                                    <p:anim calcmode="lin" valueType="num">
                                      <p:cBhvr>
                                        <p:cTn id="47" dur="500" fill="hold"/>
                                        <p:tgtEl>
                                          <p:spTgt spid="41"/>
                                        </p:tgtEl>
                                        <p:attrNameLst>
                                          <p:attrName>ppt_h</p:attrName>
                                        </p:attrNameLst>
                                      </p:cBhvr>
                                      <p:tavLst>
                                        <p:tav tm="0">
                                          <p:val>
                                            <p:fltVal val="0"/>
                                          </p:val>
                                        </p:tav>
                                        <p:tav tm="100000">
                                          <p:val>
                                            <p:strVal val="#ppt_h"/>
                                          </p:val>
                                        </p:tav>
                                      </p:tavLst>
                                    </p:anim>
                                    <p:animEffect transition="in" filter="fade">
                                      <p:cBhvr>
                                        <p:cTn id="48" dur="500"/>
                                        <p:tgtEl>
                                          <p:spTgt spid="41"/>
                                        </p:tgtEl>
                                      </p:cBhvr>
                                    </p:animEffect>
                                  </p:childTnLst>
                                </p:cTn>
                              </p:par>
                            </p:childTnLst>
                          </p:cTn>
                        </p:par>
                        <p:par>
                          <p:cTn id="49" fill="hold">
                            <p:stCondLst>
                              <p:cond delay="1350"/>
                            </p:stCondLst>
                            <p:childTnLst>
                              <p:par>
                                <p:cTn id="50" presetID="22" presetClass="entr" presetSubtype="1"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wipe(up)">
                                      <p:cBhvr>
                                        <p:cTn id="52" dur="500"/>
                                        <p:tgtEl>
                                          <p:spTgt spid="28">
                                            <p:txEl>
                                              <p:pRg st="0" end="0"/>
                                            </p:tx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animEffect transition="in" filter="wipe(up)">
                                      <p:cBhvr>
                                        <p:cTn id="55" dur="500"/>
                                        <p:tgtEl>
                                          <p:spTgt spid="29">
                                            <p:txEl>
                                              <p:pRg st="0" end="0"/>
                                            </p:txEl>
                                          </p:spTgt>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6">
                                            <p:txEl>
                                              <p:pRg st="0" end="0"/>
                                            </p:txEl>
                                          </p:spTgt>
                                        </p:tgtEl>
                                        <p:attrNameLst>
                                          <p:attrName>style.visibility</p:attrName>
                                        </p:attrNameLst>
                                      </p:cBhvr>
                                      <p:to>
                                        <p:strVal val="visible"/>
                                      </p:to>
                                    </p:set>
                                    <p:animEffect transition="in" filter="wipe(up)">
                                      <p:cBhvr>
                                        <p:cTn id="58" dur="500"/>
                                        <p:tgtEl>
                                          <p:spTgt spid="26">
                                            <p:txEl>
                                              <p:pRg st="0" end="0"/>
                                            </p:txEl>
                                          </p:spTgt>
                                        </p:tgtEl>
                                      </p:cBhvr>
                                    </p:animEffect>
                                  </p:childTnLst>
                                </p:cTn>
                              </p:par>
                            </p:childTnLst>
                          </p:cTn>
                        </p:par>
                        <p:par>
                          <p:cTn id="59" fill="hold">
                            <p:stCondLst>
                              <p:cond delay="1850"/>
                            </p:stCondLst>
                            <p:childTnLst>
                              <p:par>
                                <p:cTn id="60" presetID="22" presetClass="entr" presetSubtype="1" fill="hold" grpId="0" nodeType="after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up)">
                                      <p:cBhvr>
                                        <p:cTn id="62" dur="500"/>
                                        <p:tgtEl>
                                          <p:spTgt spid="27">
                                            <p:txEl>
                                              <p:pRg st="0" end="0"/>
                                            </p:tx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wipe(up)">
                                      <p:cBhvr>
                                        <p:cTn id="65" dur="500"/>
                                        <p:tgtEl>
                                          <p:spTgt spid="31">
                                            <p:txEl>
                                              <p:pRg st="0" end="0"/>
                                            </p:tx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0">
                                            <p:txEl>
                                              <p:pRg st="0" end="0"/>
                                            </p:txEl>
                                          </p:spTgt>
                                        </p:tgtEl>
                                        <p:attrNameLst>
                                          <p:attrName>style.visibility</p:attrName>
                                        </p:attrNameLst>
                                      </p:cBhvr>
                                      <p:to>
                                        <p:strVal val="visible"/>
                                      </p:to>
                                    </p:set>
                                    <p:animEffect transition="in" filter="wipe(up)">
                                      <p:cBhvr>
                                        <p:cTn id="68" dur="500"/>
                                        <p:tgtEl>
                                          <p:spTgt spid="30">
                                            <p:txEl>
                                              <p:pRg st="0" end="0"/>
                                            </p:txEl>
                                          </p:spTgt>
                                        </p:tgtEl>
                                      </p:cBhvr>
                                    </p:animEffect>
                                  </p:childTnLst>
                                </p:cTn>
                              </p:par>
                            </p:childTnLst>
                          </p:cTn>
                        </p:par>
                        <p:par>
                          <p:cTn id="69" fill="hold">
                            <p:stCondLst>
                              <p:cond delay="2350"/>
                            </p:stCondLst>
                            <p:childTnLst>
                              <p:par>
                                <p:cTn id="70" presetID="22" presetClass="entr" presetSubtype="1" fill="hold" grpId="0" nodeType="after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Effect transition="in" filter="wipe(up)">
                                      <p:cBhvr>
                                        <p:cTn id="72" dur="500"/>
                                        <p:tgtEl>
                                          <p:spTgt spid="32">
                                            <p:txEl>
                                              <p:pRg st="0" end="0"/>
                                            </p:tx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Effect transition="in" filter="wipe(up)">
                                      <p:cBhvr>
                                        <p:cTn id="75" dur="500"/>
                                        <p:tgtEl>
                                          <p:spTgt spid="33">
                                            <p:txEl>
                                              <p:pRg st="0" end="0"/>
                                            </p:tx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4">
                                            <p:txEl>
                                              <p:pRg st="0" end="0"/>
                                            </p:txEl>
                                          </p:spTgt>
                                        </p:tgtEl>
                                        <p:attrNameLst>
                                          <p:attrName>style.visibility</p:attrName>
                                        </p:attrNameLst>
                                      </p:cBhvr>
                                      <p:to>
                                        <p:strVal val="visible"/>
                                      </p:to>
                                    </p:set>
                                    <p:animEffect transition="in" filter="wipe(up)">
                                      <p:cBhvr>
                                        <p:cTn id="78" dur="500"/>
                                        <p:tgtEl>
                                          <p:spTgt spid="34">
                                            <p:txEl>
                                              <p:pRg st="0" end="0"/>
                                            </p:txEl>
                                          </p:spTgt>
                                        </p:tgtEl>
                                      </p:cBhvr>
                                    </p:animEffect>
                                  </p:childTnLst>
                                </p:cTn>
                              </p:par>
                            </p:childTnLst>
                          </p:cTn>
                        </p:par>
                        <p:par>
                          <p:cTn id="79" fill="hold">
                            <p:stCondLst>
                              <p:cond delay="2850"/>
                            </p:stCondLst>
                            <p:childTnLst>
                              <p:par>
                                <p:cTn id="80" presetID="22" presetClass="entr" presetSubtype="1"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up)">
                                      <p:cBhvr>
                                        <p:cTn id="82" dur="500"/>
                                        <p:tgtEl>
                                          <p:spTgt spid="35">
                                            <p:txEl>
                                              <p:pRg st="0" end="0"/>
                                            </p:txEl>
                                          </p:spTgt>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36">
                                            <p:txEl>
                                              <p:pRg st="0" end="0"/>
                                            </p:txEl>
                                          </p:spTgt>
                                        </p:tgtEl>
                                        <p:attrNameLst>
                                          <p:attrName>style.visibility</p:attrName>
                                        </p:attrNameLst>
                                      </p:cBhvr>
                                      <p:to>
                                        <p:strVal val="visible"/>
                                      </p:to>
                                    </p:set>
                                    <p:animEffect transition="in" filter="wipe(up)">
                                      <p:cBhvr>
                                        <p:cTn id="85" dur="500"/>
                                        <p:tgtEl>
                                          <p:spTgt spid="36">
                                            <p:txEl>
                                              <p:pRg st="0" end="0"/>
                                            </p:txEl>
                                          </p:spTgt>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37">
                                            <p:txEl>
                                              <p:pRg st="0" end="0"/>
                                            </p:txEl>
                                          </p:spTgt>
                                        </p:tgtEl>
                                        <p:attrNameLst>
                                          <p:attrName>style.visibility</p:attrName>
                                        </p:attrNameLst>
                                      </p:cBhvr>
                                      <p:to>
                                        <p:strVal val="visible"/>
                                      </p:to>
                                    </p:set>
                                    <p:animEffect transition="in" filter="wipe(up)">
                                      <p:cBhvr>
                                        <p:cTn id="88"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build="p"/>
      <p:bldP spid="27" grpId="0" build="p"/>
      <p:bldP spid="28" grpId="0" build="p"/>
      <p:bldP spid="29" grpId="0" build="p"/>
      <p:bldP spid="30" grpId="0" build="p"/>
      <p:bldP spid="31" grpId="0" build="p"/>
      <p:bldP spid="32" grpId="0" build="p"/>
      <p:bldP spid="33" grpId="0" build="p"/>
      <p:bldP spid="34" grpId="0" build="p"/>
      <p:bldP spid="35" grpId="0" build="p"/>
      <p:bldP spid="36" grpId="0" build="p"/>
      <p:bldP spid="37" grpId="0" build="p"/>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3316" y="1454540"/>
            <a:ext cx="12193730" cy="1151693"/>
          </a:xfrm>
          <a:prstGeom prst="rect">
            <a:avLst/>
          </a:prstGeom>
          <a:solidFill>
            <a:srgbClr val="71B73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rtlCol="0" anchor="ctr"/>
          <a:lstStyle/>
          <a:p>
            <a:pPr algn="ctr"/>
            <a:endParaRPr lang="zh-CN" altLang="en-US"/>
          </a:p>
        </p:txBody>
      </p:sp>
      <p:sp>
        <p:nvSpPr>
          <p:cNvPr id="46" name="Rectangle 24"/>
          <p:cNvSpPr>
            <a:spLocks noChangeArrowheads="1"/>
          </p:cNvSpPr>
          <p:nvPr/>
        </p:nvSpPr>
        <p:spPr bwMode="auto">
          <a:xfrm>
            <a:off x="1098372" y="1701819"/>
            <a:ext cx="4599079" cy="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spcAft>
                <a:spcPts val="500"/>
              </a:spcAft>
            </a:pP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可以点击文字框输入您的描述说明，或者通过复制粘贴，在此录入上述图表的综合描述说明。</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Rectangle 24"/>
          <p:cNvSpPr>
            <a:spLocks noChangeArrowheads="1"/>
          </p:cNvSpPr>
          <p:nvPr/>
        </p:nvSpPr>
        <p:spPr bwMode="auto">
          <a:xfrm>
            <a:off x="1861480" y="3136133"/>
            <a:ext cx="3835973"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Oval 14"/>
          <p:cNvSpPr>
            <a:spLocks noChangeArrowheads="1"/>
          </p:cNvSpPr>
          <p:nvPr/>
        </p:nvSpPr>
        <p:spPr bwMode="auto">
          <a:xfrm>
            <a:off x="1127730" y="3201763"/>
            <a:ext cx="456858" cy="459990"/>
          </a:xfrm>
          <a:prstGeom prst="ellipse">
            <a:avLst/>
          </a:prstGeom>
          <a:solidFill>
            <a:srgbClr val="3BA9F8"/>
          </a:solidFill>
          <a:ln>
            <a:noFill/>
          </a:ln>
        </p:spPr>
        <p:txBody>
          <a:bodyPr vert="horz" wrap="square" lIns="121926" tIns="60963" rIns="121926" bIns="60963" numCol="1" anchor="t" anchorCtr="0" compatLnSpc="1"/>
          <a:lstStyle/>
          <a:p>
            <a:endParaRPr lang="zh-CN" altLang="en-US"/>
          </a:p>
        </p:txBody>
      </p:sp>
      <p:sp>
        <p:nvSpPr>
          <p:cNvPr id="49" name="Oval 16"/>
          <p:cNvSpPr>
            <a:spLocks noChangeArrowheads="1"/>
          </p:cNvSpPr>
          <p:nvPr/>
        </p:nvSpPr>
        <p:spPr bwMode="auto">
          <a:xfrm>
            <a:off x="1127730" y="4074986"/>
            <a:ext cx="456858" cy="459990"/>
          </a:xfrm>
          <a:prstGeom prst="ellipse">
            <a:avLst/>
          </a:prstGeom>
          <a:solidFill>
            <a:schemeClr val="accent2"/>
          </a:solidFill>
          <a:ln>
            <a:noFill/>
          </a:ln>
        </p:spPr>
        <p:txBody>
          <a:bodyPr vert="horz" wrap="square" lIns="121926" tIns="60963" rIns="121926" bIns="60963" numCol="1" anchor="t" anchorCtr="0" compatLnSpc="1"/>
          <a:lstStyle/>
          <a:p>
            <a:endParaRPr lang="zh-CN" altLang="en-US"/>
          </a:p>
        </p:txBody>
      </p:sp>
      <p:sp>
        <p:nvSpPr>
          <p:cNvPr id="50" name="Oval 18"/>
          <p:cNvSpPr>
            <a:spLocks noChangeArrowheads="1"/>
          </p:cNvSpPr>
          <p:nvPr/>
        </p:nvSpPr>
        <p:spPr bwMode="auto">
          <a:xfrm>
            <a:off x="1127730" y="4939549"/>
            <a:ext cx="456858" cy="459990"/>
          </a:xfrm>
          <a:prstGeom prst="ellipse">
            <a:avLst/>
          </a:prstGeom>
          <a:solidFill>
            <a:srgbClr val="71B739"/>
          </a:solidFill>
          <a:ln>
            <a:noFill/>
          </a:ln>
        </p:spPr>
        <p:txBody>
          <a:bodyPr vert="horz" wrap="square" lIns="121926" tIns="60963" rIns="121926" bIns="60963" numCol="1" anchor="t" anchorCtr="0" compatLnSpc="1"/>
          <a:lstStyle/>
          <a:p>
            <a:endParaRPr lang="zh-CN" altLang="en-US"/>
          </a:p>
        </p:txBody>
      </p:sp>
      <p:sp>
        <p:nvSpPr>
          <p:cNvPr id="51" name="Freeform 24"/>
          <p:cNvSpPr>
            <a:spLocks noEditPoints="1"/>
          </p:cNvSpPr>
          <p:nvPr/>
        </p:nvSpPr>
        <p:spPr bwMode="auto">
          <a:xfrm>
            <a:off x="1263373" y="3344094"/>
            <a:ext cx="185571" cy="175324"/>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52" name="Freeform 25"/>
          <p:cNvSpPr>
            <a:spLocks noEditPoints="1"/>
          </p:cNvSpPr>
          <p:nvPr/>
        </p:nvSpPr>
        <p:spPr bwMode="auto">
          <a:xfrm>
            <a:off x="1263374" y="4211663"/>
            <a:ext cx="185568" cy="18663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53" name="Freeform 26"/>
          <p:cNvSpPr>
            <a:spLocks noEditPoints="1"/>
          </p:cNvSpPr>
          <p:nvPr/>
        </p:nvSpPr>
        <p:spPr bwMode="auto">
          <a:xfrm>
            <a:off x="1255839" y="5068684"/>
            <a:ext cx="200641" cy="201717"/>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6" tIns="60963" rIns="121926" bIns="60963" numCol="1" anchor="t" anchorCtr="0" compatLnSpc="1"/>
          <a:lstStyle/>
          <a:p>
            <a:endParaRPr lang="zh-CN" altLang="en-US"/>
          </a:p>
        </p:txBody>
      </p:sp>
      <p:sp>
        <p:nvSpPr>
          <p:cNvPr id="54" name="Rectangle 24"/>
          <p:cNvSpPr>
            <a:spLocks noChangeArrowheads="1"/>
          </p:cNvSpPr>
          <p:nvPr/>
        </p:nvSpPr>
        <p:spPr bwMode="auto">
          <a:xfrm>
            <a:off x="1861480" y="4009357"/>
            <a:ext cx="3835973"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Rectangle 24"/>
          <p:cNvSpPr>
            <a:spLocks noChangeArrowheads="1"/>
          </p:cNvSpPr>
          <p:nvPr/>
        </p:nvSpPr>
        <p:spPr bwMode="auto">
          <a:xfrm>
            <a:off x="1861480" y="4873919"/>
            <a:ext cx="3835973"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spcAft>
                <a:spcPts val="5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组合 55"/>
          <p:cNvGrpSpPr/>
          <p:nvPr/>
        </p:nvGrpSpPr>
        <p:grpSpPr>
          <a:xfrm>
            <a:off x="6054899" y="2333251"/>
            <a:ext cx="5579000" cy="3131918"/>
            <a:chOff x="4541765" y="1962628"/>
            <a:chExt cx="4184795" cy="2347670"/>
          </a:xfrm>
        </p:grpSpPr>
        <p:pic>
          <p:nvPicPr>
            <p:cNvPr id="57" name="Picture 2" descr="C:\Users\Damon\Desktop\电子产品.png"/>
            <p:cNvPicPr>
              <a:picLocks noChangeAspect="1" noChangeArrowheads="1"/>
            </p:cNvPicPr>
            <p:nvPr/>
          </p:nvPicPr>
          <p:blipFill>
            <a:blip r:embed="rId2"/>
            <a:srcRect/>
            <a:stretch>
              <a:fillRect/>
            </a:stretch>
          </p:blipFill>
          <p:spPr bwMode="auto">
            <a:xfrm>
              <a:off x="4541765" y="1962628"/>
              <a:ext cx="4184795" cy="2347670"/>
            </a:xfrm>
            <a:prstGeom prst="rect">
              <a:avLst/>
            </a:prstGeom>
            <a:noFill/>
            <a:ln>
              <a:noFill/>
            </a:ln>
            <a:effectLst>
              <a:reflection blurRad="6350" stA="20000" endPos="9000" dir="5400000" sy="-100000" algn="bl" rotWithShape="0"/>
            </a:effectLst>
            <a:extLst>
              <a:ext uri="{909E8E84-426E-40DD-AFC4-6F175D3DCCD1}">
                <a14:hiddenFill xmlns:a14="http://schemas.microsoft.com/office/drawing/2010/main">
                  <a:solidFill>
                    <a:srgbClr val="FFFFFF"/>
                  </a:solidFill>
                </a14:hiddenFill>
              </a:ext>
            </a:extLst>
          </p:spPr>
        </p:pic>
        <p:sp>
          <p:nvSpPr>
            <p:cNvPr id="58" name="矩形 57"/>
            <p:cNvSpPr/>
            <p:nvPr/>
          </p:nvSpPr>
          <p:spPr>
            <a:xfrm>
              <a:off x="5121275" y="2082988"/>
              <a:ext cx="3089275" cy="1955613"/>
            </a:xfrm>
            <a:prstGeom prst="rect">
              <a:avLst/>
            </a:prstGeom>
            <a:blipFill>
              <a:blip r:embed="rId3"/>
              <a:srcRect/>
              <a:stretch>
                <a:fillRect t="-177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4595">
        <p14:vortex dir="r"/>
      </p:transition>
    </mc:Choice>
    <mc:Fallback>
      <p:transition spd="slow" advTm="459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37" fill="hold" grpId="0" nodeType="withEffect">
                                      <p:stCondLst>
                                        <p:cond delay="600"/>
                                      </p:stCondLst>
                                      <p:childTnLst>
                                        <p:set>
                                          <p:cBhvr>
                                            <p:cTn id="9" dur="1" fill="hold">
                                              <p:stCondLst>
                                                <p:cond delay="0"/>
                                              </p:stCondLst>
                                            </p:cTn>
                                            <p:tgtEl>
                                              <p:spTgt spid="45"/>
                                            </p:tgtEl>
                                            <p:attrNameLst>
                                              <p:attrName>style.visibility</p:attrName>
                                            </p:attrNameLst>
                                          </p:cBhvr>
                                          <p:to>
                                            <p:strVal val="visible"/>
                                          </p:to>
                                        </p:set>
                                        <p:animEffect transition="in" filter="barn(outVertical)">
                                          <p:cBhvr>
                                            <p:cTn id="10" dur="500"/>
                                            <p:tgtEl>
                                              <p:spTgt spid="45"/>
                                            </p:tgtEl>
                                          </p:cBhvr>
                                        </p:animEffect>
                                      </p:childTnLst>
                                    </p:cTn>
                                  </p:par>
                                  <p:par>
                                    <p:cTn id="11" presetID="2" presetClass="entr" presetSubtype="2" fill="hold" grpId="0" nodeType="withEffect" p14:presetBounceEnd="60000">
                                      <p:stCondLst>
                                        <p:cond delay="1100"/>
                                      </p:stCondLst>
                                      <p:childTnLst>
                                        <p:set>
                                          <p:cBhvr>
                                            <p:cTn id="12" dur="1" fill="hold">
                                              <p:stCondLst>
                                                <p:cond delay="0"/>
                                              </p:stCondLst>
                                            </p:cTn>
                                            <p:tgtEl>
                                              <p:spTgt spid="46"/>
                                            </p:tgtEl>
                                            <p:attrNameLst>
                                              <p:attrName>style.visibility</p:attrName>
                                            </p:attrNameLst>
                                          </p:cBhvr>
                                          <p:to>
                                            <p:strVal val="visible"/>
                                          </p:to>
                                        </p:set>
                                        <p:anim calcmode="lin" valueType="num" p14:bounceEnd="60000">
                                          <p:cBhvr additive="base">
                                            <p:cTn id="13" dur="5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14" dur="500" fill="hold"/>
                                            <p:tgtEl>
                                              <p:spTgt spid="46"/>
                                            </p:tgtEl>
                                            <p:attrNameLst>
                                              <p:attrName>ppt_y</p:attrName>
                                            </p:attrNameLst>
                                          </p:cBhvr>
                                          <p:tavLst>
                                            <p:tav tm="0">
                                              <p:val>
                                                <p:strVal val="#ppt_y"/>
                                              </p:val>
                                            </p:tav>
                                            <p:tav tm="100000">
                                              <p:val>
                                                <p:strVal val="#ppt_y"/>
                                              </p:val>
                                            </p:tav>
                                          </p:tavLst>
                                        </p:anim>
                                      </p:childTnLst>
                                    </p:cTn>
                                  </p:par>
                                  <p:par>
                                    <p:cTn id="15" presetID="53" presetClass="entr" presetSubtype="16" fill="hold" grpId="0" nodeType="withEffect">
                                      <p:stCondLst>
                                        <p:cond delay="11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grpId="0" nodeType="withEffect">
                                      <p:stCondLst>
                                        <p:cond delay="110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par>
                                    <p:cTn id="25" presetID="42" presetClass="entr" presetSubtype="0" fill="hold" grpId="0" nodeType="withEffect">
                                      <p:stCondLst>
                                        <p:cond delay="16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anim calcmode="lin" valueType="num">
                                          <p:cBhvr>
                                            <p:cTn id="28" dur="500" fill="hold"/>
                                            <p:tgtEl>
                                              <p:spTgt spid="47"/>
                                            </p:tgtEl>
                                            <p:attrNameLst>
                                              <p:attrName>ppt_x</p:attrName>
                                            </p:attrNameLst>
                                          </p:cBhvr>
                                          <p:tavLst>
                                            <p:tav tm="0">
                                              <p:val>
                                                <p:strVal val="#ppt_x"/>
                                              </p:val>
                                            </p:tav>
                                            <p:tav tm="100000">
                                              <p:val>
                                                <p:strVal val="#ppt_x"/>
                                              </p:val>
                                            </p:tav>
                                          </p:tavLst>
                                        </p:anim>
                                        <p:anim calcmode="lin" valueType="num">
                                          <p:cBhvr>
                                            <p:cTn id="29" dur="500" fill="hold"/>
                                            <p:tgtEl>
                                              <p:spTgt spid="47"/>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160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160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42" presetClass="entr" presetSubtype="0" fill="hold" grpId="0" nodeType="withEffect">
                                      <p:stCondLst>
                                        <p:cond delay="21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21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210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animEffect transition="in" filter="fade">
                                          <p:cBhvr>
                                            <p:cTn id="54" dur="500"/>
                                            <p:tgtEl>
                                              <p:spTgt spid="53"/>
                                            </p:tgtEl>
                                          </p:cBhvr>
                                        </p:animEffect>
                                      </p:childTnLst>
                                    </p:cTn>
                                  </p:par>
                                  <p:par>
                                    <p:cTn id="55" presetID="42" presetClass="entr" presetSubtype="0" fill="hold" grpId="0" nodeType="withEffect">
                                      <p:stCondLst>
                                        <p:cond delay="26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anim calcmode="lin" valueType="num">
                                          <p:cBhvr>
                                            <p:cTn id="58" dur="500" fill="hold"/>
                                            <p:tgtEl>
                                              <p:spTgt spid="55"/>
                                            </p:tgtEl>
                                            <p:attrNameLst>
                                              <p:attrName>ppt_x</p:attrName>
                                            </p:attrNameLst>
                                          </p:cBhvr>
                                          <p:tavLst>
                                            <p:tav tm="0">
                                              <p:val>
                                                <p:strVal val="#ppt_x"/>
                                              </p:val>
                                            </p:tav>
                                            <p:tav tm="100000">
                                              <p:val>
                                                <p:strVal val="#ppt_x"/>
                                              </p:val>
                                            </p:tav>
                                          </p:tavLst>
                                        </p:anim>
                                        <p:anim calcmode="lin" valueType="num">
                                          <p:cBhvr>
                                            <p:cTn id="59" dur="500" fill="hold"/>
                                            <p:tgtEl>
                                              <p:spTgt spid="5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60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animBg="1"/>
          <p:bldP spid="46" grpId="0"/>
          <p:bldP spid="47" grpId="0"/>
          <p:bldP spid="48" grpId="0" animBg="1"/>
          <p:bldP spid="49" grpId="0" animBg="1"/>
          <p:bldP spid="50" grpId="0" animBg="1"/>
          <p:bldP spid="51" grpId="0" animBg="1"/>
          <p:bldP spid="52" grpId="0" animBg="1"/>
          <p:bldP spid="53" grpId="0" animBg="1"/>
          <p:bldP spid="54" grpId="0"/>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37" fill="hold" grpId="0" nodeType="withEffect">
                                      <p:stCondLst>
                                        <p:cond delay="600"/>
                                      </p:stCondLst>
                                      <p:childTnLst>
                                        <p:set>
                                          <p:cBhvr>
                                            <p:cTn id="9" dur="1" fill="hold">
                                              <p:stCondLst>
                                                <p:cond delay="0"/>
                                              </p:stCondLst>
                                            </p:cTn>
                                            <p:tgtEl>
                                              <p:spTgt spid="45"/>
                                            </p:tgtEl>
                                            <p:attrNameLst>
                                              <p:attrName>style.visibility</p:attrName>
                                            </p:attrNameLst>
                                          </p:cBhvr>
                                          <p:to>
                                            <p:strVal val="visible"/>
                                          </p:to>
                                        </p:set>
                                        <p:animEffect transition="in" filter="barn(outVertical)">
                                          <p:cBhvr>
                                            <p:cTn id="10" dur="500"/>
                                            <p:tgtEl>
                                              <p:spTgt spid="45"/>
                                            </p:tgtEl>
                                          </p:cBhvr>
                                        </p:animEffect>
                                      </p:childTnLst>
                                    </p:cTn>
                                  </p:par>
                                  <p:par>
                                    <p:cTn id="11" presetID="2" presetClass="entr" presetSubtype="2" fill="hold" grpId="0" nodeType="withEffect">
                                      <p:stCondLst>
                                        <p:cond delay="110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1+#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par>
                                    <p:cTn id="15" presetID="53" presetClass="entr" presetSubtype="16" fill="hold" grpId="0" nodeType="withEffect">
                                      <p:stCondLst>
                                        <p:cond delay="11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grpId="0" nodeType="withEffect">
                                      <p:stCondLst>
                                        <p:cond delay="110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par>
                                    <p:cTn id="25" presetID="42" presetClass="entr" presetSubtype="0" fill="hold" grpId="0" nodeType="withEffect">
                                      <p:stCondLst>
                                        <p:cond delay="16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anim calcmode="lin" valueType="num">
                                          <p:cBhvr>
                                            <p:cTn id="28" dur="500" fill="hold"/>
                                            <p:tgtEl>
                                              <p:spTgt spid="47"/>
                                            </p:tgtEl>
                                            <p:attrNameLst>
                                              <p:attrName>ppt_x</p:attrName>
                                            </p:attrNameLst>
                                          </p:cBhvr>
                                          <p:tavLst>
                                            <p:tav tm="0">
                                              <p:val>
                                                <p:strVal val="#ppt_x"/>
                                              </p:val>
                                            </p:tav>
                                            <p:tav tm="100000">
                                              <p:val>
                                                <p:strVal val="#ppt_x"/>
                                              </p:val>
                                            </p:tav>
                                          </p:tavLst>
                                        </p:anim>
                                        <p:anim calcmode="lin" valueType="num">
                                          <p:cBhvr>
                                            <p:cTn id="29" dur="500" fill="hold"/>
                                            <p:tgtEl>
                                              <p:spTgt spid="47"/>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160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160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42" presetClass="entr" presetSubtype="0" fill="hold" grpId="0" nodeType="withEffect">
                                      <p:stCondLst>
                                        <p:cond delay="21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21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210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animEffect transition="in" filter="fade">
                                          <p:cBhvr>
                                            <p:cTn id="54" dur="500"/>
                                            <p:tgtEl>
                                              <p:spTgt spid="53"/>
                                            </p:tgtEl>
                                          </p:cBhvr>
                                        </p:animEffect>
                                      </p:childTnLst>
                                    </p:cTn>
                                  </p:par>
                                  <p:par>
                                    <p:cTn id="55" presetID="42" presetClass="entr" presetSubtype="0" fill="hold" grpId="0" nodeType="withEffect">
                                      <p:stCondLst>
                                        <p:cond delay="26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anim calcmode="lin" valueType="num">
                                          <p:cBhvr>
                                            <p:cTn id="58" dur="500" fill="hold"/>
                                            <p:tgtEl>
                                              <p:spTgt spid="55"/>
                                            </p:tgtEl>
                                            <p:attrNameLst>
                                              <p:attrName>ppt_x</p:attrName>
                                            </p:attrNameLst>
                                          </p:cBhvr>
                                          <p:tavLst>
                                            <p:tav tm="0">
                                              <p:val>
                                                <p:strVal val="#ppt_x"/>
                                              </p:val>
                                            </p:tav>
                                            <p:tav tm="100000">
                                              <p:val>
                                                <p:strVal val="#ppt_x"/>
                                              </p:val>
                                            </p:tav>
                                          </p:tavLst>
                                        </p:anim>
                                        <p:anim calcmode="lin" valueType="num">
                                          <p:cBhvr>
                                            <p:cTn id="59" dur="500" fill="hold"/>
                                            <p:tgtEl>
                                              <p:spTgt spid="5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60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animBg="1"/>
          <p:bldP spid="46" grpId="0"/>
          <p:bldP spid="47" grpId="0"/>
          <p:bldP spid="48" grpId="0" animBg="1"/>
          <p:bldP spid="49" grpId="0" animBg="1"/>
          <p:bldP spid="50" grpId="0" animBg="1"/>
          <p:bldP spid="51" grpId="0" animBg="1"/>
          <p:bldP spid="52" grpId="0" animBg="1"/>
          <p:bldP spid="53" grpId="0" animBg="1"/>
          <p:bldP spid="54" grpId="0"/>
          <p:bldP spid="5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5" name="图片占位符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20" y="1498948"/>
            <a:ext cx="3561886" cy="3674855"/>
          </a:xfrm>
          <a:prstGeom prst="rect">
            <a:avLst/>
          </a:prstGeom>
        </p:spPr>
      </p:pic>
      <p:sp>
        <p:nvSpPr>
          <p:cNvPr id="26" name="Text Placeholder 5"/>
          <p:cNvSpPr txBox="1"/>
          <p:nvPr/>
        </p:nvSpPr>
        <p:spPr>
          <a:xfrm>
            <a:off x="4876165" y="2424145"/>
            <a:ext cx="3047603" cy="1107272"/>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a:rPr>
              <a:t>建议此处文本简洁生动，建议此处文本简洁生动，建议此处文本简洁生动。建议此处文本简洁生动，建议此处文本简洁生动</a:t>
            </a:r>
            <a:endParaRPr kumimoji="0" lang="en-US" altLang="zh-CN" sz="15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8228529" y="2413559"/>
            <a:ext cx="3047603" cy="1107272"/>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a:rPr>
              <a:t>建议此处文本简洁生动，建议此处文本简洁生动，建议此处文本简洁生动。建议此处文本简洁生动，建议此处文本简洁生动</a:t>
            </a:r>
            <a:endParaRPr kumimoji="0" lang="en-US" altLang="zh-CN" sz="15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28" name="Text Placeholder 7"/>
          <p:cNvSpPr txBox="1"/>
          <p:nvPr/>
        </p:nvSpPr>
        <p:spPr>
          <a:xfrm>
            <a:off x="4880398" y="4354992"/>
            <a:ext cx="3047603" cy="1107272"/>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a:rPr>
              <a:t>建议此处文本简洁生动，建议此处文本简洁生动，建议此处文本简洁生动。建议此处文本简洁生动，建议此处文本简洁生动</a:t>
            </a:r>
            <a:endParaRPr kumimoji="0" lang="en-US" altLang="zh-CN" sz="15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29" name="Text Placeholder 8"/>
          <p:cNvSpPr txBox="1"/>
          <p:nvPr/>
        </p:nvSpPr>
        <p:spPr>
          <a:xfrm>
            <a:off x="8232762" y="4344406"/>
            <a:ext cx="3047603" cy="1107272"/>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Calibri" panose="020F0502020204030204"/>
              </a:rPr>
              <a:t>建议此处文本简洁生动，建议此处文本简洁生动，建议此处文本简洁生动。建议此处文本简洁生动，建议此处文本简洁生动</a:t>
            </a:r>
            <a:endParaRPr kumimoji="0" lang="en-US" altLang="zh-CN" sz="15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30" name="Text Placeholder 9"/>
          <p:cNvSpPr txBox="1"/>
          <p:nvPr/>
        </p:nvSpPr>
        <p:spPr>
          <a:xfrm>
            <a:off x="5511969" y="1857433"/>
            <a:ext cx="2133322" cy="410915"/>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b="0" kern="1200">
                <a:solidFill>
                  <a:srgbClr val="424C53"/>
                </a:solidFill>
                <a:latin typeface="+mj-lt"/>
                <a:ea typeface="Open Sans" panose="020B0606030504020204" pitchFamily="34" charset="0"/>
                <a:cs typeface="Franklin Gothic Demi Cond" panose="020B0706030402020204" pitchFamily="34" charset="0"/>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mtClean="0">
                <a:solidFill>
                  <a:srgbClr val="595959"/>
                </a:solidFill>
                <a:latin typeface="微软雅黑" panose="020B0503020204020204" pitchFamily="34" charset="-122"/>
                <a:ea typeface="微软雅黑" panose="020B0503020204020204" pitchFamily="34" charset="-122"/>
                <a:cs typeface="Calibri" panose="020F0502020204030204"/>
              </a:rPr>
              <a:t>单击此处添加标题</a:t>
            </a:r>
            <a:endParaRPr lang="en-US" altLang="zh-CN"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sp>
        <p:nvSpPr>
          <p:cNvPr id="31" name="Text Placeholder 10"/>
          <p:cNvSpPr txBox="1"/>
          <p:nvPr/>
        </p:nvSpPr>
        <p:spPr>
          <a:xfrm>
            <a:off x="8838050" y="1857433"/>
            <a:ext cx="2133322" cy="410915"/>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b="0" kern="1200">
                <a:solidFill>
                  <a:srgbClr val="424C53"/>
                </a:solidFill>
                <a:latin typeface="+mj-lt"/>
                <a:ea typeface="Open Sans" panose="020B0606030504020204" pitchFamily="34" charset="0"/>
                <a:cs typeface="Franklin Gothic Demi Cond" panose="020B0706030402020204" pitchFamily="34" charset="0"/>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mtClean="0">
                <a:solidFill>
                  <a:srgbClr val="595959"/>
                </a:solidFill>
                <a:latin typeface="微软雅黑" panose="020B0503020204020204" pitchFamily="34" charset="-122"/>
                <a:ea typeface="微软雅黑" panose="020B0503020204020204" pitchFamily="34" charset="-122"/>
                <a:cs typeface="Calibri" panose="020F0502020204030204"/>
              </a:rPr>
              <a:t>单击此处添加标题</a:t>
            </a:r>
            <a:endParaRPr lang="en-US" altLang="zh-CN"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sp>
        <p:nvSpPr>
          <p:cNvPr id="32" name="Text Placeholder 11"/>
          <p:cNvSpPr txBox="1"/>
          <p:nvPr/>
        </p:nvSpPr>
        <p:spPr>
          <a:xfrm>
            <a:off x="5485686" y="3831868"/>
            <a:ext cx="2133322" cy="410915"/>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b="0" kern="1200">
                <a:solidFill>
                  <a:srgbClr val="424C53"/>
                </a:solidFill>
                <a:latin typeface="+mj-lt"/>
                <a:ea typeface="Open Sans" panose="020B0606030504020204" pitchFamily="34" charset="0"/>
                <a:cs typeface="Franklin Gothic Demi Cond" panose="020B0706030402020204" pitchFamily="34" charset="0"/>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mtClean="0">
                <a:solidFill>
                  <a:srgbClr val="595959"/>
                </a:solidFill>
                <a:latin typeface="微软雅黑" panose="020B0503020204020204" pitchFamily="34" charset="-122"/>
                <a:ea typeface="微软雅黑" panose="020B0503020204020204" pitchFamily="34" charset="-122"/>
                <a:cs typeface="Calibri" panose="020F0502020204030204"/>
              </a:rPr>
              <a:t>单击此处添加标题</a:t>
            </a:r>
            <a:endParaRPr lang="en-US" altLang="zh-CN"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sp>
        <p:nvSpPr>
          <p:cNvPr id="33" name="Text Placeholder 12"/>
          <p:cNvSpPr txBox="1"/>
          <p:nvPr/>
        </p:nvSpPr>
        <p:spPr>
          <a:xfrm>
            <a:off x="8838050" y="3783269"/>
            <a:ext cx="2133322" cy="410915"/>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b="0" kern="1200">
                <a:solidFill>
                  <a:srgbClr val="424C53"/>
                </a:solidFill>
                <a:latin typeface="+mj-lt"/>
                <a:ea typeface="Open Sans" panose="020B0606030504020204" pitchFamily="34" charset="0"/>
                <a:cs typeface="Franklin Gothic Demi Cond" panose="020B0706030402020204" pitchFamily="34" charset="0"/>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mtClean="0">
                <a:solidFill>
                  <a:srgbClr val="595959"/>
                </a:solidFill>
                <a:latin typeface="微软雅黑" panose="020B0503020204020204" pitchFamily="34" charset="-122"/>
                <a:ea typeface="微软雅黑" panose="020B0503020204020204" pitchFamily="34" charset="-122"/>
                <a:cs typeface="Calibri" panose="020F0502020204030204"/>
              </a:rPr>
              <a:t>单击此处添加标题</a:t>
            </a:r>
            <a:endParaRPr lang="en-US" altLang="zh-CN" dirty="0">
              <a:solidFill>
                <a:srgbClr val="595959"/>
              </a:solidFill>
              <a:latin typeface="微软雅黑" panose="020B0503020204020204" pitchFamily="34" charset="-122"/>
              <a:ea typeface="微软雅黑" panose="020B0503020204020204" pitchFamily="34" charset="-122"/>
              <a:cs typeface="Calibri" panose="020F0502020204030204"/>
            </a:endParaRPr>
          </a:p>
        </p:txBody>
      </p:sp>
      <p:sp>
        <p:nvSpPr>
          <p:cNvPr id="34" name="Rounded Rectangle 14"/>
          <p:cNvSpPr/>
          <p:nvPr/>
        </p:nvSpPr>
        <p:spPr>
          <a:xfrm>
            <a:off x="8258540" y="3694737"/>
            <a:ext cx="615317" cy="587979"/>
          </a:xfrm>
          <a:prstGeom prst="roundRect">
            <a:avLst>
              <a:gd name="adj" fmla="val 50000"/>
            </a:avLst>
          </a:prstGeom>
          <a:solidFill>
            <a:srgbClr val="9DCB43"/>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a:endParaRPr>
          </a:p>
        </p:txBody>
      </p:sp>
      <p:sp>
        <p:nvSpPr>
          <p:cNvPr id="35" name="Rounded Rectangle 15"/>
          <p:cNvSpPr/>
          <p:nvPr/>
        </p:nvSpPr>
        <p:spPr>
          <a:xfrm>
            <a:off x="4896652" y="3712043"/>
            <a:ext cx="615317" cy="587979"/>
          </a:xfrm>
          <a:prstGeom prst="roundRect">
            <a:avLst>
              <a:gd name="adj" fmla="val 50000"/>
            </a:avLst>
          </a:prstGeom>
          <a:solidFill>
            <a:srgbClr val="3BA9F8"/>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a:endParaRPr>
          </a:p>
        </p:txBody>
      </p:sp>
      <p:sp>
        <p:nvSpPr>
          <p:cNvPr id="36" name="Rounded Rectangle 16"/>
          <p:cNvSpPr/>
          <p:nvPr/>
        </p:nvSpPr>
        <p:spPr>
          <a:xfrm>
            <a:off x="8258540" y="1768901"/>
            <a:ext cx="615317" cy="587979"/>
          </a:xfrm>
          <a:prstGeom prst="roundRect">
            <a:avLst>
              <a:gd name="adj" fmla="val 50000"/>
            </a:avLst>
          </a:prstGeom>
          <a:solidFill>
            <a:srgbClr val="FFAC6A"/>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a:endParaRPr>
          </a:p>
        </p:txBody>
      </p:sp>
      <p:sp>
        <p:nvSpPr>
          <p:cNvPr id="37" name="Rounded Rectangle 17"/>
          <p:cNvSpPr/>
          <p:nvPr/>
        </p:nvSpPr>
        <p:spPr>
          <a:xfrm>
            <a:off x="4896652" y="1768901"/>
            <a:ext cx="615317" cy="587979"/>
          </a:xfrm>
          <a:prstGeom prst="roundRect">
            <a:avLst>
              <a:gd name="adj" fmla="val 50000"/>
            </a:avLst>
          </a:prstGeom>
          <a:solidFill>
            <a:srgbClr val="9DCB43"/>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a:endParaRPr>
          </a:p>
        </p:txBody>
      </p:sp>
      <p:sp>
        <p:nvSpPr>
          <p:cNvPr id="38" name="Diagonal Stripe 28"/>
          <p:cNvSpPr>
            <a:spLocks noChangeAspect="1"/>
          </p:cNvSpPr>
          <p:nvPr/>
        </p:nvSpPr>
        <p:spPr>
          <a:xfrm>
            <a:off x="609521" y="1498947"/>
            <a:ext cx="767897" cy="768175"/>
          </a:xfrm>
          <a:prstGeom prst="diagStripe">
            <a:avLst/>
          </a:prstGeom>
          <a:solidFill>
            <a:srgbClr val="ED3645"/>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Rectangle 29"/>
          <p:cNvSpPr/>
          <p:nvPr/>
        </p:nvSpPr>
        <p:spPr>
          <a:xfrm rot="18923151">
            <a:off x="588016" y="1638320"/>
            <a:ext cx="528344" cy="292384"/>
          </a:xfrm>
          <a:prstGeom prst="rect">
            <a:avLst/>
          </a:prstGeom>
        </p:spPr>
        <p:txBody>
          <a:bodyPr wrap="none" lIns="121917" tIns="60958" rIns="121917" bIns="60958">
            <a:spAutoFit/>
          </a:bodyPr>
          <a:lstStyle/>
          <a:p>
            <a:pPr defTabSz="1218565"/>
            <a:r>
              <a:rPr lang="zh-CN" altLang="en-US" sz="1100" dirty="0">
                <a:solidFill>
                  <a:prstClr val="white"/>
                </a:solidFill>
                <a:latin typeface="微软雅黑" panose="020B0503020204020204" pitchFamily="34" charset="-122"/>
                <a:ea typeface="微软雅黑" panose="020B0503020204020204" pitchFamily="34" charset="-122"/>
                <a:cs typeface="Calibri" panose="020F0502020204030204"/>
              </a:rPr>
              <a:t>标题</a:t>
            </a:r>
            <a:endParaRPr lang="en-US" altLang="zh-CN" sz="1100" dirty="0">
              <a:solidFill>
                <a:prstClr val="white"/>
              </a:solidFill>
              <a:latin typeface="微软雅黑" panose="020B0503020204020204" pitchFamily="34" charset="-122"/>
              <a:ea typeface="微软雅黑" panose="020B0503020204020204" pitchFamily="34" charset="-122"/>
              <a:cs typeface="Calibri" panose="020F0502020204030204"/>
            </a:endParaRPr>
          </a:p>
        </p:txBody>
      </p:sp>
      <p:pic>
        <p:nvPicPr>
          <p:cNvPr id="40" name="Picture 2" descr="settings.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013835" y="1872347"/>
            <a:ext cx="380950" cy="381088"/>
          </a:xfrm>
          <a:prstGeom prst="rect">
            <a:avLst/>
          </a:prstGeom>
        </p:spPr>
      </p:pic>
      <p:pic>
        <p:nvPicPr>
          <p:cNvPr id="41" name="Picture 3" descr="vynil.png"/>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013835" y="3815489"/>
            <a:ext cx="380950" cy="381088"/>
          </a:xfrm>
          <a:prstGeom prst="rect">
            <a:avLst/>
          </a:prstGeom>
        </p:spPr>
      </p:pic>
      <p:pic>
        <p:nvPicPr>
          <p:cNvPr id="42" name="Picture 4" descr="heart.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8386846" y="1905902"/>
            <a:ext cx="358705" cy="313981"/>
          </a:xfrm>
          <a:prstGeom prst="rect">
            <a:avLst/>
          </a:prstGeom>
        </p:spPr>
      </p:pic>
      <p:pic>
        <p:nvPicPr>
          <p:cNvPr id="43" name="Picture 30" descr="lab.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413818" y="3836288"/>
            <a:ext cx="304760" cy="304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380">
        <p14:vortex dir="r"/>
      </p:transition>
    </mc:Choice>
    <mc:Fallback>
      <p:transition spd="slow" advTm="63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childTnLst>
                          </p:cTn>
                        </p:par>
                        <p:par>
                          <p:cTn id="19" fill="hold">
                            <p:stCondLst>
                              <p:cond delay="1350"/>
                            </p:stCondLst>
                            <p:childTnLst>
                              <p:par>
                                <p:cTn id="20" presetID="42" presetClass="entr" presetSubtype="0"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1000"/>
                                        <p:tgtEl>
                                          <p:spTgt spid="26">
                                            <p:txEl>
                                              <p:pRg st="0" end="0"/>
                                            </p:txEl>
                                          </p:spTgt>
                                        </p:tgtEl>
                                      </p:cBhvr>
                                    </p:animEffect>
                                    <p:anim calcmode="lin" valueType="num">
                                      <p:cBhvr>
                                        <p:cTn id="23"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1000"/>
                                        <p:tgtEl>
                                          <p:spTgt spid="30">
                                            <p:txEl>
                                              <p:pRg st="0" end="0"/>
                                            </p:txEl>
                                          </p:spTgt>
                                        </p:tgtEl>
                                      </p:cBhvr>
                                    </p:animEffect>
                                    <p:anim calcmode="lin" valueType="num">
                                      <p:cBhvr>
                                        <p:cTn id="2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2350"/>
                            </p:stCondLst>
                            <p:childTnLst>
                              <p:par>
                                <p:cTn id="41" presetID="42" presetClass="entr" presetSubtype="0"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Effect transition="in" filter="fade">
                                      <p:cBhvr>
                                        <p:cTn id="43" dur="1000"/>
                                        <p:tgtEl>
                                          <p:spTgt spid="27">
                                            <p:txEl>
                                              <p:pRg st="0" end="0"/>
                                            </p:txEl>
                                          </p:spTgt>
                                        </p:tgtEl>
                                      </p:cBhvr>
                                    </p:animEffect>
                                    <p:anim calcmode="lin" valueType="num">
                                      <p:cBhvr>
                                        <p:cTn id="44"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1000"/>
                                        <p:tgtEl>
                                          <p:spTgt spid="31">
                                            <p:txEl>
                                              <p:pRg st="0" end="0"/>
                                            </p:txEl>
                                          </p:spTgt>
                                        </p:tgtEl>
                                      </p:cBhvr>
                                    </p:animEffect>
                                    <p:anim calcmode="lin" valueType="num">
                                      <p:cBhvr>
                                        <p:cTn id="49"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1">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3350"/>
                            </p:stCondLst>
                            <p:childTnLst>
                              <p:par>
                                <p:cTn id="62" presetID="42" presetClass="entr" presetSubtype="0" fill="hold" grpId="0" nodeType="afterEffect">
                                  <p:stCondLst>
                                    <p:cond delay="0"/>
                                  </p:stCondLst>
                                  <p:childTnLst>
                                    <p:set>
                                      <p:cBhvr>
                                        <p:cTn id="63" dur="1" fill="hold">
                                          <p:stCondLst>
                                            <p:cond delay="0"/>
                                          </p:stCondLst>
                                        </p:cTn>
                                        <p:tgtEl>
                                          <p:spTgt spid="28">
                                            <p:txEl>
                                              <p:pRg st="0" end="0"/>
                                            </p:txEl>
                                          </p:spTgt>
                                        </p:tgtEl>
                                        <p:attrNameLst>
                                          <p:attrName>style.visibility</p:attrName>
                                        </p:attrNameLst>
                                      </p:cBhvr>
                                      <p:to>
                                        <p:strVal val="visible"/>
                                      </p:to>
                                    </p:set>
                                    <p:animEffect transition="in" filter="fade">
                                      <p:cBhvr>
                                        <p:cTn id="64" dur="1000"/>
                                        <p:tgtEl>
                                          <p:spTgt spid="28">
                                            <p:txEl>
                                              <p:pRg st="0" end="0"/>
                                            </p:txEl>
                                          </p:spTgt>
                                        </p:tgtEl>
                                      </p:cBhvr>
                                    </p:animEffect>
                                    <p:anim calcmode="lin" valueType="num">
                                      <p:cBhvr>
                                        <p:cTn id="6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fade">
                                      <p:cBhvr>
                                        <p:cTn id="69" dur="1000"/>
                                        <p:tgtEl>
                                          <p:spTgt spid="32">
                                            <p:txEl>
                                              <p:pRg st="0" end="0"/>
                                            </p:txEl>
                                          </p:spTgt>
                                        </p:tgtEl>
                                      </p:cBhvr>
                                    </p:animEffect>
                                    <p:anim calcmode="lin" valueType="num">
                                      <p:cBhvr>
                                        <p:cTn id="7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1000"/>
                                        <p:tgtEl>
                                          <p:spTgt spid="35"/>
                                        </p:tgtEl>
                                      </p:cBhvr>
                                    </p:animEffect>
                                    <p:anim calcmode="lin" valueType="num">
                                      <p:cBhvr>
                                        <p:cTn id="75" dur="1000" fill="hold"/>
                                        <p:tgtEl>
                                          <p:spTgt spid="35"/>
                                        </p:tgtEl>
                                        <p:attrNameLst>
                                          <p:attrName>ppt_x</p:attrName>
                                        </p:attrNameLst>
                                      </p:cBhvr>
                                      <p:tavLst>
                                        <p:tav tm="0">
                                          <p:val>
                                            <p:strVal val="#ppt_x"/>
                                          </p:val>
                                        </p:tav>
                                        <p:tav tm="100000">
                                          <p:val>
                                            <p:strVal val="#ppt_x"/>
                                          </p:val>
                                        </p:tav>
                                      </p:tavLst>
                                    </p:anim>
                                    <p:anim calcmode="lin" valueType="num">
                                      <p:cBhvr>
                                        <p:cTn id="76" dur="1000" fill="hold"/>
                                        <p:tgtEl>
                                          <p:spTgt spid="3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4350"/>
                            </p:stCondLst>
                            <p:childTnLst>
                              <p:par>
                                <p:cTn id="83" presetID="42" presetClass="entr" presetSubtype="0" fill="hold" grpId="0" nodeType="afterEffect">
                                  <p:stCondLst>
                                    <p:cond delay="0"/>
                                  </p:stCondLst>
                                  <p:childTnLst>
                                    <p:set>
                                      <p:cBhvr>
                                        <p:cTn id="84" dur="1" fill="hold">
                                          <p:stCondLst>
                                            <p:cond delay="0"/>
                                          </p:stCondLst>
                                        </p:cTn>
                                        <p:tgtEl>
                                          <p:spTgt spid="29">
                                            <p:txEl>
                                              <p:pRg st="0" end="0"/>
                                            </p:txEl>
                                          </p:spTgt>
                                        </p:tgtEl>
                                        <p:attrNameLst>
                                          <p:attrName>style.visibility</p:attrName>
                                        </p:attrNameLst>
                                      </p:cBhvr>
                                      <p:to>
                                        <p:strVal val="visible"/>
                                      </p:to>
                                    </p:set>
                                    <p:animEffect transition="in" filter="fade">
                                      <p:cBhvr>
                                        <p:cTn id="85" dur="1000"/>
                                        <p:tgtEl>
                                          <p:spTgt spid="29">
                                            <p:txEl>
                                              <p:pRg st="0" end="0"/>
                                            </p:txEl>
                                          </p:spTgt>
                                        </p:tgtEl>
                                      </p:cBhvr>
                                    </p:animEffect>
                                    <p:anim calcmode="lin" valueType="num">
                                      <p:cBhvr>
                                        <p:cTn id="86"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Effect transition="in" filter="fade">
                                      <p:cBhvr>
                                        <p:cTn id="90" dur="1000"/>
                                        <p:tgtEl>
                                          <p:spTgt spid="33">
                                            <p:txEl>
                                              <p:pRg st="0" end="0"/>
                                            </p:txEl>
                                          </p:spTgt>
                                        </p:tgtEl>
                                      </p:cBhvr>
                                    </p:animEffect>
                                    <p:anim calcmode="lin" valueType="num">
                                      <p:cBhvr>
                                        <p:cTn id="9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33">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build="p"/>
      <p:bldP spid="27" grpId="0" build="p"/>
      <p:bldP spid="28" grpId="0" build="p"/>
      <p:bldP spid="29" grpId="0" build="p"/>
      <p:bldP spid="30" grpId="0" build="p"/>
      <p:bldP spid="31" grpId="0" build="p"/>
      <p:bldP spid="32" grpId="0" build="p"/>
      <p:bldP spid="33" grpId="0" build="p"/>
      <p:bldP spid="34" grpId="0" animBg="1"/>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13" name="图表 12"/>
          <p:cNvGraphicFramePr/>
          <p:nvPr/>
        </p:nvGraphicFramePr>
        <p:xfrm>
          <a:off x="4337314" y="1609468"/>
          <a:ext cx="3515785" cy="3617044"/>
        </p:xfrm>
        <a:graphic>
          <a:graphicData uri="http://schemas.openxmlformats.org/drawingml/2006/chart">
            <c:chart xmlns:c="http://schemas.openxmlformats.org/drawingml/2006/chart" xmlns:r="http://schemas.openxmlformats.org/officeDocument/2006/relationships" r:id="rId1"/>
          </a:graphicData>
        </a:graphic>
      </p:graphicFrame>
      <p:grpSp>
        <p:nvGrpSpPr>
          <p:cNvPr id="14" name="组合 13"/>
          <p:cNvGrpSpPr/>
          <p:nvPr/>
        </p:nvGrpSpPr>
        <p:grpSpPr>
          <a:xfrm>
            <a:off x="4589421" y="2194326"/>
            <a:ext cx="3770365" cy="3772893"/>
            <a:chOff x="3491329" y="1261482"/>
            <a:chExt cx="3006725" cy="3006726"/>
          </a:xfrm>
        </p:grpSpPr>
        <p:grpSp>
          <p:nvGrpSpPr>
            <p:cNvPr id="15" name="组合 14"/>
            <p:cNvGrpSpPr/>
            <p:nvPr/>
          </p:nvGrpSpPr>
          <p:grpSpPr>
            <a:xfrm rot="900000">
              <a:off x="3491329" y="1261482"/>
              <a:ext cx="3006725" cy="3006726"/>
              <a:chOff x="3491329" y="1261482"/>
              <a:chExt cx="3006725" cy="3006726"/>
            </a:xfrm>
          </p:grpSpPr>
          <p:grpSp>
            <p:nvGrpSpPr>
              <p:cNvPr id="17" name="组合 16"/>
              <p:cNvGrpSpPr/>
              <p:nvPr/>
            </p:nvGrpSpPr>
            <p:grpSpPr>
              <a:xfrm>
                <a:off x="5015329" y="2787070"/>
                <a:ext cx="1482725" cy="1481138"/>
                <a:chOff x="4549776" y="2547938"/>
                <a:chExt cx="1482725" cy="1481138"/>
              </a:xfrm>
            </p:grpSpPr>
            <p:sp>
              <p:nvSpPr>
                <p:cNvPr id="19"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19"/>
          <p:cNvSpPr>
            <a:spLocks noEditPoints="1"/>
          </p:cNvSpPr>
          <p:nvPr/>
        </p:nvSpPr>
        <p:spPr bwMode="auto">
          <a:xfrm>
            <a:off x="5792290" y="2619740"/>
            <a:ext cx="587897" cy="539457"/>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121926" tIns="60963" rIns="121926" bIns="60963" numCol="1" anchor="t" anchorCtr="0" compatLnSpc="1"/>
          <a:lstStyle/>
          <a:p>
            <a:endParaRPr lang="zh-CN" altLang="en-US"/>
          </a:p>
        </p:txBody>
      </p:sp>
      <p:sp>
        <p:nvSpPr>
          <p:cNvPr id="27" name="Rectangle 24"/>
          <p:cNvSpPr>
            <a:spLocks noChangeArrowheads="1"/>
          </p:cNvSpPr>
          <p:nvPr/>
        </p:nvSpPr>
        <p:spPr bwMode="auto">
          <a:xfrm>
            <a:off x="5127461" y="3262380"/>
            <a:ext cx="1935492" cy="90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gn="ctr">
              <a:lnSpc>
                <a:spcPct val="120000"/>
              </a:lnSpc>
              <a:spcBef>
                <a:spcPts val="400"/>
              </a:spcBef>
            </a:pPr>
            <a:r>
              <a:rPr lang="en-US" altLang="zh-CN" sz="1100" dirty="0">
                <a:solidFill>
                  <a:schemeClr val="bg1">
                    <a:lumMod val="50000"/>
                  </a:schemeClr>
                </a:solidFill>
              </a:rPr>
              <a:t>We have many PowerPoint templates that has been specifically designed. </a:t>
            </a:r>
            <a:endParaRPr lang="en-US" altLang="zh-CN" sz="1100" dirty="0">
              <a:solidFill>
                <a:schemeClr val="bg1">
                  <a:lumMod val="50000"/>
                </a:schemeClr>
              </a:solidFill>
            </a:endParaRPr>
          </a:p>
        </p:txBody>
      </p:sp>
      <p:sp>
        <p:nvSpPr>
          <p:cNvPr id="28" name="Rectangle 24"/>
          <p:cNvSpPr>
            <a:spLocks noChangeArrowheads="1"/>
          </p:cNvSpPr>
          <p:nvPr/>
        </p:nvSpPr>
        <p:spPr bwMode="auto">
          <a:xfrm>
            <a:off x="967773" y="2033092"/>
            <a:ext cx="245778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Rectangle 24"/>
          <p:cNvSpPr>
            <a:spLocks noChangeArrowheads="1"/>
          </p:cNvSpPr>
          <p:nvPr/>
        </p:nvSpPr>
        <p:spPr bwMode="auto">
          <a:xfrm>
            <a:off x="3655722" y="2097597"/>
            <a:ext cx="7988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3200" b="1" dirty="0">
                <a:solidFill>
                  <a:schemeClr val="accent2"/>
                </a:solidFill>
              </a:rPr>
              <a:t>15%</a:t>
            </a:r>
            <a:endParaRPr lang="en-US" altLang="zh-CN" dirty="0" smtClean="0">
              <a:solidFill>
                <a:schemeClr val="accent2"/>
              </a:solidFill>
            </a:endParaRPr>
          </a:p>
        </p:txBody>
      </p:sp>
      <p:sp>
        <p:nvSpPr>
          <p:cNvPr id="30" name="Rectangle 24"/>
          <p:cNvSpPr>
            <a:spLocks noChangeArrowheads="1"/>
          </p:cNvSpPr>
          <p:nvPr/>
        </p:nvSpPr>
        <p:spPr bwMode="auto">
          <a:xfrm>
            <a:off x="1159769" y="4442353"/>
            <a:ext cx="245778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Rectangle 24"/>
          <p:cNvSpPr>
            <a:spLocks noChangeArrowheads="1"/>
          </p:cNvSpPr>
          <p:nvPr/>
        </p:nvSpPr>
        <p:spPr bwMode="auto">
          <a:xfrm>
            <a:off x="3847719" y="4506858"/>
            <a:ext cx="7988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3200" b="1" dirty="0">
                <a:solidFill>
                  <a:schemeClr val="accent1"/>
                </a:solidFill>
              </a:rPr>
              <a:t>40%</a:t>
            </a:r>
            <a:endParaRPr lang="en-US" altLang="zh-CN" dirty="0" smtClean="0">
              <a:solidFill>
                <a:schemeClr val="accent1"/>
              </a:solidFill>
            </a:endParaRPr>
          </a:p>
        </p:txBody>
      </p:sp>
      <p:sp>
        <p:nvSpPr>
          <p:cNvPr id="32" name="Rectangle 24"/>
          <p:cNvSpPr>
            <a:spLocks noChangeArrowheads="1"/>
          </p:cNvSpPr>
          <p:nvPr/>
        </p:nvSpPr>
        <p:spPr bwMode="auto">
          <a:xfrm>
            <a:off x="7914304" y="1277564"/>
            <a:ext cx="245778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Rectangle 24"/>
          <p:cNvSpPr>
            <a:spLocks noChangeArrowheads="1"/>
          </p:cNvSpPr>
          <p:nvPr/>
        </p:nvSpPr>
        <p:spPr bwMode="auto">
          <a:xfrm>
            <a:off x="6871204" y="1338076"/>
            <a:ext cx="7988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3200" b="1" dirty="0">
                <a:solidFill>
                  <a:schemeClr val="accent3"/>
                </a:solidFill>
              </a:rPr>
              <a:t>20%</a:t>
            </a:r>
            <a:endParaRPr lang="en-US" altLang="zh-CN" dirty="0" smtClean="0">
              <a:solidFill>
                <a:schemeClr val="accent3"/>
              </a:solidFill>
            </a:endParaRPr>
          </a:p>
        </p:txBody>
      </p:sp>
      <p:sp>
        <p:nvSpPr>
          <p:cNvPr id="34" name="Rectangle 24"/>
          <p:cNvSpPr>
            <a:spLocks noChangeArrowheads="1"/>
          </p:cNvSpPr>
          <p:nvPr/>
        </p:nvSpPr>
        <p:spPr bwMode="auto">
          <a:xfrm>
            <a:off x="9000842" y="3159197"/>
            <a:ext cx="245778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ectangle 24"/>
          <p:cNvSpPr>
            <a:spLocks noChangeArrowheads="1"/>
          </p:cNvSpPr>
          <p:nvPr/>
        </p:nvSpPr>
        <p:spPr bwMode="auto">
          <a:xfrm>
            <a:off x="7914305" y="3150386"/>
            <a:ext cx="7988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en-US" altLang="zh-CN" sz="3200" b="1" dirty="0">
                <a:solidFill>
                  <a:schemeClr val="accent4"/>
                </a:solidFill>
              </a:rPr>
              <a:t>25%</a:t>
            </a:r>
            <a:endParaRPr lang="en-US" altLang="zh-CN" dirty="0" smtClean="0">
              <a:solidFill>
                <a:schemeClr val="accent4"/>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4297">
        <p14:vortex dir="r"/>
      </p:transition>
    </mc:Choice>
    <mc:Fallback>
      <p:transition spd="slow" advTm="42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grpId="0" nodeType="withEffect">
                                  <p:stCondLst>
                                    <p:cond delay="6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21" presetClass="entr" presetSubtype="1" fill="hold" grpId="0" nodeType="withEffect">
                                  <p:stCondLst>
                                    <p:cond delay="110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750"/>
                                        <p:tgtEl>
                                          <p:spTgt spid="13"/>
                                        </p:tgtEl>
                                      </p:cBhvr>
                                    </p:animEffect>
                                  </p:childTnLst>
                                </p:cTn>
                              </p:par>
                              <p:par>
                                <p:cTn id="26" presetID="53" presetClass="entr" presetSubtype="16" fill="hold" grpId="0" nodeType="withEffect">
                                  <p:stCondLst>
                                    <p:cond delay="11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 presetClass="entr" presetSubtype="2" fill="hold" grpId="0" nodeType="withEffect">
                                  <p:stCondLst>
                                    <p:cond delay="110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160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2" presetClass="entr" presetSubtype="2" fill="hold" grpId="0" nodeType="withEffect">
                                  <p:stCondLst>
                                    <p:cond delay="16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21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8" fill="hold" grpId="0" nodeType="withEffect">
                                  <p:stCondLst>
                                    <p:cond delay="210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0-#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6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2" presetClass="entr" presetSubtype="8" fill="hold" grpId="0" nodeType="withEffect">
                                  <p:stCondLst>
                                    <p:cond delay="26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0-#ppt_w/2"/>
                                          </p:val>
                                        </p:tav>
                                        <p:tav tm="100000">
                                          <p:val>
                                            <p:strVal val="#ppt_x"/>
                                          </p:val>
                                        </p:tav>
                                      </p:tavLst>
                                    </p:anim>
                                    <p:anim calcmode="lin" valueType="num">
                                      <p:cBhvr additive="base">
                                        <p:cTn id="6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3" grpId="0">
        <p:bldAsOne/>
      </p:bldGraphic>
      <p:bldP spid="26" grpId="0" animBg="1"/>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itle 1"/>
          <p:cNvSpPr txBox="1"/>
          <p:nvPr/>
        </p:nvSpPr>
        <p:spPr>
          <a:xfrm>
            <a:off x="1117454" y="1803818"/>
            <a:ext cx="2336496" cy="3353576"/>
          </a:xfrm>
          <a:prstGeom prst="rect">
            <a:avLst/>
          </a:prstGeom>
          <a:solidFill>
            <a:srgbClr val="CFD6DC"/>
          </a:solidFill>
          <a:ln w="3175" cmpd="sng">
            <a:no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endParaRPr lang="en-US" sz="1200" dirty="0">
              <a:solidFill>
                <a:prstClr val="white"/>
              </a:solidFill>
              <a:latin typeface="Calibri" panose="020F0502020204030204"/>
              <a:ea typeface="Open Sans Semibold" pitchFamily="34" charset="0"/>
              <a:cs typeface="Calibri" panose="020F0502020204030204"/>
            </a:endParaRPr>
          </a:p>
        </p:txBody>
      </p:sp>
      <p:sp>
        <p:nvSpPr>
          <p:cNvPr id="6" name="Title 1"/>
          <p:cNvSpPr txBox="1"/>
          <p:nvPr/>
        </p:nvSpPr>
        <p:spPr>
          <a:xfrm>
            <a:off x="3657124" y="1803818"/>
            <a:ext cx="2336496" cy="3353576"/>
          </a:xfrm>
          <a:prstGeom prst="rect">
            <a:avLst/>
          </a:prstGeom>
          <a:solidFill>
            <a:srgbClr val="71B739"/>
          </a:solidFill>
          <a:ln w="3175" cmpd="sng">
            <a:no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pPr algn="ctr"/>
            <a:r>
              <a:rPr lang="en-US" altLang="zh-CN" sz="100" b="1" dirty="0">
                <a:solidFill>
                  <a:prstClr val="white"/>
                </a:solidFill>
                <a:latin typeface="Calibri" panose="020F0502020204030204"/>
                <a:ea typeface="Open Sans Semibold" pitchFamily="34" charset="0"/>
                <a:cs typeface="Calibri" panose="020F0502020204030204"/>
              </a:rPr>
              <a:t>August 2013</a:t>
            </a:r>
            <a:endParaRPr lang="en-US" altLang="zh-CN" sz="100" b="1" dirty="0">
              <a:solidFill>
                <a:prstClr val="white"/>
              </a:solidFill>
              <a:latin typeface="Calibri" panose="020F0502020204030204"/>
              <a:ea typeface="Open Sans Semibold" pitchFamily="34" charset="0"/>
              <a:cs typeface="Calibri" panose="020F0502020204030204"/>
            </a:endParaRPr>
          </a:p>
          <a:p>
            <a:pPr algn="ctr"/>
            <a:endParaRPr lang="en-US" altLang="zh-CN" sz="1100" dirty="0">
              <a:solidFill>
                <a:prstClr val="white"/>
              </a:solidFill>
              <a:latin typeface="Calibri" panose="020F0502020204030204"/>
              <a:ea typeface="Open Sans Semibold" pitchFamily="34" charset="0"/>
              <a:cs typeface="Calibri" panose="020F0502020204030204"/>
            </a:endParaRPr>
          </a:p>
          <a:p>
            <a:pPr algn="ctr"/>
            <a:endParaRPr lang="en-US" altLang="zh-CN" sz="1100" dirty="0">
              <a:solidFill>
                <a:prstClr val="white"/>
              </a:solidFill>
              <a:latin typeface="Calibri" panose="020F0502020204030204"/>
              <a:ea typeface="Open Sans Semibold" pitchFamily="34" charset="0"/>
              <a:cs typeface="Calibri" panose="020F0502020204030204"/>
            </a:endParaRPr>
          </a:p>
          <a:p>
            <a:pPr algn="ctr"/>
            <a:endParaRPr lang="en-US" altLang="zh-CN" sz="1400" dirty="0">
              <a:solidFill>
                <a:prstClr val="white"/>
              </a:solidFill>
              <a:latin typeface="微软雅黑" panose="020B0503020204020204" pitchFamily="34" charset="-122"/>
              <a:ea typeface="微软雅黑" panose="020B0503020204020204" pitchFamily="34" charset="-122"/>
              <a:cs typeface="Calibri" panose="020F0502020204030204"/>
            </a:endParaRPr>
          </a:p>
          <a:p>
            <a:pPr>
              <a:lnSpc>
                <a:spcPct val="130000"/>
              </a:lnSpc>
              <a:spcAft>
                <a:spcPts val="500"/>
              </a:spcAf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100" dirty="0">
              <a:solidFill>
                <a:prstClr val="white"/>
              </a:solidFill>
              <a:latin typeface="Calibri" panose="020F0502020204030204"/>
              <a:ea typeface="Open Sans Semibold" pitchFamily="34" charset="0"/>
              <a:cs typeface="Calibri" panose="020F0502020204030204"/>
            </a:endParaRPr>
          </a:p>
        </p:txBody>
      </p:sp>
      <p:sp>
        <p:nvSpPr>
          <p:cNvPr id="7" name="Title 1"/>
          <p:cNvSpPr txBox="1"/>
          <p:nvPr/>
        </p:nvSpPr>
        <p:spPr>
          <a:xfrm>
            <a:off x="8736463" y="1803818"/>
            <a:ext cx="2336496" cy="3353576"/>
          </a:xfrm>
          <a:prstGeom prst="rect">
            <a:avLst/>
          </a:prstGeom>
          <a:solidFill>
            <a:srgbClr val="ED7D31"/>
          </a:solidFill>
          <a:ln w="3175" cmpd="sng">
            <a:no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pPr algn="ctr"/>
            <a:r>
              <a:rPr lang="en-US" altLang="zh-CN" sz="100" b="1" dirty="0">
                <a:solidFill>
                  <a:prstClr val="white"/>
                </a:solidFill>
                <a:latin typeface="微软雅黑" panose="020B0503020204020204" pitchFamily="34" charset="-122"/>
                <a:ea typeface="微软雅黑" panose="020B0503020204020204" pitchFamily="34" charset="-122"/>
                <a:cs typeface="Calibri" panose="020F0502020204030204"/>
              </a:rPr>
              <a:t>August 2013</a:t>
            </a:r>
            <a:endParaRPr lang="en-US" altLang="zh-CN" sz="100" b="1" dirty="0">
              <a:solidFill>
                <a:prstClr val="white"/>
              </a:solidFill>
              <a:latin typeface="微软雅黑" panose="020B0503020204020204" pitchFamily="34" charset="-122"/>
              <a:ea typeface="微软雅黑" panose="020B0503020204020204" pitchFamily="34" charset="-122"/>
              <a:cs typeface="Calibri" panose="020F0502020204030204"/>
            </a:endParaRPr>
          </a:p>
          <a:p>
            <a:pPr algn="ctr"/>
            <a:endParaRPr lang="en-US" altLang="zh-CN" sz="1200" dirty="0">
              <a:solidFill>
                <a:prstClr val="white"/>
              </a:solidFill>
              <a:latin typeface="微软雅黑" panose="020B0503020204020204" pitchFamily="34" charset="-122"/>
              <a:ea typeface="微软雅黑" panose="020B0503020204020204" pitchFamily="34" charset="-122"/>
              <a:cs typeface="Calibri" panose="020F0502020204030204"/>
            </a:endParaRPr>
          </a:p>
          <a:p>
            <a:pPr algn="ctr"/>
            <a:endParaRPr lang="en-US" altLang="zh-CN" sz="1200" dirty="0">
              <a:solidFill>
                <a:prstClr val="white"/>
              </a:solidFill>
              <a:latin typeface="微软雅黑" panose="020B0503020204020204" pitchFamily="34" charset="-122"/>
              <a:ea typeface="微软雅黑" panose="020B0503020204020204" pitchFamily="34" charset="-122"/>
              <a:cs typeface="Calibri" panose="020F0502020204030204"/>
            </a:endParaRPr>
          </a:p>
          <a:p>
            <a:pPr algn="ctr"/>
            <a:endParaRPr lang="en-US" altLang="zh-CN" sz="1400" dirty="0">
              <a:solidFill>
                <a:prstClr val="white"/>
              </a:solidFill>
              <a:latin typeface="微软雅黑" panose="020B0503020204020204" pitchFamily="34" charset="-122"/>
              <a:ea typeface="微软雅黑" panose="020B0503020204020204" pitchFamily="34" charset="-122"/>
              <a:cs typeface="Calibri" panose="020F0502020204030204"/>
            </a:endParaRPr>
          </a:p>
          <a:p>
            <a:pPr>
              <a:lnSpc>
                <a:spcPct val="130000"/>
              </a:lnSpc>
              <a:spcAft>
                <a:spcPts val="500"/>
              </a:spcAf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200" dirty="0">
              <a:solidFill>
                <a:prstClr val="white"/>
              </a:solidFill>
              <a:latin typeface="微软雅黑" panose="020B0503020204020204" pitchFamily="34" charset="-122"/>
              <a:ea typeface="微软雅黑" panose="020B0503020204020204" pitchFamily="34" charset="-122"/>
              <a:cs typeface="Calibri" panose="020F0502020204030204"/>
            </a:endParaRPr>
          </a:p>
        </p:txBody>
      </p:sp>
      <p:sp>
        <p:nvSpPr>
          <p:cNvPr id="9" name="Title 1"/>
          <p:cNvSpPr txBox="1"/>
          <p:nvPr/>
        </p:nvSpPr>
        <p:spPr>
          <a:xfrm>
            <a:off x="1295231" y="1981659"/>
            <a:ext cx="1980942" cy="2997894"/>
          </a:xfrm>
          <a:prstGeom prst="rect">
            <a:avLst/>
          </a:prstGeom>
          <a:solidFill>
            <a:sysClr val="window" lastClr="FFFFFF"/>
          </a:solidFill>
          <a:ln w="3175" cmpd="sng">
            <a:solidFill>
              <a:srgbClr val="E4E4E4"/>
            </a:solid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Open Sans Semibold" pitchFamily="34" charset="0"/>
              <a:cs typeface="Calibri" panose="020F0502020204030204"/>
            </a:endParaRPr>
          </a:p>
        </p:txBody>
      </p:sp>
      <p:sp>
        <p:nvSpPr>
          <p:cNvPr id="10" name="Rectangle 55"/>
          <p:cNvSpPr/>
          <p:nvPr/>
        </p:nvSpPr>
        <p:spPr>
          <a:xfrm>
            <a:off x="1117454" y="2413559"/>
            <a:ext cx="2336496" cy="508118"/>
          </a:xfrm>
          <a:prstGeom prst="rect">
            <a:avLst/>
          </a:prstGeom>
          <a:solidFill>
            <a:srgbClr val="3BA9F8"/>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$19.99 </a:t>
            </a:r>
            <a:endParaRPr kumimoji="0" lang="en-US" sz="21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TextBox 10"/>
          <p:cNvSpPr txBox="1"/>
          <p:nvPr/>
        </p:nvSpPr>
        <p:spPr>
          <a:xfrm>
            <a:off x="1523801" y="3020323"/>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12" name="Straight Connector 61"/>
          <p:cNvCxnSpPr/>
          <p:nvPr/>
        </p:nvCxnSpPr>
        <p:spPr>
          <a:xfrm>
            <a:off x="1320628" y="3429794"/>
            <a:ext cx="1930149" cy="0"/>
          </a:xfrm>
          <a:prstGeom prst="line">
            <a:avLst/>
          </a:prstGeom>
          <a:noFill/>
          <a:ln w="6350" cap="flat" cmpd="sng" algn="ctr">
            <a:solidFill>
              <a:sysClr val="window" lastClr="FFFFFF">
                <a:lumMod val="85000"/>
              </a:sysClr>
            </a:solidFill>
            <a:prstDash val="solid"/>
          </a:ln>
          <a:effectLst/>
        </p:spPr>
      </p:cxnSp>
      <p:sp>
        <p:nvSpPr>
          <p:cNvPr id="13" name="TextBox 12"/>
          <p:cNvSpPr txBox="1"/>
          <p:nvPr/>
        </p:nvSpPr>
        <p:spPr>
          <a:xfrm>
            <a:off x="1523801" y="3528441"/>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14" name="Straight Connector 64"/>
          <p:cNvCxnSpPr/>
          <p:nvPr/>
        </p:nvCxnSpPr>
        <p:spPr>
          <a:xfrm>
            <a:off x="1320628" y="3937912"/>
            <a:ext cx="1930149" cy="0"/>
          </a:xfrm>
          <a:prstGeom prst="line">
            <a:avLst/>
          </a:prstGeom>
          <a:noFill/>
          <a:ln w="6350" cap="flat" cmpd="sng" algn="ctr">
            <a:solidFill>
              <a:sysClr val="window" lastClr="FFFFFF">
                <a:lumMod val="85000"/>
              </a:sysClr>
            </a:solidFill>
            <a:prstDash val="solid"/>
          </a:ln>
          <a:effectLst/>
        </p:spPr>
      </p:cxnSp>
      <p:sp>
        <p:nvSpPr>
          <p:cNvPr id="15" name="TextBox 14"/>
          <p:cNvSpPr txBox="1"/>
          <p:nvPr/>
        </p:nvSpPr>
        <p:spPr>
          <a:xfrm>
            <a:off x="1523801" y="4039535"/>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16" name="Straight Connector 66"/>
          <p:cNvCxnSpPr/>
          <p:nvPr/>
        </p:nvCxnSpPr>
        <p:spPr>
          <a:xfrm>
            <a:off x="1320628" y="4449006"/>
            <a:ext cx="1930149" cy="0"/>
          </a:xfrm>
          <a:prstGeom prst="line">
            <a:avLst/>
          </a:prstGeom>
          <a:noFill/>
          <a:ln w="6350" cap="flat" cmpd="sng" algn="ctr">
            <a:solidFill>
              <a:sysClr val="window" lastClr="FFFFFF">
                <a:lumMod val="85000"/>
              </a:sysClr>
            </a:solidFill>
            <a:prstDash val="solid"/>
          </a:ln>
          <a:effectLst/>
        </p:spPr>
      </p:cxnSp>
      <p:sp>
        <p:nvSpPr>
          <p:cNvPr id="17" name="TextBox 16"/>
          <p:cNvSpPr txBox="1"/>
          <p:nvPr/>
        </p:nvSpPr>
        <p:spPr>
          <a:xfrm>
            <a:off x="1523801" y="4547653"/>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sp>
        <p:nvSpPr>
          <p:cNvPr id="18" name="TextBox 17"/>
          <p:cNvSpPr txBox="1"/>
          <p:nvPr/>
        </p:nvSpPr>
        <p:spPr>
          <a:xfrm>
            <a:off x="1523801" y="2108688"/>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sp>
        <p:nvSpPr>
          <p:cNvPr id="19" name="Title 1"/>
          <p:cNvSpPr txBox="1"/>
          <p:nvPr/>
        </p:nvSpPr>
        <p:spPr>
          <a:xfrm>
            <a:off x="6196793" y="1829224"/>
            <a:ext cx="2336496" cy="3353576"/>
          </a:xfrm>
          <a:prstGeom prst="rect">
            <a:avLst/>
          </a:prstGeom>
          <a:solidFill>
            <a:srgbClr val="CFD6DC"/>
          </a:solidFill>
          <a:ln w="3175" cmpd="sng">
            <a:no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endParaRPr lang="en-US" sz="1200" dirty="0">
              <a:solidFill>
                <a:prstClr val="white"/>
              </a:solidFill>
              <a:latin typeface="Calibri" panose="020F0502020204030204"/>
              <a:ea typeface="Open Sans Semibold" pitchFamily="34" charset="0"/>
              <a:cs typeface="Calibri" panose="020F0502020204030204"/>
            </a:endParaRPr>
          </a:p>
        </p:txBody>
      </p:sp>
      <p:sp>
        <p:nvSpPr>
          <p:cNvPr id="20" name="Title 1"/>
          <p:cNvSpPr txBox="1"/>
          <p:nvPr/>
        </p:nvSpPr>
        <p:spPr>
          <a:xfrm>
            <a:off x="6374570" y="2007065"/>
            <a:ext cx="1980942" cy="2997894"/>
          </a:xfrm>
          <a:prstGeom prst="rect">
            <a:avLst/>
          </a:prstGeom>
          <a:solidFill>
            <a:sysClr val="window" lastClr="FFFFFF"/>
          </a:solidFill>
          <a:ln w="3175" cmpd="sng">
            <a:solidFill>
              <a:srgbClr val="E4E4E4"/>
            </a:solidFill>
          </a:ln>
        </p:spPr>
        <p:txBody>
          <a:bodyPr vert="horz" lIns="121917" tIns="60958" rIns="121917" bIns="60958" rtlCol="0" anchor="ctr">
            <a:noAutofit/>
          </a:bodyPr>
          <a:lstStyle>
            <a:lvl1pPr algn="l" defTabSz="914400" rtl="0" eaLnBrk="1" latinLnBrk="0" hangingPunct="1">
              <a:spcBef>
                <a:spcPct val="0"/>
              </a:spcBef>
              <a:buNone/>
              <a:defRPr sz="2800" kern="1200">
                <a:solidFill>
                  <a:schemeClr val="tx1">
                    <a:lumMod val="85000"/>
                    <a:lumOff val="15000"/>
                  </a:schemeClr>
                </a:solidFill>
                <a:latin typeface="Franklin Gothic Book" panose="020B0503020102020204" pitchFamily="34" charset="0"/>
                <a:ea typeface="Open Sans Extrabold" pitchFamily="34" charset="0"/>
                <a:cs typeface="Franklin Gothic Book" panose="020B05030201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Open Sans Semibold" pitchFamily="34" charset="0"/>
              <a:cs typeface="Calibri" panose="020F0502020204030204"/>
            </a:endParaRPr>
          </a:p>
        </p:txBody>
      </p:sp>
      <p:sp>
        <p:nvSpPr>
          <p:cNvPr id="21" name="Rectangle 58"/>
          <p:cNvSpPr/>
          <p:nvPr/>
        </p:nvSpPr>
        <p:spPr>
          <a:xfrm>
            <a:off x="6196793" y="2438964"/>
            <a:ext cx="2336496" cy="508118"/>
          </a:xfrm>
          <a:prstGeom prst="rect">
            <a:avLst/>
          </a:prstGeom>
          <a:solidFill>
            <a:srgbClr val="9DCB43"/>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rPr>
              <a:t>$19.99 </a:t>
            </a:r>
            <a:endParaRPr kumimoji="0" lang="en-US" sz="2100"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TextBox 21"/>
          <p:cNvSpPr txBox="1"/>
          <p:nvPr/>
        </p:nvSpPr>
        <p:spPr>
          <a:xfrm>
            <a:off x="6603140" y="3045729"/>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23" name="Straight Connector 60"/>
          <p:cNvCxnSpPr/>
          <p:nvPr/>
        </p:nvCxnSpPr>
        <p:spPr>
          <a:xfrm>
            <a:off x="6399967" y="3455200"/>
            <a:ext cx="1930149" cy="0"/>
          </a:xfrm>
          <a:prstGeom prst="line">
            <a:avLst/>
          </a:prstGeom>
          <a:noFill/>
          <a:ln w="6350" cap="flat" cmpd="sng" algn="ctr">
            <a:solidFill>
              <a:sysClr val="window" lastClr="FFFFFF">
                <a:lumMod val="85000"/>
              </a:sysClr>
            </a:solidFill>
            <a:prstDash val="solid"/>
          </a:ln>
          <a:effectLst/>
        </p:spPr>
      </p:cxnSp>
      <p:sp>
        <p:nvSpPr>
          <p:cNvPr id="24" name="TextBox 23"/>
          <p:cNvSpPr txBox="1"/>
          <p:nvPr/>
        </p:nvSpPr>
        <p:spPr>
          <a:xfrm>
            <a:off x="6603140" y="3553847"/>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25" name="Straight Connector 80"/>
          <p:cNvCxnSpPr/>
          <p:nvPr/>
        </p:nvCxnSpPr>
        <p:spPr>
          <a:xfrm>
            <a:off x="6399967" y="3963318"/>
            <a:ext cx="1930149" cy="0"/>
          </a:xfrm>
          <a:prstGeom prst="line">
            <a:avLst/>
          </a:prstGeom>
          <a:noFill/>
          <a:ln w="6350" cap="flat" cmpd="sng" algn="ctr">
            <a:solidFill>
              <a:sysClr val="window" lastClr="FFFFFF">
                <a:lumMod val="85000"/>
              </a:sysClr>
            </a:solidFill>
            <a:prstDash val="solid"/>
          </a:ln>
          <a:effectLst/>
        </p:spPr>
      </p:cxnSp>
      <p:sp>
        <p:nvSpPr>
          <p:cNvPr id="26" name="TextBox 25"/>
          <p:cNvSpPr txBox="1"/>
          <p:nvPr/>
        </p:nvSpPr>
        <p:spPr>
          <a:xfrm>
            <a:off x="6603140" y="4064941"/>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cxnSp>
        <p:nvCxnSpPr>
          <p:cNvPr id="27" name="Straight Connector 82"/>
          <p:cNvCxnSpPr/>
          <p:nvPr/>
        </p:nvCxnSpPr>
        <p:spPr>
          <a:xfrm>
            <a:off x="6399967" y="4474412"/>
            <a:ext cx="1930149" cy="0"/>
          </a:xfrm>
          <a:prstGeom prst="line">
            <a:avLst/>
          </a:prstGeom>
          <a:noFill/>
          <a:ln w="6350" cap="flat" cmpd="sng" algn="ctr">
            <a:solidFill>
              <a:sysClr val="window" lastClr="FFFFFF">
                <a:lumMod val="85000"/>
              </a:sysClr>
            </a:solidFill>
            <a:prstDash val="solid"/>
          </a:ln>
          <a:effectLst/>
        </p:spPr>
      </p:cxnSp>
      <p:sp>
        <p:nvSpPr>
          <p:cNvPr id="28" name="TextBox 27"/>
          <p:cNvSpPr txBox="1"/>
          <p:nvPr/>
        </p:nvSpPr>
        <p:spPr>
          <a:xfrm>
            <a:off x="6603140" y="4573059"/>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sp>
        <p:nvSpPr>
          <p:cNvPr id="29" name="TextBox 28"/>
          <p:cNvSpPr txBox="1"/>
          <p:nvPr/>
        </p:nvSpPr>
        <p:spPr>
          <a:xfrm>
            <a:off x="6603140" y="2134094"/>
            <a:ext cx="1523802" cy="292384"/>
          </a:xfrm>
          <a:prstGeom prst="rect">
            <a:avLst/>
          </a:prstGeom>
          <a:noFill/>
        </p:spPr>
        <p:txBody>
          <a:bodyPr wrap="square" lIns="121917" tIns="60958" rIns="121917" bIns="60958" rtlCol="0">
            <a:spAutoFit/>
          </a:bodyPr>
          <a:lstStyle/>
          <a:p>
            <a:pPr algn="ctr" defTabSz="1218565"/>
            <a:r>
              <a:rPr lang="zh-CN" altLang="en-US" sz="1100" dirty="0">
                <a:solidFill>
                  <a:srgbClr val="595959"/>
                </a:solidFill>
                <a:latin typeface="Open Sans" panose="020B0606030504020204"/>
                <a:ea typeface="微软雅黑" panose="020B0503020204020204" pitchFamily="34" charset="-122"/>
                <a:cs typeface="Open Sans" panose="020B0606030504020204"/>
              </a:rPr>
              <a:t>添加标题</a:t>
            </a:r>
            <a:endParaRPr lang="en-US" altLang="zh-CN" sz="1100" dirty="0">
              <a:solidFill>
                <a:srgbClr val="595959"/>
              </a:solidFill>
              <a:latin typeface="Open Sans" panose="020B0606030504020204"/>
              <a:ea typeface="微软雅黑" panose="020B0503020204020204" pitchFamily="34" charset="-122"/>
              <a:cs typeface="Open Sans" panose="020B0606030504020204"/>
            </a:endParaRPr>
          </a:p>
        </p:txBody>
      </p:sp>
      <p:pic>
        <p:nvPicPr>
          <p:cNvPr id="30" name="Picture 3" descr="sound.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469818" y="2337342"/>
            <a:ext cx="631432" cy="630430"/>
          </a:xfrm>
          <a:prstGeom prst="rect">
            <a:avLst/>
          </a:prstGeom>
        </p:spPr>
      </p:pic>
      <p:pic>
        <p:nvPicPr>
          <p:cNvPr id="31" name="Picture 38" descr="sound.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549157" y="2337342"/>
            <a:ext cx="631432" cy="630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884">
        <p14:vortex dir="r"/>
      </p:transition>
    </mc:Choice>
    <mc:Fallback>
      <p:transition spd="slow" advTm="58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85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1850"/>
                            </p:stCondLst>
                            <p:childTnLst>
                              <p:par>
                                <p:cTn id="65" presetID="42"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childTnLst>
                          </p:cTn>
                        </p:par>
                        <p:par>
                          <p:cTn id="75" fill="hold">
                            <p:stCondLst>
                              <p:cond delay="2850"/>
                            </p:stCondLst>
                            <p:childTnLst>
                              <p:par>
                                <p:cTn id="76" presetID="42"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1000" fill="hold"/>
                                        <p:tgtEl>
                                          <p:spTgt spid="2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1000"/>
                                        <p:tgtEl>
                                          <p:spTgt spid="26"/>
                                        </p:tgtEl>
                                      </p:cBhvr>
                                    </p:animEffect>
                                    <p:anim calcmode="lin" valueType="num">
                                      <p:cBhvr>
                                        <p:cTn id="114" dur="1000" fill="hold"/>
                                        <p:tgtEl>
                                          <p:spTgt spid="26"/>
                                        </p:tgtEl>
                                        <p:attrNameLst>
                                          <p:attrName>ppt_x</p:attrName>
                                        </p:attrNameLst>
                                      </p:cBhvr>
                                      <p:tavLst>
                                        <p:tav tm="0">
                                          <p:val>
                                            <p:strVal val="#ppt_x"/>
                                          </p:val>
                                        </p:tav>
                                        <p:tav tm="100000">
                                          <p:val>
                                            <p:strVal val="#ppt_x"/>
                                          </p:val>
                                        </p:tav>
                                      </p:tavLst>
                                    </p:anim>
                                    <p:anim calcmode="lin" valueType="num">
                                      <p:cBhvr>
                                        <p:cTn id="115" dur="1000" fill="hold"/>
                                        <p:tgtEl>
                                          <p:spTgt spid="26"/>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1000"/>
                                        <p:tgtEl>
                                          <p:spTgt spid="27"/>
                                        </p:tgtEl>
                                      </p:cBhvr>
                                    </p:animEffect>
                                    <p:anim calcmode="lin" valueType="num">
                                      <p:cBhvr>
                                        <p:cTn id="119" dur="1000" fill="hold"/>
                                        <p:tgtEl>
                                          <p:spTgt spid="27"/>
                                        </p:tgtEl>
                                        <p:attrNameLst>
                                          <p:attrName>ppt_x</p:attrName>
                                        </p:attrNameLst>
                                      </p:cBhvr>
                                      <p:tavLst>
                                        <p:tav tm="0">
                                          <p:val>
                                            <p:strVal val="#ppt_x"/>
                                          </p:val>
                                        </p:tav>
                                        <p:tav tm="100000">
                                          <p:val>
                                            <p:strVal val="#ppt_x"/>
                                          </p:val>
                                        </p:tav>
                                      </p:tavLst>
                                    </p:anim>
                                    <p:anim calcmode="lin" valueType="num">
                                      <p:cBhvr>
                                        <p:cTn id="120" dur="1000" fill="hold"/>
                                        <p:tgtEl>
                                          <p:spTgt spid="2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anim calcmode="lin" valueType="num">
                                      <p:cBhvr>
                                        <p:cTn id="124" dur="1000" fill="hold"/>
                                        <p:tgtEl>
                                          <p:spTgt spid="28"/>
                                        </p:tgtEl>
                                        <p:attrNameLst>
                                          <p:attrName>ppt_x</p:attrName>
                                        </p:attrNameLst>
                                      </p:cBhvr>
                                      <p:tavLst>
                                        <p:tav tm="0">
                                          <p:val>
                                            <p:strVal val="#ppt_x"/>
                                          </p:val>
                                        </p:tav>
                                        <p:tav tm="100000">
                                          <p:val>
                                            <p:strVal val="#ppt_x"/>
                                          </p:val>
                                        </p:tav>
                                      </p:tavLst>
                                    </p:anim>
                                    <p:anim calcmode="lin" valueType="num">
                                      <p:cBhvr>
                                        <p:cTn id="125" dur="1000" fill="hold"/>
                                        <p:tgtEl>
                                          <p:spTgt spid="28"/>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1000"/>
                                        <p:tgtEl>
                                          <p:spTgt spid="29"/>
                                        </p:tgtEl>
                                      </p:cBhvr>
                                    </p:animEffect>
                                    <p:anim calcmode="lin" valueType="num">
                                      <p:cBhvr>
                                        <p:cTn id="129" dur="1000" fill="hold"/>
                                        <p:tgtEl>
                                          <p:spTgt spid="29"/>
                                        </p:tgtEl>
                                        <p:attrNameLst>
                                          <p:attrName>ppt_x</p:attrName>
                                        </p:attrNameLst>
                                      </p:cBhvr>
                                      <p:tavLst>
                                        <p:tav tm="0">
                                          <p:val>
                                            <p:strVal val="#ppt_x"/>
                                          </p:val>
                                        </p:tav>
                                        <p:tav tm="100000">
                                          <p:val>
                                            <p:strVal val="#ppt_x"/>
                                          </p:val>
                                        </p:tav>
                                      </p:tavLst>
                                    </p:anim>
                                    <p:anim calcmode="lin" valueType="num">
                                      <p:cBhvr>
                                        <p:cTn id="130" dur="1000" fill="hold"/>
                                        <p:tgtEl>
                                          <p:spTgt spid="29"/>
                                        </p:tgtEl>
                                        <p:attrNameLst>
                                          <p:attrName>ppt_y</p:attrName>
                                        </p:attrNameLst>
                                      </p:cBhvr>
                                      <p:tavLst>
                                        <p:tav tm="0">
                                          <p:val>
                                            <p:strVal val="#ppt_y+.1"/>
                                          </p:val>
                                        </p:tav>
                                        <p:tav tm="100000">
                                          <p:val>
                                            <p:strVal val="#ppt_y"/>
                                          </p:val>
                                        </p:tav>
                                      </p:tavLst>
                                    </p:anim>
                                  </p:childTnLst>
                                </p:cTn>
                              </p:par>
                            </p:childTnLst>
                          </p:cTn>
                        </p:par>
                        <p:par>
                          <p:cTn id="131" fill="hold">
                            <p:stCondLst>
                              <p:cond delay="3850"/>
                            </p:stCondLst>
                            <p:childTnLst>
                              <p:par>
                                <p:cTn id="132" presetID="42" presetClass="entr" presetSubtype="0" fill="hold" grpId="0" nodeType="after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1000"/>
                                        <p:tgtEl>
                                          <p:spTgt spid="7"/>
                                        </p:tgtEl>
                                      </p:cBhvr>
                                    </p:animEffect>
                                    <p:anim calcmode="lin" valueType="num">
                                      <p:cBhvr>
                                        <p:cTn id="135" dur="1000" fill="hold"/>
                                        <p:tgtEl>
                                          <p:spTgt spid="7"/>
                                        </p:tgtEl>
                                        <p:attrNameLst>
                                          <p:attrName>ppt_x</p:attrName>
                                        </p:attrNameLst>
                                      </p:cBhvr>
                                      <p:tavLst>
                                        <p:tav tm="0">
                                          <p:val>
                                            <p:strVal val="#ppt_x"/>
                                          </p:val>
                                        </p:tav>
                                        <p:tav tm="100000">
                                          <p:val>
                                            <p:strVal val="#ppt_x"/>
                                          </p:val>
                                        </p:tav>
                                      </p:tavLst>
                                    </p:anim>
                                    <p:anim calcmode="lin" valueType="num">
                                      <p:cBhvr>
                                        <p:cTn id="136" dur="1000" fill="hold"/>
                                        <p:tgtEl>
                                          <p:spTgt spid="7"/>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1000"/>
                                        <p:tgtEl>
                                          <p:spTgt spid="31"/>
                                        </p:tgtEl>
                                      </p:cBhvr>
                                    </p:animEffect>
                                    <p:anim calcmode="lin" valueType="num">
                                      <p:cBhvr>
                                        <p:cTn id="140" dur="1000" fill="hold"/>
                                        <p:tgtEl>
                                          <p:spTgt spid="31"/>
                                        </p:tgtEl>
                                        <p:attrNameLst>
                                          <p:attrName>ppt_x</p:attrName>
                                        </p:attrNameLst>
                                      </p:cBhvr>
                                      <p:tavLst>
                                        <p:tav tm="0">
                                          <p:val>
                                            <p:strVal val="#ppt_x"/>
                                          </p:val>
                                        </p:tav>
                                        <p:tav tm="100000">
                                          <p:val>
                                            <p:strVal val="#ppt_x"/>
                                          </p:val>
                                        </p:tav>
                                      </p:tavLst>
                                    </p:anim>
                                    <p:anim calcmode="lin" valueType="num">
                                      <p:cBhvr>
                                        <p:cTn id="1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9" grpId="0" animBg="1"/>
      <p:bldP spid="10" grpId="0" animBg="1"/>
      <p:bldP spid="11" grpId="0"/>
      <p:bldP spid="13" grpId="0"/>
      <p:bldP spid="15" grpId="0"/>
      <p:bldP spid="17" grpId="0"/>
      <p:bldP spid="18" grpId="0"/>
      <p:bldP spid="19" grpId="0" animBg="1"/>
      <p:bldP spid="20" grpId="0" animBg="1"/>
      <p:bldP spid="21" grpId="0" animBg="1"/>
      <p:bldP spid="22" grpId="0"/>
      <p:bldP spid="24" grpId="0"/>
      <p:bldP spid="26"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516" y="130629"/>
            <a:ext cx="996905" cy="729623"/>
          </a:xfrm>
          <a:prstGeom prst="rect">
            <a:avLst/>
          </a:prstGeom>
        </p:spPr>
      </p:pic>
      <p:sp>
        <p:nvSpPr>
          <p:cNvPr id="8" name="文本框 12"/>
          <p:cNvSpPr txBox="1">
            <a:spLocks noChangeArrowheads="1"/>
          </p:cNvSpPr>
          <p:nvPr/>
        </p:nvSpPr>
        <p:spPr bwMode="auto">
          <a:xfrm>
            <a:off x="1327351" y="2646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单击添加标题文字</a:t>
            </a:r>
            <a:endParaRPr lang="zh-CN"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521739" y="3034455"/>
            <a:ext cx="437844" cy="1152750"/>
            <a:chOff x="2457450" y="777875"/>
            <a:chExt cx="1811338" cy="4765675"/>
          </a:xfrm>
          <a:solidFill>
            <a:schemeClr val="accent3"/>
          </a:solidFill>
        </p:grpSpPr>
        <p:sp>
          <p:nvSpPr>
            <p:cNvPr id="32"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24481" y="2947482"/>
            <a:ext cx="437844" cy="1152750"/>
            <a:chOff x="2457450" y="777875"/>
            <a:chExt cx="1811338" cy="4765675"/>
          </a:xfrm>
          <a:solidFill>
            <a:schemeClr val="accent2"/>
          </a:solidFill>
        </p:grpSpPr>
        <p:sp>
          <p:nvSpPr>
            <p:cNvPr id="3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Freeform 8"/>
          <p:cNvSpPr/>
          <p:nvPr/>
        </p:nvSpPr>
        <p:spPr bwMode="auto">
          <a:xfrm>
            <a:off x="4215145" y="2278816"/>
            <a:ext cx="3753778" cy="3309376"/>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6" tIns="60963" rIns="121926" bIns="60963" numCol="1" anchor="t" anchorCtr="0" compatLnSpc="1"/>
          <a:lstStyle/>
          <a:p>
            <a:endParaRPr lang="zh-CN" altLang="en-US"/>
          </a:p>
        </p:txBody>
      </p:sp>
      <p:sp>
        <p:nvSpPr>
          <p:cNvPr id="38" name="Oval 56"/>
          <p:cNvSpPr>
            <a:spLocks noChangeArrowheads="1"/>
          </p:cNvSpPr>
          <p:nvPr/>
        </p:nvSpPr>
        <p:spPr bwMode="auto">
          <a:xfrm>
            <a:off x="4463237" y="2138448"/>
            <a:ext cx="578197" cy="578584"/>
          </a:xfrm>
          <a:prstGeom prst="ellipse">
            <a:avLst/>
          </a:prstGeom>
          <a:solidFill>
            <a:schemeClr val="accent1"/>
          </a:solidFill>
          <a:ln>
            <a:noFill/>
          </a:ln>
        </p:spPr>
        <p:txBody>
          <a:bodyPr vert="horz" wrap="square" lIns="0" tIns="0" rIns="0" bIns="0" numCol="1" anchor="t" anchorCtr="0" compatLnSpc="1"/>
          <a:lstStyle/>
          <a:p>
            <a:pPr algn="ctr"/>
            <a:r>
              <a:rPr lang="en-US" altLang="zh-CN" dirty="0" smtClean="0">
                <a:solidFill>
                  <a:schemeClr val="bg1"/>
                </a:solidFill>
              </a:rPr>
              <a:t>01</a:t>
            </a:r>
            <a:endParaRPr lang="zh-CN" altLang="en-US" dirty="0">
              <a:solidFill>
                <a:schemeClr val="bg1"/>
              </a:solidFill>
            </a:endParaRPr>
          </a:p>
        </p:txBody>
      </p:sp>
      <p:sp>
        <p:nvSpPr>
          <p:cNvPr id="39" name="Oval 57"/>
          <p:cNvSpPr>
            <a:spLocks noChangeArrowheads="1"/>
          </p:cNvSpPr>
          <p:nvPr/>
        </p:nvSpPr>
        <p:spPr bwMode="auto">
          <a:xfrm>
            <a:off x="3926046" y="3298728"/>
            <a:ext cx="578197" cy="581263"/>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02</a:t>
            </a:r>
            <a:endParaRPr lang="zh-CN" altLang="en-US" dirty="0">
              <a:solidFill>
                <a:schemeClr val="bg1"/>
              </a:solidFill>
            </a:endParaRPr>
          </a:p>
        </p:txBody>
      </p:sp>
      <p:sp>
        <p:nvSpPr>
          <p:cNvPr id="40" name="Oval 58"/>
          <p:cNvSpPr>
            <a:spLocks noChangeArrowheads="1"/>
          </p:cNvSpPr>
          <p:nvPr/>
        </p:nvSpPr>
        <p:spPr bwMode="auto">
          <a:xfrm>
            <a:off x="4318286" y="4482865"/>
            <a:ext cx="578197" cy="578584"/>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rPr>
              <a:t>03</a:t>
            </a:r>
            <a:endParaRPr lang="zh-CN" altLang="en-US" dirty="0">
              <a:solidFill>
                <a:schemeClr val="bg1"/>
              </a:solidFill>
            </a:endParaRPr>
          </a:p>
        </p:txBody>
      </p:sp>
      <p:sp>
        <p:nvSpPr>
          <p:cNvPr id="41" name="Oval 59"/>
          <p:cNvSpPr>
            <a:spLocks noChangeArrowheads="1"/>
          </p:cNvSpPr>
          <p:nvPr/>
        </p:nvSpPr>
        <p:spPr bwMode="auto">
          <a:xfrm>
            <a:off x="7107687" y="2138448"/>
            <a:ext cx="580874" cy="578584"/>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rPr>
              <a:t>04</a:t>
            </a:r>
            <a:endParaRPr lang="zh-CN" altLang="en-US" dirty="0">
              <a:solidFill>
                <a:schemeClr val="bg1"/>
              </a:solidFill>
            </a:endParaRPr>
          </a:p>
        </p:txBody>
      </p:sp>
      <p:sp>
        <p:nvSpPr>
          <p:cNvPr id="42" name="Oval 60"/>
          <p:cNvSpPr>
            <a:spLocks noChangeArrowheads="1"/>
          </p:cNvSpPr>
          <p:nvPr/>
        </p:nvSpPr>
        <p:spPr bwMode="auto">
          <a:xfrm>
            <a:off x="7678486" y="3298728"/>
            <a:ext cx="580874" cy="581263"/>
          </a:xfrm>
          <a:prstGeom prst="ellipse">
            <a:avLst/>
          </a:prstGeom>
          <a:solidFill>
            <a:schemeClr val="accent5"/>
          </a:solidFill>
          <a:ln>
            <a:noFill/>
          </a:ln>
        </p:spPr>
        <p:txBody>
          <a:bodyPr vert="horz" wrap="square" lIns="0" tIns="0" rIns="0" bIns="0" numCol="1" anchor="t" anchorCtr="0" compatLnSpc="1"/>
          <a:lstStyle/>
          <a:p>
            <a:pPr algn="ctr"/>
            <a:r>
              <a:rPr lang="en-US" altLang="zh-CN" dirty="0">
                <a:solidFill>
                  <a:schemeClr val="bg1"/>
                </a:solidFill>
              </a:rPr>
              <a:t>05</a:t>
            </a:r>
            <a:endParaRPr lang="zh-CN" altLang="en-US" dirty="0">
              <a:solidFill>
                <a:schemeClr val="bg1"/>
              </a:solidFill>
            </a:endParaRPr>
          </a:p>
        </p:txBody>
      </p:sp>
      <p:sp>
        <p:nvSpPr>
          <p:cNvPr id="43" name="Oval 61"/>
          <p:cNvSpPr>
            <a:spLocks noChangeArrowheads="1"/>
          </p:cNvSpPr>
          <p:nvPr/>
        </p:nvSpPr>
        <p:spPr bwMode="auto">
          <a:xfrm>
            <a:off x="7289699" y="4482865"/>
            <a:ext cx="578197" cy="578584"/>
          </a:xfrm>
          <a:prstGeom prst="ellipse">
            <a:avLst/>
          </a:prstGeom>
          <a:solidFill>
            <a:schemeClr val="accent6"/>
          </a:solidFill>
          <a:ln>
            <a:noFill/>
          </a:ln>
        </p:spPr>
        <p:txBody>
          <a:bodyPr vert="horz" wrap="square" lIns="0" tIns="0" rIns="0" bIns="0" numCol="1" anchor="t" anchorCtr="0" compatLnSpc="1"/>
          <a:lstStyle/>
          <a:p>
            <a:pPr algn="ctr"/>
            <a:r>
              <a:rPr lang="en-US" altLang="zh-CN" dirty="0">
                <a:solidFill>
                  <a:schemeClr val="bg1"/>
                </a:solidFill>
              </a:rPr>
              <a:t>06</a:t>
            </a:r>
            <a:endParaRPr lang="zh-CN" altLang="en-US" dirty="0">
              <a:solidFill>
                <a:schemeClr val="bg1"/>
              </a:solidFill>
            </a:endParaRPr>
          </a:p>
        </p:txBody>
      </p:sp>
      <p:sp>
        <p:nvSpPr>
          <p:cNvPr id="44" name="Rectangle 24"/>
          <p:cNvSpPr>
            <a:spLocks noChangeArrowheads="1"/>
          </p:cNvSpPr>
          <p:nvPr/>
        </p:nvSpPr>
        <p:spPr bwMode="auto">
          <a:xfrm>
            <a:off x="7968922" y="1983276"/>
            <a:ext cx="3065388"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Rectangle 24"/>
          <p:cNvSpPr>
            <a:spLocks noChangeArrowheads="1"/>
          </p:cNvSpPr>
          <p:nvPr/>
        </p:nvSpPr>
        <p:spPr bwMode="auto">
          <a:xfrm>
            <a:off x="8495161" y="3144895"/>
            <a:ext cx="3065388"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Rectangle 24"/>
          <p:cNvSpPr>
            <a:spLocks noChangeArrowheads="1"/>
          </p:cNvSpPr>
          <p:nvPr/>
        </p:nvSpPr>
        <p:spPr bwMode="auto">
          <a:xfrm>
            <a:off x="8174038" y="4329534"/>
            <a:ext cx="3065388"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Rectangle 24"/>
          <p:cNvSpPr>
            <a:spLocks noChangeArrowheads="1"/>
          </p:cNvSpPr>
          <p:nvPr/>
        </p:nvSpPr>
        <p:spPr bwMode="auto">
          <a:xfrm>
            <a:off x="998163" y="1983276"/>
            <a:ext cx="3198121"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500"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单击此处添加文字</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Rectangle 24"/>
          <p:cNvSpPr>
            <a:spLocks noChangeArrowheads="1"/>
          </p:cNvSpPr>
          <p:nvPr/>
        </p:nvSpPr>
        <p:spPr bwMode="auto">
          <a:xfrm>
            <a:off x="470167" y="3144895"/>
            <a:ext cx="3198121"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Rectangle 24"/>
          <p:cNvSpPr>
            <a:spLocks noChangeArrowheads="1"/>
          </p:cNvSpPr>
          <p:nvPr/>
        </p:nvSpPr>
        <p:spPr bwMode="auto">
          <a:xfrm>
            <a:off x="828529" y="4327693"/>
            <a:ext cx="3198121"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00" b="1" dirty="0">
                <a:solidFill>
                  <a:schemeClr val="tx1">
                    <a:lumMod val="75000"/>
                    <a:lumOff val="25000"/>
                  </a:schemeClr>
                </a:solidFill>
              </a:rPr>
              <a:t>TOPIC HEADER HERE</a:t>
            </a:r>
            <a:endParaRPr lang="zh-CN" altLang="en-US" sz="1300" dirty="0">
              <a:solidFill>
                <a:schemeClr val="tx1">
                  <a:lumMod val="75000"/>
                  <a:lumOff val="25000"/>
                </a:schemeClr>
              </a:solidFill>
            </a:endParaRPr>
          </a:p>
          <a:p>
            <a:pPr>
              <a:lnSpc>
                <a:spcPct val="130000"/>
              </a:lnSpc>
              <a:spcAft>
                <a:spcPts val="5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Rectangle 5"/>
          <p:cNvSpPr>
            <a:spLocks noChangeArrowheads="1"/>
          </p:cNvSpPr>
          <p:nvPr/>
        </p:nvSpPr>
        <p:spPr bwMode="auto">
          <a:xfrm>
            <a:off x="5792729" y="3875887"/>
            <a:ext cx="598610" cy="610869"/>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900" b="1" dirty="0">
                <a:solidFill>
                  <a:schemeClr val="bg1"/>
                </a:solidFill>
              </a:rPr>
              <a:t>1</a:t>
            </a:r>
            <a:endParaRPr lang="zh-CN" altLang="en-US" sz="1900" b="1" dirty="0">
              <a:solidFill>
                <a:schemeClr val="bg1"/>
              </a:solidFill>
            </a:endParaRPr>
          </a:p>
        </p:txBody>
      </p:sp>
      <p:sp>
        <p:nvSpPr>
          <p:cNvPr id="51" name="Rectangle 6"/>
          <p:cNvSpPr>
            <a:spLocks noChangeArrowheads="1"/>
          </p:cNvSpPr>
          <p:nvPr/>
        </p:nvSpPr>
        <p:spPr bwMode="auto">
          <a:xfrm>
            <a:off x="5144101" y="4123002"/>
            <a:ext cx="598607" cy="36375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500" b="1" dirty="0">
                <a:solidFill>
                  <a:schemeClr val="bg1"/>
                </a:solidFill>
              </a:rPr>
              <a:t>2</a:t>
            </a:r>
            <a:endParaRPr lang="zh-CN" altLang="en-US" sz="1500" b="1" dirty="0">
              <a:solidFill>
                <a:schemeClr val="bg1"/>
              </a:solidFill>
            </a:endParaRPr>
          </a:p>
        </p:txBody>
      </p:sp>
      <p:sp>
        <p:nvSpPr>
          <p:cNvPr id="52" name="Rectangle 9"/>
          <p:cNvSpPr>
            <a:spLocks noChangeArrowheads="1"/>
          </p:cNvSpPr>
          <p:nvPr/>
        </p:nvSpPr>
        <p:spPr bwMode="auto">
          <a:xfrm>
            <a:off x="6441355" y="4209710"/>
            <a:ext cx="598613" cy="276771"/>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500" b="1" dirty="0">
                <a:solidFill>
                  <a:schemeClr val="bg1"/>
                </a:solidFill>
              </a:rPr>
              <a:t>3</a:t>
            </a:r>
            <a:endParaRPr lang="zh-CN" altLang="en-US" sz="1500" b="1" dirty="0">
              <a:solidFill>
                <a:schemeClr val="bg1"/>
              </a:solidFill>
            </a:endParaRPr>
          </a:p>
        </p:txBody>
      </p:sp>
      <p:grpSp>
        <p:nvGrpSpPr>
          <p:cNvPr id="53" name="组合 52"/>
          <p:cNvGrpSpPr/>
          <p:nvPr/>
        </p:nvGrpSpPr>
        <p:grpSpPr>
          <a:xfrm>
            <a:off x="5664313" y="2672521"/>
            <a:ext cx="855438" cy="1124871"/>
            <a:chOff x="4225925" y="1973263"/>
            <a:chExt cx="687388" cy="903287"/>
          </a:xfrm>
          <a:solidFill>
            <a:schemeClr val="accent1"/>
          </a:solidFill>
        </p:grpSpPr>
        <p:sp>
          <p:nvSpPr>
            <p:cNvPr id="54"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6281">
        <p14:vortex dir="r"/>
      </p:transition>
    </mc:Choice>
    <mc:Fallback>
      <p:transition spd="slow" advTm="6281">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7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anim calcmode="lin" valueType="num">
                                          <p:cBhvr>
                                            <p:cTn id="11" dur="500" fill="hold"/>
                                            <p:tgtEl>
                                              <p:spTgt spid="50"/>
                                            </p:tgtEl>
                                            <p:attrNameLst>
                                              <p:attrName>ppt_x</p:attrName>
                                            </p:attrNameLst>
                                          </p:cBhvr>
                                          <p:tavLst>
                                            <p:tav tm="0">
                                              <p:val>
                                                <p:strVal val="#ppt_x"/>
                                              </p:val>
                                            </p:tav>
                                            <p:tav tm="100000">
                                              <p:val>
                                                <p:strVal val="#ppt_x"/>
                                              </p:val>
                                            </p:tav>
                                          </p:tavLst>
                                        </p:anim>
                                        <p:anim calcmode="lin" valueType="num">
                                          <p:cBhvr>
                                            <p:cTn id="12" dur="500" fill="hold"/>
                                            <p:tgtEl>
                                              <p:spTgt spid="5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70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anim calcmode="lin" valueType="num">
                                          <p:cBhvr>
                                            <p:cTn id="16" dur="500" fill="hold"/>
                                            <p:tgtEl>
                                              <p:spTgt spid="53"/>
                                            </p:tgtEl>
                                            <p:attrNameLst>
                                              <p:attrName>ppt_x</p:attrName>
                                            </p:attrNameLst>
                                          </p:cBhvr>
                                          <p:tavLst>
                                            <p:tav tm="0">
                                              <p:val>
                                                <p:strVal val="#ppt_x"/>
                                              </p:val>
                                            </p:tav>
                                            <p:tav tm="100000">
                                              <p:val>
                                                <p:strVal val="#ppt_x"/>
                                              </p:val>
                                            </p:tav>
                                          </p:tavLst>
                                        </p:anim>
                                        <p:anim calcmode="lin" valueType="num">
                                          <p:cBhvr>
                                            <p:cTn id="17" dur="5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8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anim calcmode="lin" valueType="num">
                                          <p:cBhvr>
                                            <p:cTn id="21" dur="500" fill="hold"/>
                                            <p:tgtEl>
                                              <p:spTgt spid="51"/>
                                            </p:tgtEl>
                                            <p:attrNameLst>
                                              <p:attrName>ppt_x</p:attrName>
                                            </p:attrNameLst>
                                          </p:cBhvr>
                                          <p:tavLst>
                                            <p:tav tm="0">
                                              <p:val>
                                                <p:strVal val="#ppt_x"/>
                                              </p:val>
                                            </p:tav>
                                            <p:tav tm="100000">
                                              <p:val>
                                                <p:strVal val="#ppt_x"/>
                                              </p:val>
                                            </p:tav>
                                          </p:tavLst>
                                        </p:anim>
                                        <p:anim calcmode="lin" valueType="num">
                                          <p:cBhvr>
                                            <p:cTn id="22" dur="500" fill="hold"/>
                                            <p:tgtEl>
                                              <p:spTgt spid="5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8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90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anim calcmode="lin" valueType="num">
                                          <p:cBhvr>
                                            <p:cTn id="31" dur="500" fill="hold"/>
                                            <p:tgtEl>
                                              <p:spTgt spid="52"/>
                                            </p:tgtEl>
                                            <p:attrNameLst>
                                              <p:attrName>ppt_x</p:attrName>
                                            </p:attrNameLst>
                                          </p:cBhvr>
                                          <p:tavLst>
                                            <p:tav tm="0">
                                              <p:val>
                                                <p:strVal val="#ppt_x"/>
                                              </p:val>
                                            </p:tav>
                                            <p:tav tm="100000">
                                              <p:val>
                                                <p:strVal val="#ppt_x"/>
                                              </p:val>
                                            </p:tav>
                                          </p:tavLst>
                                        </p:anim>
                                        <p:anim calcmode="lin" valueType="num">
                                          <p:cBhvr>
                                            <p:cTn id="32" dur="500" fill="hold"/>
                                            <p:tgtEl>
                                              <p:spTgt spid="5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90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anim calcmode="lin" valueType="num">
                                          <p:cBhvr>
                                            <p:cTn id="36" dur="500" fill="hold"/>
                                            <p:tgtEl>
                                              <p:spTgt spid="31"/>
                                            </p:tgtEl>
                                            <p:attrNameLst>
                                              <p:attrName>ppt_x</p:attrName>
                                            </p:attrNameLst>
                                          </p:cBhvr>
                                          <p:tavLst>
                                            <p:tav tm="0">
                                              <p:val>
                                                <p:strVal val="#ppt_x"/>
                                              </p:val>
                                            </p:tav>
                                            <p:tav tm="100000">
                                              <p:val>
                                                <p:strVal val="#ppt_x"/>
                                              </p:val>
                                            </p:tav>
                                          </p:tavLst>
                                        </p:anim>
                                        <p:anim calcmode="lin" valueType="num">
                                          <p:cBhvr>
                                            <p:cTn id="37" dur="500" fill="hold"/>
                                            <p:tgtEl>
                                              <p:spTgt spid="31"/>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1500"/>
                                      </p:stCondLst>
                                      <p:childTnLst>
                                        <p:set>
                                          <p:cBhvr>
                                            <p:cTn id="39" dur="1" fill="hold">
                                              <p:stCondLst>
                                                <p:cond delay="0"/>
                                              </p:stCondLst>
                                            </p:cTn>
                                            <p:tgtEl>
                                              <p:spTgt spid="37"/>
                                            </p:tgtEl>
                                            <p:attrNameLst>
                                              <p:attrName>style.visibility</p:attrName>
                                            </p:attrNameLst>
                                          </p:cBhvr>
                                          <p:to>
                                            <p:strVal val="visible"/>
                                          </p:to>
                                        </p:set>
                                        <p:animEffect transition="in" filter="wheel(1)">
                                          <p:cBhvr>
                                            <p:cTn id="40" dur="500"/>
                                            <p:tgtEl>
                                              <p:spTgt spid="37"/>
                                            </p:tgtEl>
                                          </p:cBhvr>
                                        </p:animEffect>
                                      </p:childTnLst>
                                    </p:cTn>
                                  </p:par>
                                  <p:par>
                                    <p:cTn id="41" presetID="53" presetClass="entr" presetSubtype="16" fill="hold" grpId="0" nodeType="withEffect">
                                      <p:stCondLst>
                                        <p:cond delay="19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2" presetClass="entr" presetSubtype="8" fill="hold" grpId="0" nodeType="withEffect" p14:presetBounceEnd="60000">
                                      <p:stCondLst>
                                        <p:cond delay="2400"/>
                                      </p:stCondLst>
                                      <p:childTnLst>
                                        <p:set>
                                          <p:cBhvr>
                                            <p:cTn id="47" dur="1" fill="hold">
                                              <p:stCondLst>
                                                <p:cond delay="0"/>
                                              </p:stCondLst>
                                            </p:cTn>
                                            <p:tgtEl>
                                              <p:spTgt spid="47"/>
                                            </p:tgtEl>
                                            <p:attrNameLst>
                                              <p:attrName>style.visibility</p:attrName>
                                            </p:attrNameLst>
                                          </p:cBhvr>
                                          <p:to>
                                            <p:strVal val="visible"/>
                                          </p:to>
                                        </p:set>
                                        <p:anim calcmode="lin" valueType="num" p14:bounceEnd="60000">
                                          <p:cBhvr additive="base">
                                            <p:cTn id="48" dur="500" fill="hold"/>
                                            <p:tgtEl>
                                              <p:spTgt spid="47"/>
                                            </p:tgtEl>
                                            <p:attrNameLst>
                                              <p:attrName>ppt_x</p:attrName>
                                            </p:attrNameLst>
                                          </p:cBhvr>
                                          <p:tavLst>
                                            <p:tav tm="0">
                                              <p:val>
                                                <p:strVal val="0-#ppt_w/2"/>
                                              </p:val>
                                            </p:tav>
                                            <p:tav tm="100000">
                                              <p:val>
                                                <p:strVal val="#ppt_x"/>
                                              </p:val>
                                            </p:tav>
                                          </p:tavLst>
                                        </p:anim>
                                        <p:anim calcmode="lin" valueType="num" p14:bounceEnd="60000">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40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2" presetClass="entr" presetSubtype="8" fill="hold" grpId="0" nodeType="withEffect" p14:presetBounceEnd="60000">
                                      <p:stCondLst>
                                        <p:cond delay="2900"/>
                                      </p:stCondLst>
                                      <p:childTnLst>
                                        <p:set>
                                          <p:cBhvr>
                                            <p:cTn id="56" dur="1" fill="hold">
                                              <p:stCondLst>
                                                <p:cond delay="0"/>
                                              </p:stCondLst>
                                            </p:cTn>
                                            <p:tgtEl>
                                              <p:spTgt spid="48"/>
                                            </p:tgtEl>
                                            <p:attrNameLst>
                                              <p:attrName>style.visibility</p:attrName>
                                            </p:attrNameLst>
                                          </p:cBhvr>
                                          <p:to>
                                            <p:strVal val="visible"/>
                                          </p:to>
                                        </p:set>
                                        <p:anim calcmode="lin" valueType="num" p14:bounceEnd="60000">
                                          <p:cBhvr additive="base">
                                            <p:cTn id="57" dur="500" fill="hold"/>
                                            <p:tgtEl>
                                              <p:spTgt spid="48"/>
                                            </p:tgtEl>
                                            <p:attrNameLst>
                                              <p:attrName>ppt_x</p:attrName>
                                            </p:attrNameLst>
                                          </p:cBhvr>
                                          <p:tavLst>
                                            <p:tav tm="0">
                                              <p:val>
                                                <p:strVal val="0-#ppt_w/2"/>
                                              </p:val>
                                            </p:tav>
                                            <p:tav tm="100000">
                                              <p:val>
                                                <p:strVal val="#ppt_x"/>
                                              </p:val>
                                            </p:tav>
                                          </p:tavLst>
                                        </p:anim>
                                        <p:anim calcmode="lin" valueType="num" p14:bounceEnd="60000">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290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par>
                                    <p:cTn id="64" presetID="2" presetClass="entr" presetSubtype="8" fill="hold" grpId="0" nodeType="withEffect" p14:presetBounceEnd="60000">
                                      <p:stCondLst>
                                        <p:cond delay="3400"/>
                                      </p:stCondLst>
                                      <p:childTnLst>
                                        <p:set>
                                          <p:cBhvr>
                                            <p:cTn id="65" dur="1" fill="hold">
                                              <p:stCondLst>
                                                <p:cond delay="0"/>
                                              </p:stCondLst>
                                            </p:cTn>
                                            <p:tgtEl>
                                              <p:spTgt spid="49"/>
                                            </p:tgtEl>
                                            <p:attrNameLst>
                                              <p:attrName>style.visibility</p:attrName>
                                            </p:attrNameLst>
                                          </p:cBhvr>
                                          <p:to>
                                            <p:strVal val="visible"/>
                                          </p:to>
                                        </p:set>
                                        <p:anim calcmode="lin" valueType="num" p14:bounceEnd="60000">
                                          <p:cBhvr additive="base">
                                            <p:cTn id="66" dur="50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67" dur="500" fill="hold"/>
                                            <p:tgtEl>
                                              <p:spTgt spid="49"/>
                                            </p:tgtEl>
                                            <p:attrNameLst>
                                              <p:attrName>ppt_y</p:attrName>
                                            </p:attrNameLst>
                                          </p:cBhvr>
                                          <p:tavLst>
                                            <p:tav tm="0">
                                              <p:val>
                                                <p:strVal val="#ppt_y"/>
                                              </p:val>
                                            </p:tav>
                                            <p:tav tm="100000">
                                              <p:val>
                                                <p:strVal val="#ppt_y"/>
                                              </p:val>
                                            </p:tav>
                                          </p:tavLst>
                                        </p:anim>
                                      </p:childTnLst>
                                    </p:cTn>
                                  </p:par>
                                  <p:par>
                                    <p:cTn id="68" presetID="53" presetClass="entr" presetSubtype="16" fill="hold" grpId="0" nodeType="withEffect">
                                      <p:stCondLst>
                                        <p:cond delay="340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par>
                                    <p:cTn id="73" presetID="2" presetClass="entr" presetSubtype="2" fill="hold" grpId="0" nodeType="withEffect" p14:presetBounceEnd="60000">
                                      <p:stCondLst>
                                        <p:cond delay="3900"/>
                                      </p:stCondLst>
                                      <p:childTnLst>
                                        <p:set>
                                          <p:cBhvr>
                                            <p:cTn id="74" dur="1" fill="hold">
                                              <p:stCondLst>
                                                <p:cond delay="0"/>
                                              </p:stCondLst>
                                            </p:cTn>
                                            <p:tgtEl>
                                              <p:spTgt spid="44"/>
                                            </p:tgtEl>
                                            <p:attrNameLst>
                                              <p:attrName>style.visibility</p:attrName>
                                            </p:attrNameLst>
                                          </p:cBhvr>
                                          <p:to>
                                            <p:strVal val="visible"/>
                                          </p:to>
                                        </p:set>
                                        <p:anim calcmode="lin" valueType="num" p14:bounceEnd="60000">
                                          <p:cBhvr additive="base">
                                            <p:cTn id="75" dur="500" fill="hold"/>
                                            <p:tgtEl>
                                              <p:spTgt spid="44"/>
                                            </p:tgtEl>
                                            <p:attrNameLst>
                                              <p:attrName>ppt_x</p:attrName>
                                            </p:attrNameLst>
                                          </p:cBhvr>
                                          <p:tavLst>
                                            <p:tav tm="0">
                                              <p:val>
                                                <p:strVal val="1+#ppt_w/2"/>
                                              </p:val>
                                            </p:tav>
                                            <p:tav tm="100000">
                                              <p:val>
                                                <p:strVal val="#ppt_x"/>
                                              </p:val>
                                            </p:tav>
                                          </p:tavLst>
                                        </p:anim>
                                        <p:anim calcmode="lin" valueType="num" p14:bounceEnd="60000">
                                          <p:cBhvr additive="base">
                                            <p:cTn id="76" dur="500" fill="hold"/>
                                            <p:tgtEl>
                                              <p:spTgt spid="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39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par>
                                    <p:cTn id="82" presetID="2" presetClass="entr" presetSubtype="2" fill="hold" grpId="0" nodeType="withEffect" p14:presetBounceEnd="60000">
                                      <p:stCondLst>
                                        <p:cond delay="4400"/>
                                      </p:stCondLst>
                                      <p:childTnLst>
                                        <p:set>
                                          <p:cBhvr>
                                            <p:cTn id="83" dur="1" fill="hold">
                                              <p:stCondLst>
                                                <p:cond delay="0"/>
                                              </p:stCondLst>
                                            </p:cTn>
                                            <p:tgtEl>
                                              <p:spTgt spid="45"/>
                                            </p:tgtEl>
                                            <p:attrNameLst>
                                              <p:attrName>style.visibility</p:attrName>
                                            </p:attrNameLst>
                                          </p:cBhvr>
                                          <p:to>
                                            <p:strVal val="visible"/>
                                          </p:to>
                                        </p:set>
                                        <p:anim calcmode="lin" valueType="num" p14:bounceEnd="60000">
                                          <p:cBhvr additive="base">
                                            <p:cTn id="84" dur="5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53" presetClass="entr" presetSubtype="16" fill="hold" grpId="0" nodeType="withEffect">
                                      <p:stCondLst>
                                        <p:cond delay="440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2" presetClass="entr" presetSubtype="2" fill="hold" grpId="0" nodeType="withEffect" p14:presetBounceEnd="60000">
                                      <p:stCondLst>
                                        <p:cond delay="4900"/>
                                      </p:stCondLst>
                                      <p:childTnLst>
                                        <p:set>
                                          <p:cBhvr>
                                            <p:cTn id="92" dur="1" fill="hold">
                                              <p:stCondLst>
                                                <p:cond delay="0"/>
                                              </p:stCondLst>
                                            </p:cTn>
                                            <p:tgtEl>
                                              <p:spTgt spid="46"/>
                                            </p:tgtEl>
                                            <p:attrNameLst>
                                              <p:attrName>style.visibility</p:attrName>
                                            </p:attrNameLst>
                                          </p:cBhvr>
                                          <p:to>
                                            <p:strVal val="visible"/>
                                          </p:to>
                                        </p:set>
                                        <p:anim calcmode="lin" valueType="num" p14:bounceEnd="60000">
                                          <p:cBhvr additive="base">
                                            <p:cTn id="93" dur="5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9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animBg="1"/>
          <p:bldP spid="51" grpId="0" animBg="1"/>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7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anim calcmode="lin" valueType="num">
                                          <p:cBhvr>
                                            <p:cTn id="11" dur="500" fill="hold"/>
                                            <p:tgtEl>
                                              <p:spTgt spid="50"/>
                                            </p:tgtEl>
                                            <p:attrNameLst>
                                              <p:attrName>ppt_x</p:attrName>
                                            </p:attrNameLst>
                                          </p:cBhvr>
                                          <p:tavLst>
                                            <p:tav tm="0">
                                              <p:val>
                                                <p:strVal val="#ppt_x"/>
                                              </p:val>
                                            </p:tav>
                                            <p:tav tm="100000">
                                              <p:val>
                                                <p:strVal val="#ppt_x"/>
                                              </p:val>
                                            </p:tav>
                                          </p:tavLst>
                                        </p:anim>
                                        <p:anim calcmode="lin" valueType="num">
                                          <p:cBhvr>
                                            <p:cTn id="12" dur="500" fill="hold"/>
                                            <p:tgtEl>
                                              <p:spTgt spid="5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70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anim calcmode="lin" valueType="num">
                                          <p:cBhvr>
                                            <p:cTn id="16" dur="500" fill="hold"/>
                                            <p:tgtEl>
                                              <p:spTgt spid="53"/>
                                            </p:tgtEl>
                                            <p:attrNameLst>
                                              <p:attrName>ppt_x</p:attrName>
                                            </p:attrNameLst>
                                          </p:cBhvr>
                                          <p:tavLst>
                                            <p:tav tm="0">
                                              <p:val>
                                                <p:strVal val="#ppt_x"/>
                                              </p:val>
                                            </p:tav>
                                            <p:tav tm="100000">
                                              <p:val>
                                                <p:strVal val="#ppt_x"/>
                                              </p:val>
                                            </p:tav>
                                          </p:tavLst>
                                        </p:anim>
                                        <p:anim calcmode="lin" valueType="num">
                                          <p:cBhvr>
                                            <p:cTn id="17" dur="5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8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anim calcmode="lin" valueType="num">
                                          <p:cBhvr>
                                            <p:cTn id="21" dur="500" fill="hold"/>
                                            <p:tgtEl>
                                              <p:spTgt spid="51"/>
                                            </p:tgtEl>
                                            <p:attrNameLst>
                                              <p:attrName>ppt_x</p:attrName>
                                            </p:attrNameLst>
                                          </p:cBhvr>
                                          <p:tavLst>
                                            <p:tav tm="0">
                                              <p:val>
                                                <p:strVal val="#ppt_x"/>
                                              </p:val>
                                            </p:tav>
                                            <p:tav tm="100000">
                                              <p:val>
                                                <p:strVal val="#ppt_x"/>
                                              </p:val>
                                            </p:tav>
                                          </p:tavLst>
                                        </p:anim>
                                        <p:anim calcmode="lin" valueType="num">
                                          <p:cBhvr>
                                            <p:cTn id="22" dur="500" fill="hold"/>
                                            <p:tgtEl>
                                              <p:spTgt spid="5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8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90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anim calcmode="lin" valueType="num">
                                          <p:cBhvr>
                                            <p:cTn id="31" dur="500" fill="hold"/>
                                            <p:tgtEl>
                                              <p:spTgt spid="52"/>
                                            </p:tgtEl>
                                            <p:attrNameLst>
                                              <p:attrName>ppt_x</p:attrName>
                                            </p:attrNameLst>
                                          </p:cBhvr>
                                          <p:tavLst>
                                            <p:tav tm="0">
                                              <p:val>
                                                <p:strVal val="#ppt_x"/>
                                              </p:val>
                                            </p:tav>
                                            <p:tav tm="100000">
                                              <p:val>
                                                <p:strVal val="#ppt_x"/>
                                              </p:val>
                                            </p:tav>
                                          </p:tavLst>
                                        </p:anim>
                                        <p:anim calcmode="lin" valueType="num">
                                          <p:cBhvr>
                                            <p:cTn id="32" dur="500" fill="hold"/>
                                            <p:tgtEl>
                                              <p:spTgt spid="5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90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anim calcmode="lin" valueType="num">
                                          <p:cBhvr>
                                            <p:cTn id="36" dur="500" fill="hold"/>
                                            <p:tgtEl>
                                              <p:spTgt spid="31"/>
                                            </p:tgtEl>
                                            <p:attrNameLst>
                                              <p:attrName>ppt_x</p:attrName>
                                            </p:attrNameLst>
                                          </p:cBhvr>
                                          <p:tavLst>
                                            <p:tav tm="0">
                                              <p:val>
                                                <p:strVal val="#ppt_x"/>
                                              </p:val>
                                            </p:tav>
                                            <p:tav tm="100000">
                                              <p:val>
                                                <p:strVal val="#ppt_x"/>
                                              </p:val>
                                            </p:tav>
                                          </p:tavLst>
                                        </p:anim>
                                        <p:anim calcmode="lin" valueType="num">
                                          <p:cBhvr>
                                            <p:cTn id="37" dur="500" fill="hold"/>
                                            <p:tgtEl>
                                              <p:spTgt spid="31"/>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1500"/>
                                      </p:stCondLst>
                                      <p:childTnLst>
                                        <p:set>
                                          <p:cBhvr>
                                            <p:cTn id="39" dur="1" fill="hold">
                                              <p:stCondLst>
                                                <p:cond delay="0"/>
                                              </p:stCondLst>
                                            </p:cTn>
                                            <p:tgtEl>
                                              <p:spTgt spid="37"/>
                                            </p:tgtEl>
                                            <p:attrNameLst>
                                              <p:attrName>style.visibility</p:attrName>
                                            </p:attrNameLst>
                                          </p:cBhvr>
                                          <p:to>
                                            <p:strVal val="visible"/>
                                          </p:to>
                                        </p:set>
                                        <p:animEffect transition="in" filter="wheel(1)">
                                          <p:cBhvr>
                                            <p:cTn id="40" dur="500"/>
                                            <p:tgtEl>
                                              <p:spTgt spid="37"/>
                                            </p:tgtEl>
                                          </p:cBhvr>
                                        </p:animEffect>
                                      </p:childTnLst>
                                    </p:cTn>
                                  </p:par>
                                  <p:par>
                                    <p:cTn id="41" presetID="53" presetClass="entr" presetSubtype="16" fill="hold" grpId="0" nodeType="withEffect">
                                      <p:stCondLst>
                                        <p:cond delay="19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2" presetClass="entr" presetSubtype="8" fill="hold" grpId="0" nodeType="withEffect">
                                      <p:stCondLst>
                                        <p:cond delay="24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0-#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40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2" presetClass="entr" presetSubtype="8" fill="hold" grpId="0" nodeType="withEffect">
                                      <p:stCondLst>
                                        <p:cond delay="290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0-#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290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par>
                                    <p:cTn id="64" presetID="2" presetClass="entr" presetSubtype="8" fill="hold" grpId="0" nodeType="withEffect">
                                      <p:stCondLst>
                                        <p:cond delay="340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0-#ppt_w/2"/>
                                              </p:val>
                                            </p:tav>
                                            <p:tav tm="100000">
                                              <p:val>
                                                <p:strVal val="#ppt_x"/>
                                              </p:val>
                                            </p:tav>
                                          </p:tavLst>
                                        </p:anim>
                                        <p:anim calcmode="lin" valueType="num">
                                          <p:cBhvr additive="base">
                                            <p:cTn id="67" dur="500" fill="hold"/>
                                            <p:tgtEl>
                                              <p:spTgt spid="49"/>
                                            </p:tgtEl>
                                            <p:attrNameLst>
                                              <p:attrName>ppt_y</p:attrName>
                                            </p:attrNameLst>
                                          </p:cBhvr>
                                          <p:tavLst>
                                            <p:tav tm="0">
                                              <p:val>
                                                <p:strVal val="#ppt_y"/>
                                              </p:val>
                                            </p:tav>
                                            <p:tav tm="100000">
                                              <p:val>
                                                <p:strVal val="#ppt_y"/>
                                              </p:val>
                                            </p:tav>
                                          </p:tavLst>
                                        </p:anim>
                                      </p:childTnLst>
                                    </p:cTn>
                                  </p:par>
                                  <p:par>
                                    <p:cTn id="68" presetID="53" presetClass="entr" presetSubtype="16" fill="hold" grpId="0" nodeType="withEffect">
                                      <p:stCondLst>
                                        <p:cond delay="340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par>
                                    <p:cTn id="73" presetID="2" presetClass="entr" presetSubtype="2" fill="hold" grpId="0" nodeType="withEffect">
                                      <p:stCondLst>
                                        <p:cond delay="39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1+#ppt_w/2"/>
                                              </p:val>
                                            </p:tav>
                                            <p:tav tm="100000">
                                              <p:val>
                                                <p:strVal val="#ppt_x"/>
                                              </p:val>
                                            </p:tav>
                                          </p:tavLst>
                                        </p:anim>
                                        <p:anim calcmode="lin" valueType="num">
                                          <p:cBhvr additive="base">
                                            <p:cTn id="76" dur="500" fill="hold"/>
                                            <p:tgtEl>
                                              <p:spTgt spid="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39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par>
                                    <p:cTn id="82" presetID="2" presetClass="entr" presetSubtype="2" fill="hold" grpId="0" nodeType="withEffect">
                                      <p:stCondLst>
                                        <p:cond delay="440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1+#ppt_w/2"/>
                                              </p:val>
                                            </p:tav>
                                            <p:tav tm="100000">
                                              <p:val>
                                                <p:strVal val="#ppt_x"/>
                                              </p:val>
                                            </p:tav>
                                          </p:tavLst>
                                        </p:anim>
                                        <p:anim calcmode="lin" valueType="num">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53" presetClass="entr" presetSubtype="16" fill="hold" grpId="0" nodeType="withEffect">
                                      <p:stCondLst>
                                        <p:cond delay="440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2" presetClass="entr" presetSubtype="2" fill="hold" grpId="0" nodeType="withEffect">
                                      <p:stCondLst>
                                        <p:cond delay="4900"/>
                                      </p:stCondLst>
                                      <p:childTnLst>
                                        <p:set>
                                          <p:cBhvr>
                                            <p:cTn id="92" dur="1" fill="hold">
                                              <p:stCondLst>
                                                <p:cond delay="0"/>
                                              </p:stCondLst>
                                            </p:cTn>
                                            <p:tgtEl>
                                              <p:spTgt spid="46"/>
                                            </p:tgtEl>
                                            <p:attrNameLst>
                                              <p:attrName>style.visibility</p:attrName>
                                            </p:attrNameLst>
                                          </p:cBhvr>
                                          <p:to>
                                            <p:strVal val="visible"/>
                                          </p:to>
                                        </p:set>
                                        <p:anim calcmode="lin" valueType="num">
                                          <p:cBhvr additive="base">
                                            <p:cTn id="93" dur="500" fill="hold"/>
                                            <p:tgtEl>
                                              <p:spTgt spid="46"/>
                                            </p:tgtEl>
                                            <p:attrNameLst>
                                              <p:attrName>ppt_x</p:attrName>
                                            </p:attrNameLst>
                                          </p:cBhvr>
                                          <p:tavLst>
                                            <p:tav tm="0">
                                              <p:val>
                                                <p:strVal val="1+#ppt_w/2"/>
                                              </p:val>
                                            </p:tav>
                                            <p:tav tm="100000">
                                              <p:val>
                                                <p:strVal val="#ppt_x"/>
                                              </p:val>
                                            </p:tav>
                                          </p:tavLst>
                                        </p:anim>
                                        <p:anim calcmode="lin" valueType="num">
                                          <p:cBhvr additive="base">
                                            <p:cTn id="9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animBg="1"/>
          <p:bldP spid="51" grpId="0" animBg="1"/>
          <p:bldP spid="52"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6000</Words>
  <Application>WPS 演示</Application>
  <PresentationFormat>自定义</PresentationFormat>
  <Paragraphs>669</Paragraphs>
  <Slides>31</Slides>
  <Notes>29</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31</vt:i4>
      </vt:variant>
    </vt:vector>
  </HeadingPairs>
  <TitlesOfParts>
    <vt:vector size="65" baseType="lpstr">
      <vt:lpstr>Arial</vt:lpstr>
      <vt:lpstr>宋体</vt:lpstr>
      <vt:lpstr>Wingdings</vt:lpstr>
      <vt:lpstr>微软雅黑</vt:lpstr>
      <vt:lpstr>Calibri</vt:lpstr>
      <vt:lpstr>Open Sans</vt:lpstr>
      <vt:lpstr>Franklin Gothic Demi Cond</vt:lpstr>
      <vt:lpstr>Signika</vt:lpstr>
      <vt:lpstr>Open Sans Light</vt:lpstr>
      <vt:lpstr>Mission Gothic Regular</vt:lpstr>
      <vt:lpstr>Open Sans Light</vt:lpstr>
      <vt:lpstr>Tahoma</vt:lpstr>
      <vt:lpstr>Arial</vt:lpstr>
      <vt:lpstr>Open Sans</vt:lpstr>
      <vt:lpstr>Franklin Gothic Book</vt:lpstr>
      <vt:lpstr>Open Sans Extrabold</vt:lpstr>
      <vt:lpstr>Open Sans Semibold</vt:lpstr>
      <vt:lpstr>Arial Unicode MS</vt:lpstr>
      <vt:lpstr>Calibri Light</vt:lpstr>
      <vt:lpstr>华文黑体</vt:lpstr>
      <vt:lpstr>Lato Light</vt:lpstr>
      <vt:lpstr>Gill Sans</vt:lpstr>
      <vt:lpstr>Calibri</vt:lpstr>
      <vt:lpstr>Impact</vt:lpstr>
      <vt:lpstr>MS PGothic</vt:lpstr>
      <vt:lpstr>Corbel</vt:lpstr>
      <vt:lpstr>方正兰亭细黑_GBK</vt:lpstr>
      <vt:lpstr>Broadway BT</vt:lpstr>
      <vt:lpstr>GoodVibrationsROB</vt:lpstr>
      <vt:lpstr>黑体</vt:lpstr>
      <vt:lpstr>Lato</vt:lpstr>
      <vt:lpstr>Gill Sans MT</vt:lpstr>
      <vt:lpstr>Broadway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40</cp:revision>
  <dcterms:created xsi:type="dcterms:W3CDTF">2015-05-05T08:02:00Z</dcterms:created>
  <dcterms:modified xsi:type="dcterms:W3CDTF">2017-06-19T14:45:56Z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