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handoutMasterIdLst>
    <p:handoutMasterId r:id="rId37"/>
  </p:handoutMasterIdLst>
  <p:sldIdLst>
    <p:sldId id="322" r:id="rId2"/>
    <p:sldId id="302" r:id="rId3"/>
    <p:sldId id="323" r:id="rId4"/>
    <p:sldId id="281" r:id="rId5"/>
    <p:sldId id="266" r:id="rId6"/>
    <p:sldId id="315" r:id="rId7"/>
    <p:sldId id="285" r:id="rId8"/>
    <p:sldId id="316" r:id="rId9"/>
    <p:sldId id="318" r:id="rId10"/>
    <p:sldId id="324" r:id="rId11"/>
    <p:sldId id="278" r:id="rId12"/>
    <p:sldId id="310" r:id="rId13"/>
    <p:sldId id="275" r:id="rId14"/>
    <p:sldId id="311" r:id="rId15"/>
    <p:sldId id="312" r:id="rId16"/>
    <p:sldId id="313" r:id="rId17"/>
    <p:sldId id="325" r:id="rId18"/>
    <p:sldId id="307" r:id="rId19"/>
    <p:sldId id="314" r:id="rId20"/>
    <p:sldId id="317" r:id="rId21"/>
    <p:sldId id="283" r:id="rId22"/>
    <p:sldId id="308" r:id="rId23"/>
    <p:sldId id="279" r:id="rId24"/>
    <p:sldId id="326" r:id="rId25"/>
    <p:sldId id="273" r:id="rId26"/>
    <p:sldId id="272" r:id="rId27"/>
    <p:sldId id="319" r:id="rId28"/>
    <p:sldId id="289" r:id="rId29"/>
    <p:sldId id="290" r:id="rId30"/>
    <p:sldId id="292" r:id="rId31"/>
    <p:sldId id="309" r:id="rId32"/>
    <p:sldId id="327" r:id="rId33"/>
    <p:sldId id="297" r:id="rId34"/>
    <p:sldId id="298" r:id="rId35"/>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C00"/>
    <a:srgbClr val="E73A1C"/>
    <a:srgbClr val="21A247"/>
    <a:srgbClr val="00BE9C"/>
    <a:srgbClr val="005F4E"/>
    <a:srgbClr val="4F5962"/>
    <a:srgbClr val="29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94645" autoAdjust="0"/>
  </p:normalViewPr>
  <p:slideViewPr>
    <p:cSldViewPr snapToGrid="0" snapToObjects="1">
      <p:cViewPr varScale="1">
        <p:scale>
          <a:sx n="87" d="100"/>
          <a:sy n="87" d="100"/>
        </p:scale>
        <p:origin x="114" y="72"/>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767406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t>2017/12/8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t>‹#›</a:t>
            </a:fld>
            <a:endParaRPr kumimoji="1" lang="zh-CN" altLang="en-US"/>
          </a:p>
        </p:txBody>
      </p:sp>
    </p:spTree>
    <p:extLst>
      <p:ext uri="{BB962C8B-B14F-4D97-AF65-F5344CB8AC3E}">
        <p14:creationId xmlns:p14="http://schemas.microsoft.com/office/powerpoint/2010/main" val="367603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a:t>
            </a:fld>
            <a:endParaRPr kumimoji="1" lang="zh-CN" altLang="en-US"/>
          </a:p>
        </p:txBody>
      </p:sp>
    </p:spTree>
    <p:extLst>
      <p:ext uri="{BB962C8B-B14F-4D97-AF65-F5344CB8AC3E}">
        <p14:creationId xmlns:p14="http://schemas.microsoft.com/office/powerpoint/2010/main" val="232926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10</a:t>
            </a:fld>
            <a:endParaRPr kumimoji="1" lang="zh-CN" altLang="en-US"/>
          </a:p>
        </p:txBody>
      </p:sp>
    </p:spTree>
    <p:extLst>
      <p:ext uri="{BB962C8B-B14F-4D97-AF65-F5344CB8AC3E}">
        <p14:creationId xmlns:p14="http://schemas.microsoft.com/office/powerpoint/2010/main" val="1353082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11</a:t>
            </a:fld>
            <a:endParaRPr kumimoji="1" lang="zh-CN" altLang="en-US"/>
          </a:p>
        </p:txBody>
      </p:sp>
    </p:spTree>
    <p:extLst>
      <p:ext uri="{BB962C8B-B14F-4D97-AF65-F5344CB8AC3E}">
        <p14:creationId xmlns:p14="http://schemas.microsoft.com/office/powerpoint/2010/main" val="104935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12</a:t>
            </a:fld>
            <a:endParaRPr kumimoji="1" lang="zh-CN" altLang="en-US"/>
          </a:p>
        </p:txBody>
      </p:sp>
    </p:spTree>
    <p:extLst>
      <p:ext uri="{BB962C8B-B14F-4D97-AF65-F5344CB8AC3E}">
        <p14:creationId xmlns:p14="http://schemas.microsoft.com/office/powerpoint/2010/main" val="411742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13</a:t>
            </a:fld>
            <a:endParaRPr kumimoji="1" lang="zh-CN" altLang="en-US"/>
          </a:p>
        </p:txBody>
      </p:sp>
    </p:spTree>
    <p:extLst>
      <p:ext uri="{BB962C8B-B14F-4D97-AF65-F5344CB8AC3E}">
        <p14:creationId xmlns:p14="http://schemas.microsoft.com/office/powerpoint/2010/main" val="392348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14</a:t>
            </a:fld>
            <a:endParaRPr kumimoji="1" lang="zh-CN" altLang="en-US"/>
          </a:p>
        </p:txBody>
      </p:sp>
    </p:spTree>
    <p:extLst>
      <p:ext uri="{BB962C8B-B14F-4D97-AF65-F5344CB8AC3E}">
        <p14:creationId xmlns:p14="http://schemas.microsoft.com/office/powerpoint/2010/main" val="863435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15</a:t>
            </a:fld>
            <a:endParaRPr kumimoji="1" lang="zh-CN" altLang="en-US"/>
          </a:p>
        </p:txBody>
      </p:sp>
    </p:spTree>
    <p:extLst>
      <p:ext uri="{BB962C8B-B14F-4D97-AF65-F5344CB8AC3E}">
        <p14:creationId xmlns:p14="http://schemas.microsoft.com/office/powerpoint/2010/main" val="122396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16</a:t>
            </a:fld>
            <a:endParaRPr kumimoji="1" lang="zh-CN" altLang="en-US"/>
          </a:p>
        </p:txBody>
      </p:sp>
    </p:spTree>
    <p:extLst>
      <p:ext uri="{BB962C8B-B14F-4D97-AF65-F5344CB8AC3E}">
        <p14:creationId xmlns:p14="http://schemas.microsoft.com/office/powerpoint/2010/main" val="331251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17</a:t>
            </a:fld>
            <a:endParaRPr kumimoji="1" lang="zh-CN" altLang="en-US"/>
          </a:p>
        </p:txBody>
      </p:sp>
    </p:spTree>
    <p:extLst>
      <p:ext uri="{BB962C8B-B14F-4D97-AF65-F5344CB8AC3E}">
        <p14:creationId xmlns:p14="http://schemas.microsoft.com/office/powerpoint/2010/main" val="169309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18</a:t>
            </a:fld>
            <a:endParaRPr kumimoji="1" lang="zh-CN" altLang="en-US"/>
          </a:p>
        </p:txBody>
      </p:sp>
    </p:spTree>
    <p:extLst>
      <p:ext uri="{BB962C8B-B14F-4D97-AF65-F5344CB8AC3E}">
        <p14:creationId xmlns:p14="http://schemas.microsoft.com/office/powerpoint/2010/main" val="394795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19</a:t>
            </a:fld>
            <a:endParaRPr kumimoji="1" lang="zh-CN" altLang="en-US"/>
          </a:p>
        </p:txBody>
      </p:sp>
    </p:spTree>
    <p:extLst>
      <p:ext uri="{BB962C8B-B14F-4D97-AF65-F5344CB8AC3E}">
        <p14:creationId xmlns:p14="http://schemas.microsoft.com/office/powerpoint/2010/main" val="206851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a:t>
            </a:fld>
            <a:endParaRPr kumimoji="1" lang="zh-CN" altLang="en-US"/>
          </a:p>
        </p:txBody>
      </p:sp>
    </p:spTree>
    <p:extLst>
      <p:ext uri="{BB962C8B-B14F-4D97-AF65-F5344CB8AC3E}">
        <p14:creationId xmlns:p14="http://schemas.microsoft.com/office/powerpoint/2010/main" val="4172731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20</a:t>
            </a:fld>
            <a:endParaRPr kumimoji="1" lang="zh-CN" altLang="en-US"/>
          </a:p>
        </p:txBody>
      </p:sp>
    </p:spTree>
    <p:extLst>
      <p:ext uri="{BB962C8B-B14F-4D97-AF65-F5344CB8AC3E}">
        <p14:creationId xmlns:p14="http://schemas.microsoft.com/office/powerpoint/2010/main" val="1103376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21</a:t>
            </a:fld>
            <a:endParaRPr kumimoji="1" lang="zh-CN" altLang="en-US"/>
          </a:p>
        </p:txBody>
      </p:sp>
    </p:spTree>
    <p:extLst>
      <p:ext uri="{BB962C8B-B14F-4D97-AF65-F5344CB8AC3E}">
        <p14:creationId xmlns:p14="http://schemas.microsoft.com/office/powerpoint/2010/main" val="394019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22</a:t>
            </a:fld>
            <a:endParaRPr kumimoji="1" lang="zh-CN" altLang="en-US"/>
          </a:p>
        </p:txBody>
      </p:sp>
    </p:spTree>
    <p:extLst>
      <p:ext uri="{BB962C8B-B14F-4D97-AF65-F5344CB8AC3E}">
        <p14:creationId xmlns:p14="http://schemas.microsoft.com/office/powerpoint/2010/main" val="2711196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23</a:t>
            </a:fld>
            <a:endParaRPr kumimoji="1" lang="zh-CN" altLang="en-US"/>
          </a:p>
        </p:txBody>
      </p:sp>
    </p:spTree>
    <p:extLst>
      <p:ext uri="{BB962C8B-B14F-4D97-AF65-F5344CB8AC3E}">
        <p14:creationId xmlns:p14="http://schemas.microsoft.com/office/powerpoint/2010/main" val="4136164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24</a:t>
            </a:fld>
            <a:endParaRPr kumimoji="1" lang="zh-CN" altLang="en-US"/>
          </a:p>
        </p:txBody>
      </p:sp>
    </p:spTree>
    <p:extLst>
      <p:ext uri="{BB962C8B-B14F-4D97-AF65-F5344CB8AC3E}">
        <p14:creationId xmlns:p14="http://schemas.microsoft.com/office/powerpoint/2010/main" val="779923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25</a:t>
            </a:fld>
            <a:endParaRPr kumimoji="1" lang="zh-CN" altLang="en-US"/>
          </a:p>
        </p:txBody>
      </p:sp>
    </p:spTree>
    <p:extLst>
      <p:ext uri="{BB962C8B-B14F-4D97-AF65-F5344CB8AC3E}">
        <p14:creationId xmlns:p14="http://schemas.microsoft.com/office/powerpoint/2010/main" val="836507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26</a:t>
            </a:fld>
            <a:endParaRPr kumimoji="1" lang="zh-CN" altLang="en-US"/>
          </a:p>
        </p:txBody>
      </p:sp>
    </p:spTree>
    <p:extLst>
      <p:ext uri="{BB962C8B-B14F-4D97-AF65-F5344CB8AC3E}">
        <p14:creationId xmlns:p14="http://schemas.microsoft.com/office/powerpoint/2010/main" val="188120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27</a:t>
            </a:fld>
            <a:endParaRPr kumimoji="1" lang="zh-CN" altLang="en-US"/>
          </a:p>
        </p:txBody>
      </p:sp>
    </p:spTree>
    <p:extLst>
      <p:ext uri="{BB962C8B-B14F-4D97-AF65-F5344CB8AC3E}">
        <p14:creationId xmlns:p14="http://schemas.microsoft.com/office/powerpoint/2010/main" val="3283154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28</a:t>
            </a:fld>
            <a:endParaRPr kumimoji="1" lang="zh-CN" altLang="en-US"/>
          </a:p>
        </p:txBody>
      </p:sp>
    </p:spTree>
    <p:extLst>
      <p:ext uri="{BB962C8B-B14F-4D97-AF65-F5344CB8AC3E}">
        <p14:creationId xmlns:p14="http://schemas.microsoft.com/office/powerpoint/2010/main" val="4149381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29</a:t>
            </a:fld>
            <a:endParaRPr kumimoji="1" lang="zh-CN" altLang="en-US"/>
          </a:p>
        </p:txBody>
      </p:sp>
    </p:spTree>
    <p:extLst>
      <p:ext uri="{BB962C8B-B14F-4D97-AF65-F5344CB8AC3E}">
        <p14:creationId xmlns:p14="http://schemas.microsoft.com/office/powerpoint/2010/main" val="401056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3</a:t>
            </a:fld>
            <a:endParaRPr kumimoji="1" lang="zh-CN" altLang="en-US"/>
          </a:p>
        </p:txBody>
      </p:sp>
    </p:spTree>
    <p:extLst>
      <p:ext uri="{BB962C8B-B14F-4D97-AF65-F5344CB8AC3E}">
        <p14:creationId xmlns:p14="http://schemas.microsoft.com/office/powerpoint/2010/main" val="1207963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30</a:t>
            </a:fld>
            <a:endParaRPr kumimoji="1" lang="zh-CN" altLang="en-US"/>
          </a:p>
        </p:txBody>
      </p:sp>
    </p:spTree>
    <p:extLst>
      <p:ext uri="{BB962C8B-B14F-4D97-AF65-F5344CB8AC3E}">
        <p14:creationId xmlns:p14="http://schemas.microsoft.com/office/powerpoint/2010/main" val="3245770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31</a:t>
            </a:fld>
            <a:endParaRPr kumimoji="1" lang="zh-CN" altLang="en-US"/>
          </a:p>
        </p:txBody>
      </p:sp>
    </p:spTree>
    <p:extLst>
      <p:ext uri="{BB962C8B-B14F-4D97-AF65-F5344CB8AC3E}">
        <p14:creationId xmlns:p14="http://schemas.microsoft.com/office/powerpoint/2010/main" val="4131896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32</a:t>
            </a:fld>
            <a:endParaRPr kumimoji="1" lang="zh-CN" altLang="en-US"/>
          </a:p>
        </p:txBody>
      </p:sp>
    </p:spTree>
    <p:extLst>
      <p:ext uri="{BB962C8B-B14F-4D97-AF65-F5344CB8AC3E}">
        <p14:creationId xmlns:p14="http://schemas.microsoft.com/office/powerpoint/2010/main" val="594993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33</a:t>
            </a:fld>
            <a:endParaRPr kumimoji="1" lang="zh-CN" altLang="en-US"/>
          </a:p>
        </p:txBody>
      </p:sp>
    </p:spTree>
    <p:extLst>
      <p:ext uri="{BB962C8B-B14F-4D97-AF65-F5344CB8AC3E}">
        <p14:creationId xmlns:p14="http://schemas.microsoft.com/office/powerpoint/2010/main" val="1849698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34</a:t>
            </a:fld>
            <a:endParaRPr kumimoji="1" lang="zh-CN" altLang="en-US"/>
          </a:p>
        </p:txBody>
      </p:sp>
    </p:spTree>
    <p:extLst>
      <p:ext uri="{BB962C8B-B14F-4D97-AF65-F5344CB8AC3E}">
        <p14:creationId xmlns:p14="http://schemas.microsoft.com/office/powerpoint/2010/main" val="25404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4</a:t>
            </a:fld>
            <a:endParaRPr kumimoji="1" lang="zh-CN" altLang="en-US"/>
          </a:p>
        </p:txBody>
      </p:sp>
    </p:spTree>
    <p:extLst>
      <p:ext uri="{BB962C8B-B14F-4D97-AF65-F5344CB8AC3E}">
        <p14:creationId xmlns:p14="http://schemas.microsoft.com/office/powerpoint/2010/main" val="279022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5</a:t>
            </a:fld>
            <a:endParaRPr kumimoji="1" lang="zh-CN" altLang="en-US"/>
          </a:p>
        </p:txBody>
      </p:sp>
    </p:spTree>
    <p:extLst>
      <p:ext uri="{BB962C8B-B14F-4D97-AF65-F5344CB8AC3E}">
        <p14:creationId xmlns:p14="http://schemas.microsoft.com/office/powerpoint/2010/main" val="55676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6</a:t>
            </a:fld>
            <a:endParaRPr kumimoji="1" lang="zh-CN" altLang="en-US"/>
          </a:p>
        </p:txBody>
      </p:sp>
    </p:spTree>
    <p:extLst>
      <p:ext uri="{BB962C8B-B14F-4D97-AF65-F5344CB8AC3E}">
        <p14:creationId xmlns:p14="http://schemas.microsoft.com/office/powerpoint/2010/main" val="26458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7</a:t>
            </a:fld>
            <a:endParaRPr kumimoji="1" lang="zh-CN" altLang="en-US"/>
          </a:p>
        </p:txBody>
      </p:sp>
    </p:spTree>
    <p:extLst>
      <p:ext uri="{BB962C8B-B14F-4D97-AF65-F5344CB8AC3E}">
        <p14:creationId xmlns:p14="http://schemas.microsoft.com/office/powerpoint/2010/main" val="245218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8</a:t>
            </a:fld>
            <a:endParaRPr kumimoji="1" lang="zh-CN" altLang="en-US"/>
          </a:p>
        </p:txBody>
      </p:sp>
    </p:spTree>
    <p:extLst>
      <p:ext uri="{BB962C8B-B14F-4D97-AF65-F5344CB8AC3E}">
        <p14:creationId xmlns:p14="http://schemas.microsoft.com/office/powerpoint/2010/main" val="379455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t>9</a:t>
            </a:fld>
            <a:endParaRPr kumimoji="1" lang="zh-CN" altLang="en-US"/>
          </a:p>
        </p:txBody>
      </p:sp>
    </p:spTree>
    <p:extLst>
      <p:ext uri="{BB962C8B-B14F-4D97-AF65-F5344CB8AC3E}">
        <p14:creationId xmlns:p14="http://schemas.microsoft.com/office/powerpoint/2010/main" val="245280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2299"/>
          <a:stretch>
            <a:fillRect/>
          </a:stretch>
        </p:blipFill>
        <p:spPr>
          <a:xfrm>
            <a:off x="0" y="0"/>
            <a:ext cx="12192000" cy="6947338"/>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78" y="434074"/>
            <a:ext cx="379352" cy="401734"/>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3.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100" y="0"/>
            <a:ext cx="7543800" cy="674261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2422" y="3147624"/>
            <a:ext cx="1527156" cy="1617260"/>
          </a:xfrm>
          <a:prstGeom prst="rect">
            <a:avLst/>
          </a:prstGeom>
        </p:spPr>
      </p:pic>
      <p:grpSp>
        <p:nvGrpSpPr>
          <p:cNvPr id="9" name="组合 8"/>
          <p:cNvGrpSpPr/>
          <p:nvPr/>
        </p:nvGrpSpPr>
        <p:grpSpPr>
          <a:xfrm>
            <a:off x="0" y="4764884"/>
            <a:ext cx="12192000" cy="2093116"/>
            <a:chOff x="0" y="4826300"/>
            <a:chExt cx="12192000" cy="2093116"/>
          </a:xfrm>
        </p:grpSpPr>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b="8884"/>
            <a:stretch>
              <a:fillRect/>
            </a:stretch>
          </p:blipFill>
          <p:spPr>
            <a:xfrm>
              <a:off x="0" y="4826300"/>
              <a:ext cx="12192000" cy="2093116"/>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框 24"/>
          <p:cNvSpPr txBox="1">
            <a:spLocks noChangeArrowheads="1"/>
          </p:cNvSpPr>
          <p:nvPr/>
        </p:nvSpPr>
        <p:spPr bwMode="auto">
          <a:xfrm>
            <a:off x="4851400" y="5788225"/>
            <a:ext cx="2489200" cy="3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rgbClr val="F23C00"/>
                </a:solidFill>
                <a:latin typeface="微软雅黑" panose="020B0503020204020204" pitchFamily="34" charset="-122"/>
                <a:ea typeface="微软雅黑" panose="020B0503020204020204" pitchFamily="34" charset="-122"/>
              </a:rPr>
              <a:t>汇报：亮亮图文</a:t>
            </a:r>
          </a:p>
        </p:txBody>
      </p:sp>
      <p:sp>
        <p:nvSpPr>
          <p:cNvPr id="11" name="文本框 24"/>
          <p:cNvSpPr txBox="1">
            <a:spLocks noChangeArrowheads="1"/>
          </p:cNvSpPr>
          <p:nvPr/>
        </p:nvSpPr>
        <p:spPr bwMode="auto">
          <a:xfrm>
            <a:off x="3416040" y="5389208"/>
            <a:ext cx="5359920"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dirty="0" smtClean="0">
                <a:solidFill>
                  <a:srgbClr val="F23C00"/>
                </a:solidFill>
                <a:latin typeface="微软雅黑" panose="020B0503020204020204" pitchFamily="34" charset="-122"/>
                <a:ea typeface="微软雅黑" panose="020B0503020204020204" pitchFamily="34" charset="-122"/>
              </a:rPr>
              <a:t>医疗救护系统年度</a:t>
            </a:r>
            <a:r>
              <a:rPr lang="en-US" altLang="zh-CN" sz="2000" dirty="0" smtClean="0">
                <a:solidFill>
                  <a:srgbClr val="F23C00"/>
                </a:solidFill>
                <a:latin typeface="微软雅黑" panose="020B0503020204020204" pitchFamily="34" charset="-122"/>
                <a:ea typeface="微软雅黑" panose="020B0503020204020204" pitchFamily="34" charset="-122"/>
              </a:rPr>
              <a:t>|</a:t>
            </a:r>
            <a:r>
              <a:rPr lang="zh-CN" altLang="en-US" sz="2000" dirty="0">
                <a:solidFill>
                  <a:srgbClr val="F23C00"/>
                </a:solidFill>
                <a:latin typeface="微软雅黑" panose="020B0503020204020204" pitchFamily="34" charset="-122"/>
                <a:ea typeface="微软雅黑" panose="020B0503020204020204" pitchFamily="34" charset="-122"/>
              </a:rPr>
              <a:t>季度</a:t>
            </a:r>
            <a:r>
              <a:rPr lang="zh-CN" altLang="en-US" sz="2000" dirty="0" smtClean="0">
                <a:solidFill>
                  <a:srgbClr val="F23C00"/>
                </a:solidFill>
                <a:latin typeface="微软雅黑" panose="020B0503020204020204" pitchFamily="34" charset="-122"/>
                <a:ea typeface="微软雅黑" panose="020B0503020204020204" pitchFamily="34" charset="-122"/>
              </a:rPr>
              <a:t>工作报告</a:t>
            </a:r>
            <a:endParaRPr lang="zh-CN" altLang="en-US" sz="2000" dirty="0">
              <a:solidFill>
                <a:srgbClr val="F23C00"/>
              </a:solidFill>
              <a:latin typeface="微软雅黑" panose="020B0503020204020204" pitchFamily="34" charset="-122"/>
              <a:ea typeface="微软雅黑" panose="020B0503020204020204" pitchFamily="34" charset="-122"/>
            </a:endParaRPr>
          </a:p>
        </p:txBody>
      </p:sp>
      <p:pic>
        <p:nvPicPr>
          <p:cNvPr id="13" name="轻松愉快">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4700" y="6553200"/>
            <a:ext cx="609600" cy="609600"/>
          </a:xfrm>
          <a:prstGeom prst="rect">
            <a:avLst/>
          </a:prstGeom>
        </p:spPr>
      </p:pic>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par>
                          <p:cTn id="10" fill="hold">
                            <p:stCondLst>
                              <p:cond delay="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500" autoRev="1" fill="hold">
                                          <p:stCondLst>
                                            <p:cond delay="0"/>
                                          </p:stCondLst>
                                        </p:cTn>
                                        <p:tgtEl>
                                          <p:spTgt spid="11"/>
                                        </p:tgtEl>
                                        <p:attrNameLst>
                                          <p:attrName>ppt_w</p:attrName>
                                        </p:attrNameLst>
                                      </p:cBhvr>
                                    </p:anim>
                                    <p:anim by="(#ppt_w*0.50)" calcmode="lin" valueType="num">
                                      <p:cBhvr>
                                        <p:cTn id="26" dur="500" decel="50000" autoRev="1" fill="hold">
                                          <p:stCondLst>
                                            <p:cond delay="0"/>
                                          </p:stCondLst>
                                        </p:cTn>
                                        <p:tgtEl>
                                          <p:spTgt spid="11"/>
                                        </p:tgtEl>
                                        <p:attrNameLst>
                                          <p:attrName>ppt_x</p:attrName>
                                        </p:attrNameLst>
                                      </p:cBhvr>
                                    </p:anim>
                                    <p:anim from="(-#ppt_h/2)" to="(#ppt_y)" calcmode="lin" valueType="num">
                                      <p:cBhvr>
                                        <p:cTn id="27" dur="1000" fill="hold">
                                          <p:stCondLst>
                                            <p:cond delay="0"/>
                                          </p:stCondLst>
                                        </p:cTn>
                                        <p:tgtEl>
                                          <p:spTgt spid="11"/>
                                        </p:tgtEl>
                                        <p:attrNameLst>
                                          <p:attrName>ppt_y</p:attrName>
                                        </p:attrNameLst>
                                      </p:cBhvr>
                                    </p:anim>
                                    <p:animRot by="21600000">
                                      <p:cBhvr>
                                        <p:cTn id="28" dur="1000" fill="hold">
                                          <p:stCondLst>
                                            <p:cond delay="0"/>
                                          </p:stCondLst>
                                        </p:cTn>
                                        <p:tgtEl>
                                          <p:spTgt spid="11"/>
                                        </p:tgtEl>
                                        <p:attrNameLst>
                                          <p:attrName>r</p:attrName>
                                        </p:attrNameLst>
                                      </p:cBhvr>
                                    </p:animRot>
                                  </p:childTnLst>
                                </p:cTn>
                              </p:par>
                            </p:childTnLst>
                          </p:cTn>
                        </p:par>
                        <p:par>
                          <p:cTn id="29" fill="hold">
                            <p:stCondLst>
                              <p:cond delay="44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repeatCount="indefinite" fill="hold" display="0">
                  <p:stCondLst>
                    <p:cond delay="indefinite"/>
                  </p:stCondLst>
                  <p:endCondLst>
                    <p:cond evt="onStopAudio" delay="0">
                      <p:tgtEl>
                        <p:sldTgt/>
                      </p:tgtEl>
                    </p:cond>
                  </p:endCondLst>
                </p:cTn>
                <p:tgtEl>
                  <p:spTgt spid="13"/>
                </p:tgtEl>
              </p:cMediaNode>
            </p:audio>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02</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812530"/>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a:t>
            </a:r>
            <a:r>
              <a:rPr lang="zh-CN" altLang="en-US" dirty="0">
                <a:solidFill>
                  <a:schemeClr val="tx1">
                    <a:lumMod val="65000"/>
                    <a:lumOff val="35000"/>
                  </a:schemeClr>
                </a:solidFill>
              </a:rPr>
              <a:t>修改更多模版：亮亮图文旗舰店</a:t>
            </a:r>
            <a:r>
              <a:rPr lang="en-US" altLang="zh-CN" dirty="0">
                <a:solidFill>
                  <a:schemeClr val="tx1">
                    <a:lumMod val="65000"/>
                    <a:lumOff val="35000"/>
                  </a:schemeClr>
                </a:solidFill>
              </a:rPr>
              <a:t>https://liangliangtuwen.tmall.com</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5"/>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6"/>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anim calcmode="lin" valueType="num">
                                      <p:cBhvr>
                                        <p:cTn id="12" dur="1000" fill="hold"/>
                                        <p:tgtEl>
                                          <p:spTgt spid="130"/>
                                        </p:tgtEl>
                                        <p:attrNameLst>
                                          <p:attrName>ppt_x</p:attrName>
                                        </p:attrNameLst>
                                      </p:cBhvr>
                                      <p:tavLst>
                                        <p:tav tm="0">
                                          <p:val>
                                            <p:strVal val="#ppt_x"/>
                                          </p:val>
                                        </p:tav>
                                        <p:tav tm="100000">
                                          <p:val>
                                            <p:strVal val="#ppt_x"/>
                                          </p:val>
                                        </p:tav>
                                      </p:tavLst>
                                    </p:anim>
                                    <p:anim calcmode="lin" valueType="num">
                                      <p:cBhvr>
                                        <p:cTn id="13" dur="1000" fill="hold"/>
                                        <p:tgtEl>
                                          <p:spTgt spid="1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900" decel="100000" fill="hold"/>
                                        <p:tgtEl>
                                          <p:spTgt spid="11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anim calcmode="lin" valueType="num">
                                      <p:cBhvr>
                                        <p:cTn id="24" dur="1000" fill="hold"/>
                                        <p:tgtEl>
                                          <p:spTgt spid="121"/>
                                        </p:tgtEl>
                                        <p:attrNameLst>
                                          <p:attrName>ppt_x</p:attrName>
                                        </p:attrNameLst>
                                      </p:cBhvr>
                                      <p:tavLst>
                                        <p:tav tm="0">
                                          <p:val>
                                            <p:strVal val="#ppt_x"/>
                                          </p:val>
                                        </p:tav>
                                        <p:tav tm="100000">
                                          <p:val>
                                            <p:strVal val="#ppt_x"/>
                                          </p:val>
                                        </p:tav>
                                      </p:tavLst>
                                    </p:anim>
                                    <p:anim calcmode="lin" valueType="num">
                                      <p:cBhvr>
                                        <p:cTn id="25" dur="900" decel="100000" fill="hold"/>
                                        <p:tgtEl>
                                          <p:spTgt spid="1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1000"/>
                                        <p:tgtEl>
                                          <p:spTgt spid="124"/>
                                        </p:tgtEl>
                                      </p:cBhvr>
                                    </p:animEffect>
                                    <p:anim calcmode="lin" valueType="num">
                                      <p:cBhvr>
                                        <p:cTn id="30" dur="1000" fill="hold"/>
                                        <p:tgtEl>
                                          <p:spTgt spid="124"/>
                                        </p:tgtEl>
                                        <p:attrNameLst>
                                          <p:attrName>ppt_x</p:attrName>
                                        </p:attrNameLst>
                                      </p:cBhvr>
                                      <p:tavLst>
                                        <p:tav tm="0">
                                          <p:val>
                                            <p:strVal val="#ppt_x"/>
                                          </p:val>
                                        </p:tav>
                                        <p:tav tm="100000">
                                          <p:val>
                                            <p:strVal val="#ppt_x"/>
                                          </p:val>
                                        </p:tav>
                                      </p:tavLst>
                                    </p:anim>
                                    <p:anim calcmode="lin" valueType="num">
                                      <p:cBhvr>
                                        <p:cTn id="31" dur="900" decel="100000" fill="hold"/>
                                        <p:tgtEl>
                                          <p:spTgt spid="1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1000"/>
                                        <p:tgtEl>
                                          <p:spTgt spid="127"/>
                                        </p:tgtEl>
                                      </p:cBhvr>
                                    </p:animEffect>
                                    <p:anim calcmode="lin" valueType="num">
                                      <p:cBhvr>
                                        <p:cTn id="36" dur="1000" fill="hold"/>
                                        <p:tgtEl>
                                          <p:spTgt spid="127"/>
                                        </p:tgtEl>
                                        <p:attrNameLst>
                                          <p:attrName>ppt_x</p:attrName>
                                        </p:attrNameLst>
                                      </p:cBhvr>
                                      <p:tavLst>
                                        <p:tav tm="0">
                                          <p:val>
                                            <p:strVal val="#ppt_x"/>
                                          </p:val>
                                        </p:tav>
                                        <p:tav tm="100000">
                                          <p:val>
                                            <p:strVal val="#ppt_x"/>
                                          </p:val>
                                        </p:tav>
                                      </p:tavLst>
                                    </p:anim>
                                    <p:anim calcmode="lin" valueType="num">
                                      <p:cBhvr>
                                        <p:cTn id="37" dur="900" decel="100000" fill="hold"/>
                                        <p:tgtEl>
                                          <p:spTgt spid="12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5">
              <a:extLst>
                <a:ext uri="{BEBA8EAE-BF5A-486C-A8C5-ECC9F3942E4B}">
                  <a14:imgProps xmlns:a14="http://schemas.microsoft.com/office/drawing/2010/main">
                    <a14:imgLayer r:embed="rId6">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iterate type="wd">
                                    <p:tmPct val="10000"/>
                                  </p:iterate>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549"/>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7" name="椭圆 26"/>
          <p:cNvSpPr/>
          <p:nvPr/>
        </p:nvSpPr>
        <p:spPr>
          <a:xfrm>
            <a:off x="114308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8" name="椭圆 27"/>
          <p:cNvSpPr/>
          <p:nvPr/>
        </p:nvSpPr>
        <p:spPr>
          <a:xfrm>
            <a:off x="293705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29" name="椭圆 28"/>
          <p:cNvSpPr/>
          <p:nvPr/>
        </p:nvSpPr>
        <p:spPr>
          <a:xfrm>
            <a:off x="473101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0" name="椭圆 29"/>
          <p:cNvSpPr/>
          <p:nvPr/>
        </p:nvSpPr>
        <p:spPr>
          <a:xfrm>
            <a:off x="6524982"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1" name="椭圆 30"/>
          <p:cNvSpPr/>
          <p:nvPr/>
        </p:nvSpPr>
        <p:spPr>
          <a:xfrm>
            <a:off x="8318947" y="3283460"/>
            <a:ext cx="936000" cy="936000"/>
          </a:xfrm>
          <a:prstGeom prst="ellipse">
            <a:avLst/>
          </a:prstGeom>
          <a:solidFill>
            <a:srgbClr val="C00000"/>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32" name="椭圆 31"/>
          <p:cNvSpPr/>
          <p:nvPr/>
        </p:nvSpPr>
        <p:spPr>
          <a:xfrm>
            <a:off x="10112913" y="3283460"/>
            <a:ext cx="936000" cy="936000"/>
          </a:xfrm>
          <a:prstGeom prst="ellipse">
            <a:avLst/>
          </a:prstGeom>
          <a:solidFill>
            <a:srgbClr val="E73A1C"/>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33" name="组合 32"/>
          <p:cNvGrpSpPr/>
          <p:nvPr/>
        </p:nvGrpSpPr>
        <p:grpSpPr>
          <a:xfrm>
            <a:off x="1611087" y="2643017"/>
            <a:ext cx="8969826" cy="615043"/>
            <a:chOff x="1611087" y="3004457"/>
            <a:chExt cx="8969826" cy="914399"/>
          </a:xfrm>
        </p:grpSpPr>
        <p:cxnSp>
          <p:nvCxnSpPr>
            <p:cNvPr id="34" name="直接连接符 33"/>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35" name="直接连接符 34"/>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6" name="直接连接符 35"/>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7" name="直接连接符 36"/>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8" name="直接连接符 37"/>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39" name="直接连接符 38"/>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0" name="直接连接符 39"/>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41" name="直接连接符 40"/>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42" name="组合 41"/>
          <p:cNvGrpSpPr/>
          <p:nvPr/>
        </p:nvGrpSpPr>
        <p:grpSpPr>
          <a:xfrm>
            <a:off x="5232400" y="915816"/>
            <a:ext cx="1727200" cy="1727200"/>
            <a:chOff x="5232400" y="1277256"/>
            <a:chExt cx="1727200" cy="1727200"/>
          </a:xfrm>
        </p:grpSpPr>
        <p:sp>
          <p:nvSpPr>
            <p:cNvPr id="43" name="椭圆 42"/>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44" name="组合 43"/>
            <p:cNvGrpSpPr/>
            <p:nvPr/>
          </p:nvGrpSpPr>
          <p:grpSpPr>
            <a:xfrm>
              <a:off x="5428343" y="1473199"/>
              <a:ext cx="1335314" cy="1335314"/>
              <a:chOff x="5428343" y="1473199"/>
              <a:chExt cx="1335314" cy="1335314"/>
            </a:xfrm>
          </p:grpSpPr>
          <p:sp>
            <p:nvSpPr>
              <p:cNvPr id="45" name="椭圆 44"/>
              <p:cNvSpPr/>
              <p:nvPr/>
            </p:nvSpPr>
            <p:spPr>
              <a:xfrm>
                <a:off x="5428343" y="1473199"/>
                <a:ext cx="1335314" cy="1335314"/>
              </a:xfrm>
              <a:prstGeom prst="ellipse">
                <a:avLst/>
              </a:prstGeom>
              <a:solidFill>
                <a:srgbClr val="C00000"/>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46"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47" name="组合 46"/>
          <p:cNvGrpSpPr/>
          <p:nvPr/>
        </p:nvGrpSpPr>
        <p:grpSpPr>
          <a:xfrm>
            <a:off x="680992" y="4306923"/>
            <a:ext cx="1860190" cy="1067485"/>
            <a:chOff x="2261504" y="1673330"/>
            <a:chExt cx="1860190" cy="1067485"/>
          </a:xfrm>
        </p:grpSpPr>
        <p:sp>
          <p:nvSpPr>
            <p:cNvPr id="48" name="矩形 47"/>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49" name="矩形 48"/>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0" name="组合 49"/>
          <p:cNvGrpSpPr/>
          <p:nvPr/>
        </p:nvGrpSpPr>
        <p:grpSpPr>
          <a:xfrm>
            <a:off x="2477894" y="4306923"/>
            <a:ext cx="1860190" cy="1067485"/>
            <a:chOff x="2261504" y="1673330"/>
            <a:chExt cx="1860190" cy="1067485"/>
          </a:xfrm>
        </p:grpSpPr>
        <p:sp>
          <p:nvSpPr>
            <p:cNvPr id="51" name="矩形 50"/>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2" name="矩形 51"/>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3" name="组合 52"/>
          <p:cNvGrpSpPr/>
          <p:nvPr/>
        </p:nvGrpSpPr>
        <p:grpSpPr>
          <a:xfrm>
            <a:off x="4274796" y="4306923"/>
            <a:ext cx="1860190" cy="1067485"/>
            <a:chOff x="2261504" y="1673330"/>
            <a:chExt cx="1860190" cy="1067485"/>
          </a:xfrm>
        </p:grpSpPr>
        <p:sp>
          <p:nvSpPr>
            <p:cNvPr id="54" name="矩形 53"/>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5" name="矩形 5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6" name="组合 55"/>
          <p:cNvGrpSpPr/>
          <p:nvPr/>
        </p:nvGrpSpPr>
        <p:grpSpPr>
          <a:xfrm>
            <a:off x="6082331" y="4306923"/>
            <a:ext cx="1860190" cy="1067485"/>
            <a:chOff x="2261504" y="1673330"/>
            <a:chExt cx="1860190" cy="1067485"/>
          </a:xfrm>
        </p:grpSpPr>
        <p:sp>
          <p:nvSpPr>
            <p:cNvPr id="57" name="矩形 56"/>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58" name="矩形 57"/>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59" name="组合 58"/>
          <p:cNvGrpSpPr/>
          <p:nvPr/>
        </p:nvGrpSpPr>
        <p:grpSpPr>
          <a:xfrm>
            <a:off x="7953661" y="4306923"/>
            <a:ext cx="1860190" cy="1067485"/>
            <a:chOff x="2261504" y="1673330"/>
            <a:chExt cx="1860190" cy="1067485"/>
          </a:xfrm>
        </p:grpSpPr>
        <p:sp>
          <p:nvSpPr>
            <p:cNvPr id="60" name="矩形 59"/>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1" name="矩形 60"/>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62" name="组合 61"/>
          <p:cNvGrpSpPr/>
          <p:nvPr/>
        </p:nvGrpSpPr>
        <p:grpSpPr>
          <a:xfrm>
            <a:off x="9867522" y="4306923"/>
            <a:ext cx="1860190" cy="1067485"/>
            <a:chOff x="2261504" y="1673330"/>
            <a:chExt cx="1860190" cy="1067485"/>
          </a:xfrm>
        </p:grpSpPr>
        <p:sp>
          <p:nvSpPr>
            <p:cNvPr id="63" name="矩形 62"/>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64" name="矩形 63"/>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anim calcmode="lin" valueType="num">
                                      <p:cBhvr>
                                        <p:cTn id="12" dur="1000" fill="hold"/>
                                        <p:tgtEl>
                                          <p:spTgt spid="42"/>
                                        </p:tgtEl>
                                        <p:attrNameLst>
                                          <p:attrName>ppt_x</p:attrName>
                                        </p:attrNameLst>
                                      </p:cBhvr>
                                      <p:tavLst>
                                        <p:tav tm="0">
                                          <p:val>
                                            <p:strVal val="#ppt_x"/>
                                          </p:val>
                                        </p:tav>
                                        <p:tav tm="100000">
                                          <p:val>
                                            <p:strVal val="#ppt_x"/>
                                          </p:val>
                                        </p:tav>
                                      </p:tavLst>
                                    </p:anim>
                                    <p:anim calcmode="lin" valueType="num">
                                      <p:cBhvr>
                                        <p:cTn id="13" dur="900" decel="100000" fill="hold"/>
                                        <p:tgtEl>
                                          <p:spTgt spid="4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2000"/>
                            </p:stCondLst>
                            <p:childTnLst>
                              <p:par>
                                <p:cTn id="20" presetID="49" presetClass="entr" presetSubtype="0" decel="10000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ppt_w</p:attrName>
                                        </p:attrNameLst>
                                      </p:cBhvr>
                                      <p:tavLst>
                                        <p:tav tm="0">
                                          <p:val>
                                            <p:fltVal val="0"/>
                                          </p:val>
                                        </p:tav>
                                        <p:tav tm="100000">
                                          <p:val>
                                            <p:strVal val="#ppt_w"/>
                                          </p:val>
                                        </p:tav>
                                      </p:tavLst>
                                    </p:anim>
                                    <p:anim calcmode="lin" valueType="num">
                                      <p:cBhvr>
                                        <p:cTn id="23" dur="750" fill="hold"/>
                                        <p:tgtEl>
                                          <p:spTgt spid="27"/>
                                        </p:tgtEl>
                                        <p:attrNameLst>
                                          <p:attrName>ppt_h</p:attrName>
                                        </p:attrNameLst>
                                      </p:cBhvr>
                                      <p:tavLst>
                                        <p:tav tm="0">
                                          <p:val>
                                            <p:fltVal val="0"/>
                                          </p:val>
                                        </p:tav>
                                        <p:tav tm="100000">
                                          <p:val>
                                            <p:strVal val="#ppt_h"/>
                                          </p:val>
                                        </p:tav>
                                      </p:tavLst>
                                    </p:anim>
                                    <p:anim calcmode="lin" valueType="num">
                                      <p:cBhvr>
                                        <p:cTn id="24" dur="750" fill="hold"/>
                                        <p:tgtEl>
                                          <p:spTgt spid="27"/>
                                        </p:tgtEl>
                                        <p:attrNameLst>
                                          <p:attrName>style.rotation</p:attrName>
                                        </p:attrNameLst>
                                      </p:cBhvr>
                                      <p:tavLst>
                                        <p:tav tm="0">
                                          <p:val>
                                            <p:fltVal val="360"/>
                                          </p:val>
                                        </p:tav>
                                        <p:tav tm="100000">
                                          <p:val>
                                            <p:fltVal val="0"/>
                                          </p:val>
                                        </p:tav>
                                      </p:tavLst>
                                    </p:anim>
                                    <p:animEffect transition="in" filter="fade">
                                      <p:cBhvr>
                                        <p:cTn id="25" dur="750"/>
                                        <p:tgtEl>
                                          <p:spTgt spid="27"/>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750" fill="hold"/>
                                        <p:tgtEl>
                                          <p:spTgt spid="28"/>
                                        </p:tgtEl>
                                        <p:attrNameLst>
                                          <p:attrName>ppt_w</p:attrName>
                                        </p:attrNameLst>
                                      </p:cBhvr>
                                      <p:tavLst>
                                        <p:tav tm="0">
                                          <p:val>
                                            <p:fltVal val="0"/>
                                          </p:val>
                                        </p:tav>
                                        <p:tav tm="100000">
                                          <p:val>
                                            <p:strVal val="#ppt_w"/>
                                          </p:val>
                                        </p:tav>
                                      </p:tavLst>
                                    </p:anim>
                                    <p:anim calcmode="lin" valueType="num">
                                      <p:cBhvr>
                                        <p:cTn id="29" dur="750" fill="hold"/>
                                        <p:tgtEl>
                                          <p:spTgt spid="28"/>
                                        </p:tgtEl>
                                        <p:attrNameLst>
                                          <p:attrName>ppt_h</p:attrName>
                                        </p:attrNameLst>
                                      </p:cBhvr>
                                      <p:tavLst>
                                        <p:tav tm="0">
                                          <p:val>
                                            <p:fltVal val="0"/>
                                          </p:val>
                                        </p:tav>
                                        <p:tav tm="100000">
                                          <p:val>
                                            <p:strVal val="#ppt_h"/>
                                          </p:val>
                                        </p:tav>
                                      </p:tavLst>
                                    </p:anim>
                                    <p:anim calcmode="lin" valueType="num">
                                      <p:cBhvr>
                                        <p:cTn id="30" dur="750" fill="hold"/>
                                        <p:tgtEl>
                                          <p:spTgt spid="28"/>
                                        </p:tgtEl>
                                        <p:attrNameLst>
                                          <p:attrName>style.rotation</p:attrName>
                                        </p:attrNameLst>
                                      </p:cBhvr>
                                      <p:tavLst>
                                        <p:tav tm="0">
                                          <p:val>
                                            <p:fltVal val="360"/>
                                          </p:val>
                                        </p:tav>
                                        <p:tav tm="100000">
                                          <p:val>
                                            <p:fltVal val="0"/>
                                          </p:val>
                                        </p:tav>
                                      </p:tavLst>
                                    </p:anim>
                                    <p:animEffect transition="in" filter="fade">
                                      <p:cBhvr>
                                        <p:cTn id="31" dur="750"/>
                                        <p:tgtEl>
                                          <p:spTgt spid="28"/>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750" fill="hold"/>
                                        <p:tgtEl>
                                          <p:spTgt spid="29"/>
                                        </p:tgtEl>
                                        <p:attrNameLst>
                                          <p:attrName>ppt_w</p:attrName>
                                        </p:attrNameLst>
                                      </p:cBhvr>
                                      <p:tavLst>
                                        <p:tav tm="0">
                                          <p:val>
                                            <p:fltVal val="0"/>
                                          </p:val>
                                        </p:tav>
                                        <p:tav tm="100000">
                                          <p:val>
                                            <p:strVal val="#ppt_w"/>
                                          </p:val>
                                        </p:tav>
                                      </p:tavLst>
                                    </p:anim>
                                    <p:anim calcmode="lin" valueType="num">
                                      <p:cBhvr>
                                        <p:cTn id="35" dur="750" fill="hold"/>
                                        <p:tgtEl>
                                          <p:spTgt spid="29"/>
                                        </p:tgtEl>
                                        <p:attrNameLst>
                                          <p:attrName>ppt_h</p:attrName>
                                        </p:attrNameLst>
                                      </p:cBhvr>
                                      <p:tavLst>
                                        <p:tav tm="0">
                                          <p:val>
                                            <p:fltVal val="0"/>
                                          </p:val>
                                        </p:tav>
                                        <p:tav tm="100000">
                                          <p:val>
                                            <p:strVal val="#ppt_h"/>
                                          </p:val>
                                        </p:tav>
                                      </p:tavLst>
                                    </p:anim>
                                    <p:anim calcmode="lin" valueType="num">
                                      <p:cBhvr>
                                        <p:cTn id="36" dur="750" fill="hold"/>
                                        <p:tgtEl>
                                          <p:spTgt spid="29"/>
                                        </p:tgtEl>
                                        <p:attrNameLst>
                                          <p:attrName>style.rotation</p:attrName>
                                        </p:attrNameLst>
                                      </p:cBhvr>
                                      <p:tavLst>
                                        <p:tav tm="0">
                                          <p:val>
                                            <p:fltVal val="360"/>
                                          </p:val>
                                        </p:tav>
                                        <p:tav tm="100000">
                                          <p:val>
                                            <p:fltVal val="0"/>
                                          </p:val>
                                        </p:tav>
                                      </p:tavLst>
                                    </p:anim>
                                    <p:animEffect transition="in" filter="fade">
                                      <p:cBhvr>
                                        <p:cTn id="37" dur="750"/>
                                        <p:tgtEl>
                                          <p:spTgt spid="29"/>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750" fill="hold"/>
                                        <p:tgtEl>
                                          <p:spTgt spid="30"/>
                                        </p:tgtEl>
                                        <p:attrNameLst>
                                          <p:attrName>ppt_w</p:attrName>
                                        </p:attrNameLst>
                                      </p:cBhvr>
                                      <p:tavLst>
                                        <p:tav tm="0">
                                          <p:val>
                                            <p:fltVal val="0"/>
                                          </p:val>
                                        </p:tav>
                                        <p:tav tm="100000">
                                          <p:val>
                                            <p:strVal val="#ppt_w"/>
                                          </p:val>
                                        </p:tav>
                                      </p:tavLst>
                                    </p:anim>
                                    <p:anim calcmode="lin" valueType="num">
                                      <p:cBhvr>
                                        <p:cTn id="41" dur="750" fill="hold"/>
                                        <p:tgtEl>
                                          <p:spTgt spid="30"/>
                                        </p:tgtEl>
                                        <p:attrNameLst>
                                          <p:attrName>ppt_h</p:attrName>
                                        </p:attrNameLst>
                                      </p:cBhvr>
                                      <p:tavLst>
                                        <p:tav tm="0">
                                          <p:val>
                                            <p:fltVal val="0"/>
                                          </p:val>
                                        </p:tav>
                                        <p:tav tm="100000">
                                          <p:val>
                                            <p:strVal val="#ppt_h"/>
                                          </p:val>
                                        </p:tav>
                                      </p:tavLst>
                                    </p:anim>
                                    <p:anim calcmode="lin" valueType="num">
                                      <p:cBhvr>
                                        <p:cTn id="42" dur="750" fill="hold"/>
                                        <p:tgtEl>
                                          <p:spTgt spid="30"/>
                                        </p:tgtEl>
                                        <p:attrNameLst>
                                          <p:attrName>style.rotation</p:attrName>
                                        </p:attrNameLst>
                                      </p:cBhvr>
                                      <p:tavLst>
                                        <p:tav tm="0">
                                          <p:val>
                                            <p:fltVal val="360"/>
                                          </p:val>
                                        </p:tav>
                                        <p:tav tm="100000">
                                          <p:val>
                                            <p:fltVal val="0"/>
                                          </p:val>
                                        </p:tav>
                                      </p:tavLst>
                                    </p:anim>
                                    <p:animEffect transition="in" filter="fade">
                                      <p:cBhvr>
                                        <p:cTn id="43" dur="750"/>
                                        <p:tgtEl>
                                          <p:spTgt spid="30"/>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750" fill="hold"/>
                                        <p:tgtEl>
                                          <p:spTgt spid="31"/>
                                        </p:tgtEl>
                                        <p:attrNameLst>
                                          <p:attrName>ppt_w</p:attrName>
                                        </p:attrNameLst>
                                      </p:cBhvr>
                                      <p:tavLst>
                                        <p:tav tm="0">
                                          <p:val>
                                            <p:fltVal val="0"/>
                                          </p:val>
                                        </p:tav>
                                        <p:tav tm="100000">
                                          <p:val>
                                            <p:strVal val="#ppt_w"/>
                                          </p:val>
                                        </p:tav>
                                      </p:tavLst>
                                    </p:anim>
                                    <p:anim calcmode="lin" valueType="num">
                                      <p:cBhvr>
                                        <p:cTn id="47" dur="750" fill="hold"/>
                                        <p:tgtEl>
                                          <p:spTgt spid="31"/>
                                        </p:tgtEl>
                                        <p:attrNameLst>
                                          <p:attrName>ppt_h</p:attrName>
                                        </p:attrNameLst>
                                      </p:cBhvr>
                                      <p:tavLst>
                                        <p:tav tm="0">
                                          <p:val>
                                            <p:fltVal val="0"/>
                                          </p:val>
                                        </p:tav>
                                        <p:tav tm="100000">
                                          <p:val>
                                            <p:strVal val="#ppt_h"/>
                                          </p:val>
                                        </p:tav>
                                      </p:tavLst>
                                    </p:anim>
                                    <p:anim calcmode="lin" valueType="num">
                                      <p:cBhvr>
                                        <p:cTn id="48" dur="750" fill="hold"/>
                                        <p:tgtEl>
                                          <p:spTgt spid="31"/>
                                        </p:tgtEl>
                                        <p:attrNameLst>
                                          <p:attrName>style.rotation</p:attrName>
                                        </p:attrNameLst>
                                      </p:cBhvr>
                                      <p:tavLst>
                                        <p:tav tm="0">
                                          <p:val>
                                            <p:fltVal val="360"/>
                                          </p:val>
                                        </p:tav>
                                        <p:tav tm="100000">
                                          <p:val>
                                            <p:fltVal val="0"/>
                                          </p:val>
                                        </p:tav>
                                      </p:tavLst>
                                    </p:anim>
                                    <p:animEffect transition="in" filter="fade">
                                      <p:cBhvr>
                                        <p:cTn id="49" dur="75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750" fill="hold"/>
                                        <p:tgtEl>
                                          <p:spTgt spid="32"/>
                                        </p:tgtEl>
                                        <p:attrNameLst>
                                          <p:attrName>ppt_w</p:attrName>
                                        </p:attrNameLst>
                                      </p:cBhvr>
                                      <p:tavLst>
                                        <p:tav tm="0">
                                          <p:val>
                                            <p:fltVal val="0"/>
                                          </p:val>
                                        </p:tav>
                                        <p:tav tm="100000">
                                          <p:val>
                                            <p:strVal val="#ppt_w"/>
                                          </p:val>
                                        </p:tav>
                                      </p:tavLst>
                                    </p:anim>
                                    <p:anim calcmode="lin" valueType="num">
                                      <p:cBhvr>
                                        <p:cTn id="53" dur="750" fill="hold"/>
                                        <p:tgtEl>
                                          <p:spTgt spid="32"/>
                                        </p:tgtEl>
                                        <p:attrNameLst>
                                          <p:attrName>ppt_h</p:attrName>
                                        </p:attrNameLst>
                                      </p:cBhvr>
                                      <p:tavLst>
                                        <p:tav tm="0">
                                          <p:val>
                                            <p:fltVal val="0"/>
                                          </p:val>
                                        </p:tav>
                                        <p:tav tm="100000">
                                          <p:val>
                                            <p:strVal val="#ppt_h"/>
                                          </p:val>
                                        </p:tav>
                                      </p:tavLst>
                                    </p:anim>
                                    <p:anim calcmode="lin" valueType="num">
                                      <p:cBhvr>
                                        <p:cTn id="54" dur="750" fill="hold"/>
                                        <p:tgtEl>
                                          <p:spTgt spid="32"/>
                                        </p:tgtEl>
                                        <p:attrNameLst>
                                          <p:attrName>style.rotation</p:attrName>
                                        </p:attrNameLst>
                                      </p:cBhvr>
                                      <p:tavLst>
                                        <p:tav tm="0">
                                          <p:val>
                                            <p:fltVal val="360"/>
                                          </p:val>
                                        </p:tav>
                                        <p:tav tm="100000">
                                          <p:val>
                                            <p:fltVal val="0"/>
                                          </p:val>
                                        </p:tav>
                                      </p:tavLst>
                                    </p:anim>
                                    <p:animEffect transition="in" filter="fade">
                                      <p:cBhvr>
                                        <p:cTn id="55" dur="750"/>
                                        <p:tgtEl>
                                          <p:spTgt spid="32"/>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up)">
                                      <p:cBhvr>
                                        <p:cTn id="63" dur="500"/>
                                        <p:tgtEl>
                                          <p:spTgt spid="50"/>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up)">
                                      <p:cBhvr>
                                        <p:cTn id="71" dur="500"/>
                                        <p:tgtEl>
                                          <p:spTgt spid="56"/>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wipe(up)">
                                      <p:cBhvr>
                                        <p:cTn id="75" dur="500"/>
                                        <p:tgtEl>
                                          <p:spTgt spid="59"/>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up)">
                                      <p:cBhvr>
                                        <p:cTn id="7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nvGrpSpPr>
          <p:cNvPr id="10" name="组合 9"/>
          <p:cNvGrpSpPr/>
          <p:nvPr/>
        </p:nvGrpSpPr>
        <p:grpSpPr>
          <a:xfrm rot="10800000">
            <a:off x="3070373" y="3226065"/>
            <a:ext cx="2865510" cy="1572138"/>
            <a:chOff x="5910386" y="1749342"/>
            <a:chExt cx="2865510" cy="1572138"/>
          </a:xfrm>
          <a:solidFill>
            <a:srgbClr val="C00000"/>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16" name="组合 15"/>
          <p:cNvGrpSpPr/>
          <p:nvPr/>
        </p:nvGrpSpPr>
        <p:grpSpPr>
          <a:xfrm rot="10800000" flipH="1">
            <a:off x="6256118" y="3226065"/>
            <a:ext cx="2865510" cy="1572138"/>
            <a:chOff x="5910386" y="1749342"/>
            <a:chExt cx="2865510" cy="1572138"/>
          </a:xfrm>
          <a:solidFill>
            <a:srgbClr val="FF0000"/>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85000"/>
                    <a:lumOff val="15000"/>
                  </a:schemeClr>
                </a:solidFill>
                <a:effectLst/>
                <a:uLnTx/>
                <a:uFillTx/>
                <a:latin typeface="小米兰亭_GB外压缩" panose="03000502000000000000" charset="-122"/>
                <a:ea typeface="小米兰亭_GB外压缩" panose="03000502000000000000" charset="-122"/>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0" name="椭圆 39"/>
              <p:cNvSpPr/>
              <p:nvPr/>
            </p:nvSpPr>
            <p:spPr>
              <a:xfrm>
                <a:off x="4701442" y="2830441"/>
                <a:ext cx="1785818" cy="1785816"/>
              </a:xfrm>
              <a:prstGeom prst="ellipse">
                <a:avLst/>
              </a:prstGeom>
              <a:solidFill>
                <a:srgbClr val="C0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01</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4701442" y="2830441"/>
                <a:ext cx="1785818" cy="1785816"/>
              </a:xfrm>
              <a:prstGeom prst="ellipse">
                <a:avLst/>
              </a:prstGeom>
              <a:solidFill>
                <a:srgbClr val="FF0000"/>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02</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04</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rPr>
                <a:t>03</a:t>
              </a:r>
              <a:endParaRPr kumimoji="0" lang="zh-CN" altLang="en-US" sz="1800" b="0" i="0" u="none" strike="noStrike" kern="0" cap="none" spc="0" normalizeH="0" baseline="0" noProof="0" dirty="0" smtClean="0">
                <a:ln>
                  <a:noFill/>
                </a:ln>
                <a:solidFill>
                  <a:schemeClr val="bg1"/>
                </a:solidFill>
                <a:effectLst/>
                <a:uLnTx/>
                <a:uFillTx/>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02</a:t>
              </a:r>
              <a:endParaRPr lang="zh-CN" altLang="en-US" sz="2800" dirty="0">
                <a:solidFill>
                  <a:schemeClr val="tx1">
                    <a:lumMod val="85000"/>
                    <a:lumOff val="15000"/>
                  </a:schemeClr>
                </a:solidFill>
                <a:ea typeface="小米兰亭_GB外压缩" panose="03000502000000000000" charset="-122"/>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endParaRPr lang="zh-CN" altLang="en-US" sz="1050" dirty="0">
                <a:solidFill>
                  <a:schemeClr val="tx1">
                    <a:lumMod val="85000"/>
                    <a:lumOff val="15000"/>
                  </a:schemeClr>
                </a:solidFill>
                <a:ea typeface="小米兰亭_GB外压缩" panose="03000502000000000000" charset="-122"/>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04</a:t>
              </a:r>
              <a:endParaRPr lang="zh-CN" altLang="en-US" sz="2800" dirty="0">
                <a:solidFill>
                  <a:schemeClr val="tx1">
                    <a:lumMod val="85000"/>
                    <a:lumOff val="15000"/>
                  </a:schemeClr>
                </a:solidFill>
                <a:ea typeface="小米兰亭_GB外压缩" panose="03000502000000000000" charset="-122"/>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smtClean="0">
                  <a:solidFill>
                    <a:schemeClr val="tx1">
                      <a:lumMod val="85000"/>
                      <a:lumOff val="15000"/>
                    </a:schemeClr>
                  </a:solidFill>
                  <a:ea typeface="小米兰亭_GB外压缩" panose="03000502000000000000" charset="-122"/>
                </a:rPr>
                <a:t>03</a:t>
              </a:r>
              <a:endParaRPr lang="zh-CN" altLang="en-US" sz="2800" dirty="0">
                <a:solidFill>
                  <a:schemeClr val="tx1">
                    <a:lumMod val="85000"/>
                    <a:lumOff val="15000"/>
                  </a:schemeClr>
                </a:solidFill>
                <a:ea typeface="小米兰亭_GB外压缩" panose="03000502000000000000" charset="-122"/>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smtClean="0">
                  <a:solidFill>
                    <a:schemeClr val="tx1">
                      <a:lumMod val="85000"/>
                      <a:lumOff val="15000"/>
                    </a:schemeClr>
                  </a:solidFill>
                  <a:ea typeface="小米兰亭_GB外压缩" panose="03000502000000000000" charset="-122"/>
                </a:rPr>
                <a:t>ENTER YOUR TITLE</a:t>
              </a: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panose="03000502000000000000" charset="-122"/>
                </a:rPr>
                <a:t>01</a:t>
              </a:r>
              <a:endParaRPr lang="zh-CN" altLang="en-US" sz="2800" dirty="0">
                <a:solidFill>
                  <a:schemeClr val="tx1">
                    <a:lumMod val="85000"/>
                    <a:lumOff val="15000"/>
                  </a:schemeClr>
                </a:solidFill>
                <a:ea typeface="小米兰亭_GB外压缩" panose="03000502000000000000" charset="-122"/>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a:t>
              </a:r>
              <a:r>
                <a:rPr lang="zh-CN" altLang="en-US" sz="1000" dirty="0">
                  <a:solidFill>
                    <a:schemeClr val="tx1">
                      <a:lumMod val="85000"/>
                      <a:lumOff val="1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a:t>
              </a: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自己</a:t>
              </a:r>
              <a:endParaRPr lang="zh-CN" altLang="en-US"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sp>
        <p:nvSpPr>
          <p:cNvPr id="7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 calcmode="lin" valueType="num">
                                      <p:cBhvr>
                                        <p:cTn id="13" dur="500" fill="hold"/>
                                        <p:tgtEl>
                                          <p:spTgt spid="34"/>
                                        </p:tgtEl>
                                        <p:attrNameLst>
                                          <p:attrName>style.rotation</p:attrName>
                                        </p:attrNameLst>
                                      </p:cBhvr>
                                      <p:tavLst>
                                        <p:tav tm="0">
                                          <p:val>
                                            <p:fltVal val="360"/>
                                          </p:val>
                                        </p:tav>
                                        <p:tav tm="100000">
                                          <p:val>
                                            <p:fltVal val="0"/>
                                          </p:val>
                                        </p:tav>
                                      </p:tavLst>
                                    </p:anim>
                                    <p:animEffect transition="in" filter="fade">
                                      <p:cBhvr>
                                        <p:cTn id="14" dur="500"/>
                                        <p:tgtEl>
                                          <p:spTgt spid="3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 calcmode="lin" valueType="num">
                                      <p:cBhvr>
                                        <p:cTn id="24" dur="500" fill="hold"/>
                                        <p:tgtEl>
                                          <p:spTgt spid="41"/>
                                        </p:tgtEl>
                                        <p:attrNameLst>
                                          <p:attrName>style.rotation</p:attrName>
                                        </p:attrNameLst>
                                      </p:cBhvr>
                                      <p:tavLst>
                                        <p:tav tm="0">
                                          <p:val>
                                            <p:fltVal val="360"/>
                                          </p:val>
                                        </p:tav>
                                        <p:tav tm="100000">
                                          <p:val>
                                            <p:fltVal val="0"/>
                                          </p:val>
                                        </p:tav>
                                      </p:tavLst>
                                    </p:anim>
                                    <p:animEffect transition="in" filter="fade">
                                      <p:cBhvr>
                                        <p:cTn id="25" dur="500"/>
                                        <p:tgtEl>
                                          <p:spTgt spid="41"/>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 calcmode="lin" valueType="num">
                                      <p:cBhvr>
                                        <p:cTn id="35" dur="500" fill="hold"/>
                                        <p:tgtEl>
                                          <p:spTgt spid="51"/>
                                        </p:tgtEl>
                                        <p:attrNameLst>
                                          <p:attrName>style.rotation</p:attrName>
                                        </p:attrNameLst>
                                      </p:cBhvr>
                                      <p:tavLst>
                                        <p:tav tm="0">
                                          <p:val>
                                            <p:fltVal val="360"/>
                                          </p:val>
                                        </p:tav>
                                        <p:tav tm="100000">
                                          <p:val>
                                            <p:fltVal val="0"/>
                                          </p:val>
                                        </p:tav>
                                      </p:tavLst>
                                    </p:anim>
                                    <p:animEffect transition="in" filter="fade">
                                      <p:cBhvr>
                                        <p:cTn id="36" dur="500"/>
                                        <p:tgtEl>
                                          <p:spTgt spid="5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 calcmode="lin" valueType="num">
                                      <p:cBhvr>
                                        <p:cTn id="46" dur="500" fill="hold"/>
                                        <p:tgtEl>
                                          <p:spTgt spid="46"/>
                                        </p:tgtEl>
                                        <p:attrNameLst>
                                          <p:attrName>style.rotation</p:attrName>
                                        </p:attrNameLst>
                                      </p:cBhvr>
                                      <p:tavLst>
                                        <p:tav tm="0">
                                          <p:val>
                                            <p:fltVal val="360"/>
                                          </p:val>
                                        </p:tav>
                                        <p:tav tm="100000">
                                          <p:val>
                                            <p:fltVal val="0"/>
                                          </p:val>
                                        </p:tav>
                                      </p:tavLst>
                                    </p:anim>
                                    <p:animEffect transition="in" filter="fade">
                                      <p:cBhvr>
                                        <p:cTn id="47" dur="500"/>
                                        <p:tgtEl>
                                          <p:spTgt spid="46"/>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p:tgtEl>
                                          <p:spTgt spid="9"/>
                                        </p:tgtEl>
                                        <p:attrNameLst>
                                          <p:attrName>ppt_y</p:attrName>
                                        </p:attrNameLst>
                                      </p:cBhvr>
                                      <p:tavLst>
                                        <p:tav tm="0">
                                          <p:val>
                                            <p:strVal val="#ppt_y+#ppt_h*1.125000"/>
                                          </p:val>
                                        </p:tav>
                                        <p:tav tm="100000">
                                          <p:val>
                                            <p:strVal val="#ppt_y"/>
                                          </p:val>
                                        </p:tav>
                                      </p:tavLst>
                                    </p:anim>
                                    <p:animEffect transition="in" filter="wipe(up)">
                                      <p:cBhvr>
                                        <p:cTn id="56" dur="500"/>
                                        <p:tgtEl>
                                          <p:spTgt spid="9"/>
                                        </p:tgtEl>
                                      </p:cBhvr>
                                    </p:animEffect>
                                  </p:childTnLst>
                                </p:cTn>
                              </p:par>
                            </p:childTnLst>
                          </p:cTn>
                        </p:par>
                        <p:par>
                          <p:cTn id="57" fill="hold">
                            <p:stCondLst>
                              <p:cond delay="5000"/>
                            </p:stCondLst>
                            <p:childTnLst>
                              <p:par>
                                <p:cTn id="58" presetID="49" presetClass="entr" presetSubtype="0" decel="10000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 calcmode="lin" valueType="num">
                                      <p:cBhvr>
                                        <p:cTn id="62" dur="500" fill="hold"/>
                                        <p:tgtEl>
                                          <p:spTgt spid="4"/>
                                        </p:tgtEl>
                                        <p:attrNameLst>
                                          <p:attrName>style.rotation</p:attrName>
                                        </p:attrNameLst>
                                      </p:cBhvr>
                                      <p:tavLst>
                                        <p:tav tm="0">
                                          <p:val>
                                            <p:fltVal val="360"/>
                                          </p:val>
                                        </p:tav>
                                        <p:tav tm="100000">
                                          <p:val>
                                            <p:fltVal val="0"/>
                                          </p:val>
                                        </p:tav>
                                      </p:tavLst>
                                    </p:anim>
                                    <p:animEffect transition="in" filter="fade">
                                      <p:cBhvr>
                                        <p:cTn id="63" dur="500"/>
                                        <p:tgtEl>
                                          <p:spTgt spid="4"/>
                                        </p:tgtEl>
                                      </p:cBhvr>
                                    </p:animEffect>
                                  </p:childTnLst>
                                </p:cTn>
                              </p:par>
                            </p:childTnLst>
                          </p:cTn>
                        </p:par>
                        <p:par>
                          <p:cTn id="64" fill="hold">
                            <p:stCondLst>
                              <p:cond delay="5500"/>
                            </p:stCondLst>
                            <p:childTnLst>
                              <p:par>
                                <p:cTn id="65" presetID="2" presetClass="entr" presetSubtype="8"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500" fill="hold"/>
                                        <p:tgtEl>
                                          <p:spTgt spid="68"/>
                                        </p:tgtEl>
                                        <p:attrNameLst>
                                          <p:attrName>ppt_x</p:attrName>
                                        </p:attrNameLst>
                                      </p:cBhvr>
                                      <p:tavLst>
                                        <p:tav tm="0">
                                          <p:val>
                                            <p:strVal val="0-#ppt_w/2"/>
                                          </p:val>
                                        </p:tav>
                                        <p:tav tm="100000">
                                          <p:val>
                                            <p:strVal val="#ppt_x"/>
                                          </p:val>
                                        </p:tav>
                                      </p:tavLst>
                                    </p:anim>
                                    <p:anim calcmode="lin" valueType="num">
                                      <p:cBhvr additive="base">
                                        <p:cTn id="68" dur="500" fill="hold"/>
                                        <p:tgtEl>
                                          <p:spTgt spid="6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fill="hold"/>
                                        <p:tgtEl>
                                          <p:spTgt spid="64"/>
                                        </p:tgtEl>
                                        <p:attrNameLst>
                                          <p:attrName>ppt_x</p:attrName>
                                        </p:attrNameLst>
                                      </p:cBhvr>
                                      <p:tavLst>
                                        <p:tav tm="0">
                                          <p:val>
                                            <p:strVal val="0-#ppt_w/2"/>
                                          </p:val>
                                        </p:tav>
                                        <p:tav tm="100000">
                                          <p:val>
                                            <p:strVal val="#ppt_x"/>
                                          </p:val>
                                        </p:tav>
                                      </p:tavLst>
                                    </p:anim>
                                    <p:anim calcmode="lin" valueType="num">
                                      <p:cBhvr additive="base">
                                        <p:cTn id="72" dur="500" fill="hold"/>
                                        <p:tgtEl>
                                          <p:spTgt spid="6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500" fill="hold"/>
                                        <p:tgtEl>
                                          <p:spTgt spid="56"/>
                                        </p:tgtEl>
                                        <p:attrNameLst>
                                          <p:attrName>ppt_x</p:attrName>
                                        </p:attrNameLst>
                                      </p:cBhvr>
                                      <p:tavLst>
                                        <p:tav tm="0">
                                          <p:val>
                                            <p:strVal val="1+#ppt_w/2"/>
                                          </p:val>
                                        </p:tav>
                                        <p:tav tm="100000">
                                          <p:val>
                                            <p:strVal val="#ppt_x"/>
                                          </p:val>
                                        </p:tav>
                                      </p:tavLst>
                                    </p:anim>
                                    <p:anim calcmode="lin" valueType="num">
                                      <p:cBhvr additive="base">
                                        <p:cTn id="76" dur="500" fill="hold"/>
                                        <p:tgtEl>
                                          <p:spTgt spid="5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1+#ppt_w/2"/>
                                          </p:val>
                                        </p:tav>
                                        <p:tav tm="100000">
                                          <p:val>
                                            <p:strVal val="#ppt_x"/>
                                          </p:val>
                                        </p:tav>
                                      </p:tavLst>
                                    </p:anim>
                                    <p:anim calcmode="lin" valueType="num">
                                      <p:cBhvr additive="base">
                                        <p:cTn id="80"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C00000"/>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246495"/>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a:solidFill>
                  <a:schemeClr val="tx1">
                    <a:lumMod val="75000"/>
                    <a:lumOff val="25000"/>
                  </a:schemeClr>
                </a:solidFill>
                <a:latin typeface="+mn-ea"/>
              </a:rPr>
              <a:t>标尺更多模版：亮亮图文旗舰店</a:t>
            </a:r>
            <a:r>
              <a:rPr lang="en-US" altLang="zh-CN" sz="1000" dirty="0">
                <a:solidFill>
                  <a:schemeClr val="tx1">
                    <a:lumMod val="75000"/>
                    <a:lumOff val="25000"/>
                  </a:schemeClr>
                </a:solidFill>
                <a:latin typeface="+mn-ea"/>
              </a:rPr>
              <a:t>https://liangliangtuwen.tmall.com</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par>
                                <p:cTn id="32" presetID="2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2500"/>
                            </p:stCondLst>
                            <p:childTnLst>
                              <p:par>
                                <p:cTn id="48" presetID="49" presetClass="entr" presetSubtype="0" decel="10000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0-#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style.rotation</p:attrName>
                                        </p:attrNameLst>
                                      </p:cBhvr>
                                      <p:tavLst>
                                        <p:tav tm="0">
                                          <p:val>
                                            <p:fltVal val="360"/>
                                          </p:val>
                                        </p:tav>
                                        <p:tav tm="100000">
                                          <p:val>
                                            <p:fltVal val="0"/>
                                          </p:val>
                                        </p:tav>
                                      </p:tavLst>
                                    </p:anim>
                                    <p:animEffect transition="in" filter="fade">
                                      <p:cBhvr>
                                        <p:cTn id="80" dur="500"/>
                                        <p:tgtEl>
                                          <p:spTgt spid="3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1+#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49" presetClass="entr" presetSubtype="0" decel="10000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 calcmode="lin" valueType="num">
                                      <p:cBhvr>
                                        <p:cTn id="94" dur="500" fill="hold"/>
                                        <p:tgtEl>
                                          <p:spTgt spid="31"/>
                                        </p:tgtEl>
                                        <p:attrNameLst>
                                          <p:attrName>style.rotation</p:attrName>
                                        </p:attrNameLst>
                                      </p:cBhvr>
                                      <p:tavLst>
                                        <p:tav tm="0">
                                          <p:val>
                                            <p:fltVal val="360"/>
                                          </p:val>
                                        </p:tav>
                                        <p:tav tm="100000">
                                          <p:val>
                                            <p:fltVal val="0"/>
                                          </p:val>
                                        </p:tav>
                                      </p:tavLst>
                                    </p:anim>
                                    <p:animEffect transition="in" filter="fade">
                                      <p:cBhvr>
                                        <p:cTn id="95" dur="500"/>
                                        <p:tgtEl>
                                          <p:spTgt spid="31"/>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 calcmode="lin" valueType="num">
                                      <p:cBhvr>
                                        <p:cTn id="100" dur="500" fill="hold"/>
                                        <p:tgtEl>
                                          <p:spTgt spid="42"/>
                                        </p:tgtEl>
                                        <p:attrNameLst>
                                          <p:attrName>style.rotation</p:attrName>
                                        </p:attrNameLst>
                                      </p:cBhvr>
                                      <p:tavLst>
                                        <p:tav tm="0">
                                          <p:val>
                                            <p:fltVal val="360"/>
                                          </p:val>
                                        </p:tav>
                                        <p:tav tm="100000">
                                          <p:val>
                                            <p:fltVal val="0"/>
                                          </p:val>
                                        </p:tav>
                                      </p:tavLst>
                                    </p:anim>
                                    <p:animEffect transition="in" filter="fade">
                                      <p:cBhvr>
                                        <p:cTn id="101" dur="500"/>
                                        <p:tgtEl>
                                          <p:spTgt spid="42"/>
                                        </p:tgtEl>
                                      </p:cBhvr>
                                    </p:animEffect>
                                  </p:childTnLst>
                                </p:cTn>
                              </p:par>
                              <p:par>
                                <p:cTn id="102" presetID="2" presetClass="entr" presetSubtype="8"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0-#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1+#ppt_w/2"/>
                                          </p:val>
                                        </p:tav>
                                        <p:tav tm="100000">
                                          <p:val>
                                            <p:strVal val="#ppt_x"/>
                                          </p:val>
                                        </p:tav>
                                      </p:tavLst>
                                    </p:anim>
                                    <p:anim calcmode="lin" valueType="num">
                                      <p:cBhvr additive="base">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4000"/>
                            </p:stCondLst>
                            <p:childTnLst>
                              <p:par>
                                <p:cTn id="111" presetID="42"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1000"/>
                                        <p:tgtEl>
                                          <p:spTgt spid="51"/>
                                        </p:tgtEl>
                                      </p:cBhvr>
                                    </p:animEffect>
                                    <p:anim calcmode="lin" valueType="num">
                                      <p:cBhvr>
                                        <p:cTn id="114" dur="1000" fill="hold"/>
                                        <p:tgtEl>
                                          <p:spTgt spid="51"/>
                                        </p:tgtEl>
                                        <p:attrNameLst>
                                          <p:attrName>ppt_x</p:attrName>
                                        </p:attrNameLst>
                                      </p:cBhvr>
                                      <p:tavLst>
                                        <p:tav tm="0">
                                          <p:val>
                                            <p:strVal val="#ppt_x"/>
                                          </p:val>
                                        </p:tav>
                                        <p:tav tm="100000">
                                          <p:val>
                                            <p:strVal val="#ppt_x"/>
                                          </p:val>
                                        </p:tav>
                                      </p:tavLst>
                                    </p:anim>
                                    <p:anim calcmode="lin" valueType="num">
                                      <p:cBhvr>
                                        <p:cTn id="1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8" name="组合 37"/>
          <p:cNvGrpSpPr/>
          <p:nvPr/>
        </p:nvGrpSpPr>
        <p:grpSpPr>
          <a:xfrm>
            <a:off x="978694" y="2229348"/>
            <a:ext cx="747712" cy="1169194"/>
            <a:chOff x="978694" y="2778919"/>
            <a:chExt cx="747712" cy="1169194"/>
          </a:xfrm>
        </p:grpSpPr>
        <p:sp>
          <p:nvSpPr>
            <p:cNvPr id="39" name="圆角矩形 3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0" name="组合 39"/>
            <p:cNvGrpSpPr/>
            <p:nvPr/>
          </p:nvGrpSpPr>
          <p:grpSpPr>
            <a:xfrm>
              <a:off x="1038225" y="2778919"/>
              <a:ext cx="628650" cy="216694"/>
              <a:chOff x="1038225" y="2778919"/>
              <a:chExt cx="628650" cy="216694"/>
            </a:xfrm>
          </p:grpSpPr>
          <p:sp>
            <p:nvSpPr>
              <p:cNvPr id="45" name="圆角矩形 4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圆角矩形 4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圆角矩形 4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8" name="圆角矩形 4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圆角矩形 4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圆角矩形 4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5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圆角矩形 5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1" name="同侧圆角矩形 4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圆角矩形 4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圆角矩形 4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圆角矩形 4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1895475" y="2608331"/>
            <a:ext cx="492922" cy="790209"/>
            <a:chOff x="1895475" y="3157902"/>
            <a:chExt cx="492922" cy="790209"/>
          </a:xfrm>
        </p:grpSpPr>
        <p:sp>
          <p:nvSpPr>
            <p:cNvPr id="54" name="同侧圆角矩形 5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5" name="组合 54"/>
            <p:cNvGrpSpPr/>
            <p:nvPr/>
          </p:nvGrpSpPr>
          <p:grpSpPr>
            <a:xfrm>
              <a:off x="1895475" y="3157902"/>
              <a:ext cx="492922" cy="182220"/>
              <a:chOff x="1895475" y="3157902"/>
              <a:chExt cx="492922" cy="182220"/>
            </a:xfrm>
          </p:grpSpPr>
          <p:sp>
            <p:nvSpPr>
              <p:cNvPr id="56" name="圆角矩形 5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圆角矩形 5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圆角矩形 5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圆角矩形 5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圆角矩形 5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圆角矩形 6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63" name="组合 62"/>
          <p:cNvGrpSpPr/>
          <p:nvPr/>
        </p:nvGrpSpPr>
        <p:grpSpPr>
          <a:xfrm>
            <a:off x="3621880" y="2234110"/>
            <a:ext cx="485775" cy="1145380"/>
            <a:chOff x="3621880" y="2783681"/>
            <a:chExt cx="485775" cy="1145380"/>
          </a:xfrm>
        </p:grpSpPr>
        <p:sp>
          <p:nvSpPr>
            <p:cNvPr id="64" name="圆角矩形 6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65" name="组合 64"/>
            <p:cNvGrpSpPr/>
            <p:nvPr/>
          </p:nvGrpSpPr>
          <p:grpSpPr>
            <a:xfrm>
              <a:off x="3667125" y="2783681"/>
              <a:ext cx="397669" cy="182220"/>
              <a:chOff x="3667125" y="2783681"/>
              <a:chExt cx="397669" cy="182220"/>
            </a:xfrm>
          </p:grpSpPr>
          <p:sp>
            <p:nvSpPr>
              <p:cNvPr id="76" name="圆角矩形 7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7" name="圆角矩形 7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圆角矩形 7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9" name="圆角矩形 7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0" name="圆角矩形 7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圆角矩形 8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6" name="矩形 6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7" name="同侧圆角矩形 6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8" name="椭圆 6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9" name="椭圆 6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0" name="椭圆 6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椭圆 7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2" name="椭圆 7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椭圆 7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4" name="椭圆 7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5" name="椭圆 7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82" name="组合 81"/>
          <p:cNvGrpSpPr/>
          <p:nvPr/>
        </p:nvGrpSpPr>
        <p:grpSpPr>
          <a:xfrm>
            <a:off x="4231480" y="2234110"/>
            <a:ext cx="485775" cy="1145380"/>
            <a:chOff x="4231480" y="2783681"/>
            <a:chExt cx="485775" cy="1145380"/>
          </a:xfrm>
        </p:grpSpPr>
        <p:sp>
          <p:nvSpPr>
            <p:cNvPr id="83" name="圆角矩形 8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84" name="组合 83"/>
            <p:cNvGrpSpPr/>
            <p:nvPr/>
          </p:nvGrpSpPr>
          <p:grpSpPr>
            <a:xfrm>
              <a:off x="4276725" y="2783681"/>
              <a:ext cx="397669" cy="182220"/>
              <a:chOff x="4276725" y="2783681"/>
              <a:chExt cx="397669" cy="182220"/>
            </a:xfrm>
          </p:grpSpPr>
          <p:sp>
            <p:nvSpPr>
              <p:cNvPr id="95" name="圆角矩形 9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圆角矩形 9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圆角矩形 9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圆角矩形 9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圆角矩形 9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圆角矩形 9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85" name="矩形 8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同侧圆角矩形 8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0" name="椭圆 8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椭圆 9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2" name="椭圆 9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3" name="椭圆 9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01" name="组合 100"/>
          <p:cNvGrpSpPr/>
          <p:nvPr/>
        </p:nvGrpSpPr>
        <p:grpSpPr>
          <a:xfrm>
            <a:off x="4888990" y="2212679"/>
            <a:ext cx="745049" cy="1185862"/>
            <a:chOff x="4888990" y="2762250"/>
            <a:chExt cx="745049" cy="1185862"/>
          </a:xfrm>
        </p:grpSpPr>
        <p:sp>
          <p:nvSpPr>
            <p:cNvPr id="102" name="圆角矩形 10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03" name="组合 102"/>
            <p:cNvGrpSpPr/>
            <p:nvPr/>
          </p:nvGrpSpPr>
          <p:grpSpPr>
            <a:xfrm>
              <a:off x="5014672" y="2873378"/>
              <a:ext cx="497203" cy="963607"/>
              <a:chOff x="5014672" y="2873378"/>
              <a:chExt cx="497203" cy="963607"/>
            </a:xfrm>
          </p:grpSpPr>
          <p:sp>
            <p:nvSpPr>
              <p:cNvPr id="105" name="椭圆 10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04" name="直接连接符 10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113" name="组合 112"/>
          <p:cNvGrpSpPr/>
          <p:nvPr/>
        </p:nvGrpSpPr>
        <p:grpSpPr>
          <a:xfrm>
            <a:off x="2558663" y="1995985"/>
            <a:ext cx="928190" cy="1408951"/>
            <a:chOff x="2558663" y="2545556"/>
            <a:chExt cx="928190" cy="1408951"/>
          </a:xfrm>
        </p:grpSpPr>
        <p:grpSp>
          <p:nvGrpSpPr>
            <p:cNvPr id="114" name="组合 113"/>
            <p:cNvGrpSpPr/>
            <p:nvPr/>
          </p:nvGrpSpPr>
          <p:grpSpPr>
            <a:xfrm>
              <a:off x="2558663" y="2545556"/>
              <a:ext cx="928190" cy="1408951"/>
              <a:chOff x="2558663" y="2545556"/>
              <a:chExt cx="928190" cy="1408951"/>
            </a:xfrm>
          </p:grpSpPr>
          <p:sp>
            <p:nvSpPr>
              <p:cNvPr id="11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120" name="组合 119"/>
              <p:cNvGrpSpPr/>
              <p:nvPr/>
            </p:nvGrpSpPr>
            <p:grpSpPr>
              <a:xfrm>
                <a:off x="2708433" y="2545556"/>
                <a:ext cx="628650" cy="216694"/>
                <a:chOff x="2707339" y="2545556"/>
                <a:chExt cx="628650" cy="216694"/>
              </a:xfrm>
            </p:grpSpPr>
            <p:sp>
              <p:nvSpPr>
                <p:cNvPr id="121" name="圆角矩形 12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圆角矩形 12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圆角矩形 12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圆角矩形 12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圆角矩形 12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圆角矩形 12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圆角矩形 12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8" name="圆角矩形 12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15" name="同侧圆角矩形 11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圆角矩形 11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圆角矩形 11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9" name="组合 128"/>
          <p:cNvGrpSpPr/>
          <p:nvPr/>
        </p:nvGrpSpPr>
        <p:grpSpPr>
          <a:xfrm>
            <a:off x="1895475" y="1697724"/>
            <a:ext cx="492922" cy="790209"/>
            <a:chOff x="1895475" y="3157902"/>
            <a:chExt cx="492922" cy="790209"/>
          </a:xfrm>
        </p:grpSpPr>
        <p:sp>
          <p:nvSpPr>
            <p:cNvPr id="130" name="同侧圆角矩形 12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1" name="组合 130"/>
            <p:cNvGrpSpPr/>
            <p:nvPr/>
          </p:nvGrpSpPr>
          <p:grpSpPr>
            <a:xfrm>
              <a:off x="1895475" y="3157902"/>
              <a:ext cx="492922" cy="182220"/>
              <a:chOff x="1895475" y="3157902"/>
              <a:chExt cx="492922" cy="182220"/>
            </a:xfrm>
          </p:grpSpPr>
          <p:sp>
            <p:nvSpPr>
              <p:cNvPr id="132" name="圆角矩形 13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圆角矩形 13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39" name="矩形 13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40" name="组合 139"/>
          <p:cNvGrpSpPr/>
          <p:nvPr/>
        </p:nvGrpSpPr>
        <p:grpSpPr>
          <a:xfrm>
            <a:off x="950775" y="4970539"/>
            <a:ext cx="4655344" cy="808275"/>
            <a:chOff x="950775" y="4970539"/>
            <a:chExt cx="4655344" cy="808275"/>
          </a:xfrm>
        </p:grpSpPr>
        <p:sp>
          <p:nvSpPr>
            <p:cNvPr id="141" name="矩形 14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2" name="组合 141"/>
            <p:cNvGrpSpPr/>
            <p:nvPr/>
          </p:nvGrpSpPr>
          <p:grpSpPr>
            <a:xfrm>
              <a:off x="950775" y="4971094"/>
              <a:ext cx="807720" cy="807720"/>
              <a:chOff x="6386299" y="3825240"/>
              <a:chExt cx="807720" cy="807720"/>
            </a:xfrm>
          </p:grpSpPr>
          <p:sp>
            <p:nvSpPr>
              <p:cNvPr id="143" name="椭圆 142"/>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4" name="矩形 14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45" name="组合 144"/>
          <p:cNvGrpSpPr/>
          <p:nvPr/>
        </p:nvGrpSpPr>
        <p:grpSpPr>
          <a:xfrm>
            <a:off x="950775" y="3828045"/>
            <a:ext cx="4655344" cy="807720"/>
            <a:chOff x="950775" y="3828045"/>
            <a:chExt cx="4655344" cy="807720"/>
          </a:xfrm>
        </p:grpSpPr>
        <p:sp>
          <p:nvSpPr>
            <p:cNvPr id="146" name="矩形 14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7" name="组合 146"/>
            <p:cNvGrpSpPr/>
            <p:nvPr/>
          </p:nvGrpSpPr>
          <p:grpSpPr>
            <a:xfrm>
              <a:off x="950775" y="3828045"/>
              <a:ext cx="807720" cy="807720"/>
              <a:chOff x="6386299" y="3825240"/>
              <a:chExt cx="807720" cy="807720"/>
            </a:xfrm>
          </p:grpSpPr>
          <p:sp>
            <p:nvSpPr>
              <p:cNvPr id="148" name="椭圆 147"/>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0" name="组合 149"/>
          <p:cNvGrpSpPr/>
          <p:nvPr/>
        </p:nvGrpSpPr>
        <p:grpSpPr>
          <a:xfrm>
            <a:off x="6423027" y="4970539"/>
            <a:ext cx="4655344" cy="808275"/>
            <a:chOff x="6423027" y="4970539"/>
            <a:chExt cx="4655344" cy="808275"/>
          </a:xfrm>
        </p:grpSpPr>
        <p:sp>
          <p:nvSpPr>
            <p:cNvPr id="151" name="矩形 15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2" name="组合 151"/>
            <p:cNvGrpSpPr/>
            <p:nvPr/>
          </p:nvGrpSpPr>
          <p:grpSpPr>
            <a:xfrm>
              <a:off x="6423027" y="4971094"/>
              <a:ext cx="807720" cy="807720"/>
              <a:chOff x="6386299" y="3825240"/>
              <a:chExt cx="807720" cy="807720"/>
            </a:xfrm>
          </p:grpSpPr>
          <p:sp>
            <p:nvSpPr>
              <p:cNvPr id="153" name="椭圆 152"/>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5" name="组合 154"/>
          <p:cNvGrpSpPr/>
          <p:nvPr/>
        </p:nvGrpSpPr>
        <p:grpSpPr>
          <a:xfrm>
            <a:off x="6423027" y="3828045"/>
            <a:ext cx="4655344" cy="807720"/>
            <a:chOff x="6423027" y="3828045"/>
            <a:chExt cx="4655344" cy="807720"/>
          </a:xfrm>
        </p:grpSpPr>
        <p:sp>
          <p:nvSpPr>
            <p:cNvPr id="156" name="矩形 15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7" name="组合 156"/>
            <p:cNvGrpSpPr/>
            <p:nvPr/>
          </p:nvGrpSpPr>
          <p:grpSpPr>
            <a:xfrm>
              <a:off x="6423027" y="3828045"/>
              <a:ext cx="807720" cy="807720"/>
              <a:chOff x="6386299" y="3825240"/>
              <a:chExt cx="807720" cy="807720"/>
            </a:xfrm>
          </p:grpSpPr>
          <p:sp>
            <p:nvSpPr>
              <p:cNvPr id="158" name="椭圆 157"/>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900" decel="100000" fill="hold"/>
                                        <p:tgtEl>
                                          <p:spTgt spid="3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anim calcmode="lin" valueType="num">
                                      <p:cBhvr>
                                        <p:cTn id="18" dur="1000" fill="hold"/>
                                        <p:tgtEl>
                                          <p:spTgt spid="129"/>
                                        </p:tgtEl>
                                        <p:attrNameLst>
                                          <p:attrName>ppt_x</p:attrName>
                                        </p:attrNameLst>
                                      </p:cBhvr>
                                      <p:tavLst>
                                        <p:tav tm="0">
                                          <p:val>
                                            <p:strVal val="#ppt_x"/>
                                          </p:val>
                                        </p:tav>
                                        <p:tav tm="100000">
                                          <p:val>
                                            <p:strVal val="#ppt_x"/>
                                          </p:val>
                                        </p:tav>
                                      </p:tavLst>
                                    </p:anim>
                                    <p:anim calcmode="lin" valueType="num">
                                      <p:cBhvr>
                                        <p:cTn id="19" dur="900" decel="100000" fill="hold"/>
                                        <p:tgtEl>
                                          <p:spTgt spid="1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900" decel="100000" fill="hold"/>
                                        <p:tgtEl>
                                          <p:spTgt spid="5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900" decel="100000" fill="hold"/>
                                        <p:tgtEl>
                                          <p:spTgt spid="1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900" decel="100000" fill="hold"/>
                                        <p:tgtEl>
                                          <p:spTgt spid="8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anim calcmode="lin" valueType="num">
                                      <p:cBhvr>
                                        <p:cTn id="48" dur="1000" fill="hold"/>
                                        <p:tgtEl>
                                          <p:spTgt spid="101"/>
                                        </p:tgtEl>
                                        <p:attrNameLst>
                                          <p:attrName>ppt_x</p:attrName>
                                        </p:attrNameLst>
                                      </p:cBhvr>
                                      <p:tavLst>
                                        <p:tav tm="0">
                                          <p:val>
                                            <p:strVal val="#ppt_x"/>
                                          </p:val>
                                        </p:tav>
                                        <p:tav tm="100000">
                                          <p:val>
                                            <p:strVal val="#ppt_x"/>
                                          </p:val>
                                        </p:tav>
                                      </p:tavLst>
                                    </p:anim>
                                    <p:anim calcmode="lin" valueType="num">
                                      <p:cBhvr>
                                        <p:cTn id="49" dur="900" decel="100000" fill="hold"/>
                                        <p:tgtEl>
                                          <p:spTgt spid="10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39"/>
                                        </p:tgtEl>
                                        <p:attrNameLst>
                                          <p:attrName>style.visibility</p:attrName>
                                        </p:attrNameLst>
                                      </p:cBhvr>
                                      <p:to>
                                        <p:strVal val="visible"/>
                                      </p:to>
                                    </p:set>
                                    <p:anim calcmode="lin" valueType="num">
                                      <p:cBhvr additive="base">
                                        <p:cTn id="54" dur="500" fill="hold"/>
                                        <p:tgtEl>
                                          <p:spTgt spid="139"/>
                                        </p:tgtEl>
                                        <p:attrNameLst>
                                          <p:attrName>ppt_x</p:attrName>
                                        </p:attrNameLst>
                                      </p:cBhvr>
                                      <p:tavLst>
                                        <p:tav tm="0">
                                          <p:val>
                                            <p:strVal val="1+#ppt_w/2"/>
                                          </p:val>
                                        </p:tav>
                                        <p:tav tm="100000">
                                          <p:val>
                                            <p:strVal val="#ppt_x"/>
                                          </p:val>
                                        </p:tav>
                                      </p:tavLst>
                                    </p:anim>
                                    <p:anim calcmode="lin" valueType="num">
                                      <p:cBhvr additive="base">
                                        <p:cTn id="55" dur="500" fill="hold"/>
                                        <p:tgtEl>
                                          <p:spTgt spid="13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fade">
                                      <p:cBhvr>
                                        <p:cTn id="59" dur="1000"/>
                                        <p:tgtEl>
                                          <p:spTgt spid="145"/>
                                        </p:tgtEl>
                                      </p:cBhvr>
                                    </p:animEffect>
                                    <p:anim calcmode="lin" valueType="num">
                                      <p:cBhvr>
                                        <p:cTn id="60" dur="1000" fill="hold"/>
                                        <p:tgtEl>
                                          <p:spTgt spid="145"/>
                                        </p:tgtEl>
                                        <p:attrNameLst>
                                          <p:attrName>ppt_x</p:attrName>
                                        </p:attrNameLst>
                                      </p:cBhvr>
                                      <p:tavLst>
                                        <p:tav tm="0">
                                          <p:val>
                                            <p:strVal val="#ppt_x"/>
                                          </p:val>
                                        </p:tav>
                                        <p:tav tm="100000">
                                          <p:val>
                                            <p:strVal val="#ppt_x"/>
                                          </p:val>
                                        </p:tav>
                                      </p:tavLst>
                                    </p:anim>
                                    <p:anim calcmode="lin" valueType="num">
                                      <p:cBhvr>
                                        <p:cTn id="61" dur="900" decel="100000" fill="hold"/>
                                        <p:tgtEl>
                                          <p:spTgt spid="14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1000"/>
                                        <p:tgtEl>
                                          <p:spTgt spid="155"/>
                                        </p:tgtEl>
                                      </p:cBhvr>
                                    </p:animEffect>
                                    <p:anim calcmode="lin" valueType="num">
                                      <p:cBhvr>
                                        <p:cTn id="66" dur="1000" fill="hold"/>
                                        <p:tgtEl>
                                          <p:spTgt spid="155"/>
                                        </p:tgtEl>
                                        <p:attrNameLst>
                                          <p:attrName>ppt_x</p:attrName>
                                        </p:attrNameLst>
                                      </p:cBhvr>
                                      <p:tavLst>
                                        <p:tav tm="0">
                                          <p:val>
                                            <p:strVal val="#ppt_x"/>
                                          </p:val>
                                        </p:tav>
                                        <p:tav tm="100000">
                                          <p:val>
                                            <p:strVal val="#ppt_x"/>
                                          </p:val>
                                        </p:tav>
                                      </p:tavLst>
                                    </p:anim>
                                    <p:anim calcmode="lin" valueType="num">
                                      <p:cBhvr>
                                        <p:cTn id="67" dur="900" decel="100000" fill="hold"/>
                                        <p:tgtEl>
                                          <p:spTgt spid="15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1000"/>
                                        <p:tgtEl>
                                          <p:spTgt spid="140"/>
                                        </p:tgtEl>
                                      </p:cBhvr>
                                    </p:animEffect>
                                    <p:anim calcmode="lin" valueType="num">
                                      <p:cBhvr>
                                        <p:cTn id="72" dur="1000" fill="hold"/>
                                        <p:tgtEl>
                                          <p:spTgt spid="140"/>
                                        </p:tgtEl>
                                        <p:attrNameLst>
                                          <p:attrName>ppt_x</p:attrName>
                                        </p:attrNameLst>
                                      </p:cBhvr>
                                      <p:tavLst>
                                        <p:tav tm="0">
                                          <p:val>
                                            <p:strVal val="#ppt_x"/>
                                          </p:val>
                                        </p:tav>
                                        <p:tav tm="100000">
                                          <p:val>
                                            <p:strVal val="#ppt_x"/>
                                          </p:val>
                                        </p:tav>
                                      </p:tavLst>
                                    </p:anim>
                                    <p:anim calcmode="lin" valueType="num">
                                      <p:cBhvr>
                                        <p:cTn id="73" dur="900" decel="100000" fill="hold"/>
                                        <p:tgtEl>
                                          <p:spTgt spid="14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50"/>
                                        </p:tgtEl>
                                        <p:attrNameLst>
                                          <p:attrName>style.visibility</p:attrName>
                                        </p:attrNameLst>
                                      </p:cBhvr>
                                      <p:to>
                                        <p:strVal val="visible"/>
                                      </p:to>
                                    </p:set>
                                    <p:animEffect transition="in" filter="fade">
                                      <p:cBhvr>
                                        <p:cTn id="77" dur="1000"/>
                                        <p:tgtEl>
                                          <p:spTgt spid="150"/>
                                        </p:tgtEl>
                                      </p:cBhvr>
                                    </p:animEffect>
                                    <p:anim calcmode="lin" valueType="num">
                                      <p:cBhvr>
                                        <p:cTn id="78" dur="1000" fill="hold"/>
                                        <p:tgtEl>
                                          <p:spTgt spid="150"/>
                                        </p:tgtEl>
                                        <p:attrNameLst>
                                          <p:attrName>ppt_x</p:attrName>
                                        </p:attrNameLst>
                                      </p:cBhvr>
                                      <p:tavLst>
                                        <p:tav tm="0">
                                          <p:val>
                                            <p:strVal val="#ppt_x"/>
                                          </p:val>
                                        </p:tav>
                                        <p:tav tm="100000">
                                          <p:val>
                                            <p:strVal val="#ppt_x"/>
                                          </p:val>
                                        </p:tav>
                                      </p:tavLst>
                                    </p:anim>
                                    <p:anim calcmode="lin" valueType="num">
                                      <p:cBhvr>
                                        <p:cTn id="79" dur="900" decel="100000" fill="hold"/>
                                        <p:tgtEl>
                                          <p:spTgt spid="15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03</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3"/>
          <p:cNvGrpSpPr/>
          <p:nvPr/>
        </p:nvGrpSpPr>
        <p:grpSpPr>
          <a:xfrm>
            <a:off x="1712009" y="2680883"/>
            <a:ext cx="8767982" cy="1885672"/>
            <a:chOff x="1050566" y="2772576"/>
            <a:chExt cx="10090868" cy="2170176"/>
          </a:xfrm>
          <a:effectLst/>
        </p:grpSpPr>
        <p:sp>
          <p:nvSpPr>
            <p:cNvPr id="62" name="Block Arc 49"/>
            <p:cNvSpPr/>
            <p:nvPr/>
          </p:nvSpPr>
          <p:spPr>
            <a:xfrm>
              <a:off x="1050566" y="2786644"/>
              <a:ext cx="2156108" cy="2156108"/>
            </a:xfrm>
            <a:prstGeom prst="blockArc">
              <a:avLst>
                <a:gd name="adj1" fmla="val 10800000"/>
                <a:gd name="adj2" fmla="val 0"/>
                <a:gd name="adj3" fmla="val 8077"/>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Block Arc 50"/>
            <p:cNvSpPr/>
            <p:nvPr/>
          </p:nvSpPr>
          <p:spPr>
            <a:xfrm flipV="1">
              <a:off x="303425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Block Arc 51"/>
            <p:cNvSpPr/>
            <p:nvPr/>
          </p:nvSpPr>
          <p:spPr>
            <a:xfrm>
              <a:off x="5017946" y="2786644"/>
              <a:ext cx="2156108" cy="2156108"/>
            </a:xfrm>
            <a:prstGeom prst="blockArc">
              <a:avLst>
                <a:gd name="adj1" fmla="val 10800000"/>
                <a:gd name="adj2" fmla="val 0"/>
                <a:gd name="adj3" fmla="val 8077"/>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5" name="Block Arc 52"/>
            <p:cNvSpPr/>
            <p:nvPr/>
          </p:nvSpPr>
          <p:spPr>
            <a:xfrm flipV="1">
              <a:off x="7001636" y="2772576"/>
              <a:ext cx="2156108" cy="2156108"/>
            </a:xfrm>
            <a:prstGeom prst="blockArc">
              <a:avLst>
                <a:gd name="adj1" fmla="val 10800000"/>
                <a:gd name="adj2" fmla="val 0"/>
                <a:gd name="adj3" fmla="val 8077"/>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Block Arc 53"/>
            <p:cNvSpPr/>
            <p:nvPr/>
          </p:nvSpPr>
          <p:spPr>
            <a:xfrm>
              <a:off x="8985326" y="2786644"/>
              <a:ext cx="2156108" cy="2156108"/>
            </a:xfrm>
            <a:prstGeom prst="blockArc">
              <a:avLst>
                <a:gd name="adj1" fmla="val 10800000"/>
                <a:gd name="adj2" fmla="val 0"/>
                <a:gd name="adj3" fmla="val 8077"/>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7" name="Group 7"/>
          <p:cNvGrpSpPr/>
          <p:nvPr/>
        </p:nvGrpSpPr>
        <p:grpSpPr>
          <a:xfrm>
            <a:off x="7290878" y="3088851"/>
            <a:ext cx="1057512" cy="1057512"/>
            <a:chOff x="7471157" y="3242097"/>
            <a:chExt cx="1217066" cy="1217066"/>
          </a:xfrm>
          <a:effectLst/>
        </p:grpSpPr>
        <p:sp>
          <p:nvSpPr>
            <p:cNvPr id="68" name="Oval 58"/>
            <p:cNvSpPr/>
            <p:nvPr/>
          </p:nvSpPr>
          <p:spPr>
            <a:xfrm>
              <a:off x="747115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9" name="Freeform 60"/>
            <p:cNvSpPr>
              <a:spLocks noEditPoints="1"/>
            </p:cNvSpPr>
            <p:nvPr/>
          </p:nvSpPr>
          <p:spPr bwMode="auto">
            <a:xfrm>
              <a:off x="7885731" y="3639946"/>
              <a:ext cx="387918" cy="43871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0" name="Group 8"/>
          <p:cNvGrpSpPr/>
          <p:nvPr/>
        </p:nvGrpSpPr>
        <p:grpSpPr>
          <a:xfrm>
            <a:off x="9014511" y="3088851"/>
            <a:ext cx="1057512" cy="1057512"/>
            <a:chOff x="9454847" y="3242097"/>
            <a:chExt cx="1217066" cy="1217066"/>
          </a:xfrm>
          <a:effectLst/>
        </p:grpSpPr>
        <p:sp>
          <p:nvSpPr>
            <p:cNvPr id="71" name="Oval 59"/>
            <p:cNvSpPr/>
            <p:nvPr/>
          </p:nvSpPr>
          <p:spPr>
            <a:xfrm>
              <a:off x="9454847" y="3242097"/>
              <a:ext cx="1217066" cy="1217066"/>
            </a:xfrm>
            <a:prstGeom prst="ellipse">
              <a:avLst/>
            </a:prstGeom>
            <a:solidFill>
              <a:srgbClr val="4F59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2" name="Freeform 61"/>
            <p:cNvSpPr>
              <a:spLocks noEditPoints="1"/>
            </p:cNvSpPr>
            <p:nvPr/>
          </p:nvSpPr>
          <p:spPr bwMode="auto">
            <a:xfrm>
              <a:off x="9854412" y="3611644"/>
              <a:ext cx="417935" cy="477972"/>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3" name="Group 5"/>
          <p:cNvGrpSpPr/>
          <p:nvPr/>
        </p:nvGrpSpPr>
        <p:grpSpPr>
          <a:xfrm>
            <a:off x="3843611" y="3088851"/>
            <a:ext cx="1057512" cy="1057512"/>
            <a:chOff x="3503777" y="3242097"/>
            <a:chExt cx="1217066" cy="1217066"/>
          </a:xfrm>
          <a:effectLst/>
        </p:grpSpPr>
        <p:sp>
          <p:nvSpPr>
            <p:cNvPr id="74" name="Oval 56"/>
            <p:cNvSpPr/>
            <p:nvPr/>
          </p:nvSpPr>
          <p:spPr>
            <a:xfrm>
              <a:off x="3503777" y="3242097"/>
              <a:ext cx="1217066" cy="1217066"/>
            </a:xfrm>
            <a:prstGeom prst="ellipse">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5" name="Freeform 62"/>
            <p:cNvSpPr>
              <a:spLocks noEditPoints="1"/>
            </p:cNvSpPr>
            <p:nvPr/>
          </p:nvSpPr>
          <p:spPr bwMode="auto">
            <a:xfrm>
              <a:off x="3944905" y="3598612"/>
              <a:ext cx="334809" cy="52877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6" name="Group 6"/>
          <p:cNvGrpSpPr/>
          <p:nvPr/>
        </p:nvGrpSpPr>
        <p:grpSpPr>
          <a:xfrm>
            <a:off x="5567244" y="3088851"/>
            <a:ext cx="1057512" cy="1057512"/>
            <a:chOff x="5487467" y="3242097"/>
            <a:chExt cx="1217066" cy="1217066"/>
          </a:xfrm>
          <a:effectLst/>
        </p:grpSpPr>
        <p:sp>
          <p:nvSpPr>
            <p:cNvPr id="77" name="Oval 57"/>
            <p:cNvSpPr/>
            <p:nvPr/>
          </p:nvSpPr>
          <p:spPr>
            <a:xfrm>
              <a:off x="5487467" y="3242097"/>
              <a:ext cx="1217066" cy="1217066"/>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8" name="Freeform 63"/>
            <p:cNvSpPr>
              <a:spLocks noEditPoints="1"/>
            </p:cNvSpPr>
            <p:nvPr/>
          </p:nvSpPr>
          <p:spPr bwMode="auto">
            <a:xfrm>
              <a:off x="5862422" y="3626092"/>
              <a:ext cx="468733" cy="46642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rgbClr val="FCFCFC"/>
            </a:solidFill>
            <a:ln>
              <a:noFill/>
            </a:ln>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9" name="Group 4"/>
          <p:cNvGrpSpPr/>
          <p:nvPr/>
        </p:nvGrpSpPr>
        <p:grpSpPr>
          <a:xfrm>
            <a:off x="2119977" y="3088851"/>
            <a:ext cx="1057512" cy="1057512"/>
            <a:chOff x="1520087" y="3242097"/>
            <a:chExt cx="1217066" cy="1217066"/>
          </a:xfrm>
          <a:effectLst/>
        </p:grpSpPr>
        <p:sp>
          <p:nvSpPr>
            <p:cNvPr id="80" name="Oval 55"/>
            <p:cNvSpPr/>
            <p:nvPr/>
          </p:nvSpPr>
          <p:spPr>
            <a:xfrm>
              <a:off x="1520087" y="3242097"/>
              <a:ext cx="1217066" cy="1217066"/>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1" name="Freeform 64"/>
            <p:cNvSpPr>
              <a:spLocks noEditPoints="1"/>
            </p:cNvSpPr>
            <p:nvPr/>
          </p:nvSpPr>
          <p:spPr bwMode="auto">
            <a:xfrm>
              <a:off x="1892065" y="3591229"/>
              <a:ext cx="460437" cy="536153"/>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FCFCFC"/>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2" name="Group 68"/>
          <p:cNvGrpSpPr/>
          <p:nvPr/>
        </p:nvGrpSpPr>
        <p:grpSpPr>
          <a:xfrm>
            <a:off x="2578271" y="4254143"/>
            <a:ext cx="129911" cy="456554"/>
            <a:chOff x="8243431" y="1672074"/>
            <a:chExt cx="199000" cy="699358"/>
          </a:xfrm>
          <a:solidFill>
            <a:srgbClr val="3F3F3F">
              <a:lumMod val="60000"/>
              <a:lumOff val="40000"/>
            </a:srgbClr>
          </a:solidFill>
        </p:grpSpPr>
        <p:sp>
          <p:nvSpPr>
            <p:cNvPr id="83" name="Oval 65"/>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4" name="Oval 66"/>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5" name="Oval 67"/>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6" name="Group 69"/>
          <p:cNvGrpSpPr/>
          <p:nvPr/>
        </p:nvGrpSpPr>
        <p:grpSpPr>
          <a:xfrm>
            <a:off x="6031044" y="4254143"/>
            <a:ext cx="129911" cy="456554"/>
            <a:chOff x="8243431" y="1672074"/>
            <a:chExt cx="199000" cy="699358"/>
          </a:xfrm>
          <a:solidFill>
            <a:srgbClr val="3F3F3F">
              <a:lumMod val="60000"/>
              <a:lumOff val="40000"/>
            </a:srgbClr>
          </a:solidFill>
        </p:grpSpPr>
        <p:sp>
          <p:nvSpPr>
            <p:cNvPr id="87" name="Oval 70"/>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8" name="Oval 71"/>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Oval 72"/>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0" name="Group 73"/>
          <p:cNvGrpSpPr/>
          <p:nvPr/>
        </p:nvGrpSpPr>
        <p:grpSpPr>
          <a:xfrm>
            <a:off x="9478311" y="4254143"/>
            <a:ext cx="129911" cy="456554"/>
            <a:chOff x="8243431" y="1672074"/>
            <a:chExt cx="199000" cy="699358"/>
          </a:xfrm>
          <a:solidFill>
            <a:srgbClr val="3F3F3F">
              <a:lumMod val="60000"/>
              <a:lumOff val="40000"/>
            </a:srgbClr>
          </a:solidFill>
        </p:grpSpPr>
        <p:sp>
          <p:nvSpPr>
            <p:cNvPr id="91" name="Oval 74"/>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2" name="Oval 75"/>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3" name="Oval 76"/>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4" name="Group 77"/>
          <p:cNvGrpSpPr/>
          <p:nvPr/>
        </p:nvGrpSpPr>
        <p:grpSpPr>
          <a:xfrm>
            <a:off x="4307410" y="2524516"/>
            <a:ext cx="129911" cy="456554"/>
            <a:chOff x="8243431" y="1672074"/>
            <a:chExt cx="199000" cy="699358"/>
          </a:xfrm>
          <a:solidFill>
            <a:srgbClr val="3F3F3F">
              <a:lumMod val="60000"/>
              <a:lumOff val="40000"/>
            </a:srgbClr>
          </a:solidFill>
        </p:grpSpPr>
        <p:sp>
          <p:nvSpPr>
            <p:cNvPr id="95" name="Oval 78"/>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6" name="Oval 79"/>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7" name="Oval 80"/>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8" name="Group 81"/>
          <p:cNvGrpSpPr/>
          <p:nvPr/>
        </p:nvGrpSpPr>
        <p:grpSpPr>
          <a:xfrm>
            <a:off x="7754678" y="2524516"/>
            <a:ext cx="129911" cy="456554"/>
            <a:chOff x="8243431" y="1672074"/>
            <a:chExt cx="199000" cy="699358"/>
          </a:xfrm>
          <a:solidFill>
            <a:srgbClr val="3F3F3F">
              <a:lumMod val="60000"/>
              <a:lumOff val="40000"/>
            </a:srgbClr>
          </a:solidFill>
        </p:grpSpPr>
        <p:sp>
          <p:nvSpPr>
            <p:cNvPr id="99" name="Oval 82"/>
            <p:cNvSpPr/>
            <p:nvPr/>
          </p:nvSpPr>
          <p:spPr>
            <a:xfrm>
              <a:off x="8243431" y="2172432"/>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0" name="Oval 83"/>
            <p:cNvSpPr/>
            <p:nvPr/>
          </p:nvSpPr>
          <p:spPr>
            <a:xfrm>
              <a:off x="8243431" y="1921597"/>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1" name="Oval 84"/>
            <p:cNvSpPr/>
            <p:nvPr/>
          </p:nvSpPr>
          <p:spPr>
            <a:xfrm>
              <a:off x="8243431" y="1672074"/>
              <a:ext cx="199000" cy="199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600" b="0" i="0" u="none" strike="noStrike" kern="0" cap="none" spc="0" normalizeH="0" baseline="0" noProof="0" smtClean="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102" name="组合 101"/>
          <p:cNvGrpSpPr/>
          <p:nvPr/>
        </p:nvGrpSpPr>
        <p:grpSpPr bwMode="auto">
          <a:xfrm>
            <a:off x="1012668" y="4857693"/>
            <a:ext cx="3131206" cy="1206500"/>
            <a:chOff x="6358171" y="672761"/>
            <a:chExt cx="2348774" cy="904746"/>
          </a:xfrm>
        </p:grpSpPr>
        <p:sp>
          <p:nvSpPr>
            <p:cNvPr id="103"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5" name="组合 104"/>
          <p:cNvGrpSpPr/>
          <p:nvPr/>
        </p:nvGrpSpPr>
        <p:grpSpPr bwMode="auto">
          <a:xfrm>
            <a:off x="4553310" y="4857693"/>
            <a:ext cx="3131206" cy="1206500"/>
            <a:chOff x="6358171" y="672761"/>
            <a:chExt cx="2348774" cy="904746"/>
          </a:xfrm>
        </p:grpSpPr>
        <p:sp>
          <p:nvSpPr>
            <p:cNvPr id="106"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0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08" name="组合 107"/>
          <p:cNvGrpSpPr/>
          <p:nvPr/>
        </p:nvGrpSpPr>
        <p:grpSpPr bwMode="auto">
          <a:xfrm>
            <a:off x="8062054" y="4857693"/>
            <a:ext cx="3131206" cy="1206500"/>
            <a:chOff x="6358171" y="672761"/>
            <a:chExt cx="2348774" cy="904746"/>
          </a:xfrm>
        </p:grpSpPr>
        <p:sp>
          <p:nvSpPr>
            <p:cNvPr id="109"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1" name="组合 110"/>
          <p:cNvGrpSpPr/>
          <p:nvPr/>
        </p:nvGrpSpPr>
        <p:grpSpPr bwMode="auto">
          <a:xfrm>
            <a:off x="2843265" y="1170497"/>
            <a:ext cx="3131206" cy="1206500"/>
            <a:chOff x="6358171" y="672761"/>
            <a:chExt cx="2348774" cy="904746"/>
          </a:xfrm>
        </p:grpSpPr>
        <p:sp>
          <p:nvSpPr>
            <p:cNvPr id="112"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3"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grpSp>
        <p:nvGrpSpPr>
          <p:cNvPr id="114" name="组合 113"/>
          <p:cNvGrpSpPr/>
          <p:nvPr/>
        </p:nvGrpSpPr>
        <p:grpSpPr bwMode="auto">
          <a:xfrm>
            <a:off x="6192521" y="1170497"/>
            <a:ext cx="3131206" cy="1206500"/>
            <a:chOff x="6358171" y="672761"/>
            <a:chExt cx="2348774" cy="904746"/>
          </a:xfrm>
        </p:grpSpPr>
        <p:sp>
          <p:nvSpPr>
            <p:cNvPr id="115" name="Content Placeholder 2"/>
            <p:cNvSpPr txBox="1"/>
            <p:nvPr/>
          </p:nvSpPr>
          <p:spPr>
            <a:xfrm>
              <a:off x="6468636" y="902916"/>
              <a:ext cx="2191893"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450340" fontAlgn="auto">
                <a:spcBef>
                  <a:spcPts val="0"/>
                </a:spcBef>
                <a:spcAft>
                  <a:spcPts val="0"/>
                </a:spcAft>
                <a:buNone/>
                <a:defRPr/>
              </a:pPr>
              <a:r>
                <a:rPr lang="en-US" altLang="zh-CN" sz="1200" dirty="0">
                  <a:solidFill>
                    <a:schemeClr val="tx1">
                      <a:lumMod val="85000"/>
                      <a:lumOff val="15000"/>
                    </a:schemeClr>
                  </a:solidFill>
                </a:rPr>
                <a:t>Lorem ipsum dolor sit amet, consectetur adipisicing elit, sed do eiusmod tempor incididunt ut labore et dolore magna aliqua. Ut enim ad minim </a:t>
              </a:r>
              <a:r>
                <a:rPr lang="en-US" altLang="zh-CN" sz="1200" dirty="0" err="1">
                  <a:solidFill>
                    <a:schemeClr val="tx1">
                      <a:lumMod val="85000"/>
                      <a:lumOff val="15000"/>
                    </a:schemeClr>
                  </a:solidFill>
                </a:rPr>
                <a:t>veniam</a:t>
              </a:r>
              <a:endParaRPr lang="en-US" altLang="zh-CN" sz="1200" dirty="0">
                <a:solidFill>
                  <a:schemeClr val="tx1">
                    <a:lumMod val="85000"/>
                    <a:lumOff val="15000"/>
                  </a:schemeClr>
                </a:solidFill>
                <a:cs typeface="Arial" panose="020B0604020202020204" pitchFamily="34" charset="0"/>
              </a:endParaRPr>
            </a:p>
          </p:txBody>
        </p:sp>
        <p:sp>
          <p:nvSpPr>
            <p:cNvPr id="116"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en-US" altLang="zh-CN" sz="1600">
                  <a:solidFill>
                    <a:schemeClr val="tx1">
                      <a:lumMod val="85000"/>
                      <a:lumOff val="15000"/>
                    </a:schemeClr>
                  </a:solidFill>
                </a:rPr>
                <a:t>ADD YOUR TITLE</a:t>
              </a:r>
              <a:endParaRPr lang="zh-CN" altLang="en-US" sz="1600">
                <a:solidFill>
                  <a:schemeClr val="tx1">
                    <a:lumMod val="85000"/>
                    <a:lumOff val="15000"/>
                  </a:schemeClr>
                </a:solidFill>
              </a:endParaRPr>
            </a:p>
          </p:txBody>
        </p:sp>
      </p:grpSp>
      <p:sp>
        <p:nvSpPr>
          <p:cNvPr id="6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anim calcmode="lin" valueType="num">
                                      <p:cBhvr>
                                        <p:cTn id="16" dur="500" fill="hold"/>
                                        <p:tgtEl>
                                          <p:spTgt spid="79"/>
                                        </p:tgtEl>
                                        <p:attrNameLst>
                                          <p:attrName>ppt_x</p:attrName>
                                        </p:attrNameLst>
                                      </p:cBhvr>
                                      <p:tavLst>
                                        <p:tav tm="0">
                                          <p:val>
                                            <p:strVal val="#ppt_x"/>
                                          </p:val>
                                        </p:tav>
                                        <p:tav tm="100000">
                                          <p:val>
                                            <p:strVal val="#ppt_x"/>
                                          </p:val>
                                        </p:tav>
                                      </p:tavLst>
                                    </p:anim>
                                    <p:anim calcmode="lin" valueType="num">
                                      <p:cBhvr>
                                        <p:cTn id="17" dur="500" fill="hold"/>
                                        <p:tgtEl>
                                          <p:spTgt spid="7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250"/>
                                        <p:tgtEl>
                                          <p:spTgt spid="82"/>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1000"/>
                                        <p:tgtEl>
                                          <p:spTgt spid="73"/>
                                        </p:tgtEl>
                                      </p:cBhvr>
                                    </p:animEffect>
                                    <p:anim calcmode="lin" valueType="num">
                                      <p:cBhvr>
                                        <p:cTn id="26" dur="1000" fill="hold"/>
                                        <p:tgtEl>
                                          <p:spTgt spid="73"/>
                                        </p:tgtEl>
                                        <p:attrNameLst>
                                          <p:attrName>ppt_x</p:attrName>
                                        </p:attrNameLst>
                                      </p:cBhvr>
                                      <p:tavLst>
                                        <p:tav tm="0">
                                          <p:val>
                                            <p:strVal val="#ppt_x"/>
                                          </p:val>
                                        </p:tav>
                                        <p:tav tm="100000">
                                          <p:val>
                                            <p:strVal val="#ppt_x"/>
                                          </p:val>
                                        </p:tav>
                                      </p:tavLst>
                                    </p:anim>
                                    <p:anim calcmode="lin" valueType="num">
                                      <p:cBhvr>
                                        <p:cTn id="27" dur="1000" fill="hold"/>
                                        <p:tgtEl>
                                          <p:spTgt spid="7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250"/>
                                        <p:tgtEl>
                                          <p:spTgt spid="94"/>
                                        </p:tgtEl>
                                      </p:cBhvr>
                                    </p:animEffect>
                                  </p:childTnLst>
                                </p:cTn>
                              </p:par>
                            </p:childTnLst>
                          </p:cTn>
                        </p:par>
                        <p:par>
                          <p:cTn id="32" fill="hold">
                            <p:stCondLst>
                              <p:cond delay="3500"/>
                            </p:stCondLst>
                            <p:childTnLst>
                              <p:par>
                                <p:cTn id="33" presetID="47" presetClass="entr" presetSubtype="0" fill="hold"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anim calcmode="lin" valueType="num">
                                      <p:cBhvr>
                                        <p:cTn id="36" dur="500" fill="hold"/>
                                        <p:tgtEl>
                                          <p:spTgt spid="76"/>
                                        </p:tgtEl>
                                        <p:attrNameLst>
                                          <p:attrName>ppt_x</p:attrName>
                                        </p:attrNameLst>
                                      </p:cBhvr>
                                      <p:tavLst>
                                        <p:tav tm="0">
                                          <p:val>
                                            <p:strVal val="#ppt_x"/>
                                          </p:val>
                                        </p:tav>
                                        <p:tav tm="100000">
                                          <p:val>
                                            <p:strVal val="#ppt_x"/>
                                          </p:val>
                                        </p:tav>
                                      </p:tavLst>
                                    </p:anim>
                                    <p:anim calcmode="lin" valueType="num">
                                      <p:cBhvr>
                                        <p:cTn id="37" dur="500" fill="hold"/>
                                        <p:tgtEl>
                                          <p:spTgt spid="76"/>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250"/>
                                        <p:tgtEl>
                                          <p:spTgt spid="86"/>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1000"/>
                                        <p:tgtEl>
                                          <p:spTgt spid="67"/>
                                        </p:tgtEl>
                                      </p:cBhvr>
                                    </p:animEffect>
                                    <p:anim calcmode="lin" valueType="num">
                                      <p:cBhvr>
                                        <p:cTn id="46" dur="1000" fill="hold"/>
                                        <p:tgtEl>
                                          <p:spTgt spid="67"/>
                                        </p:tgtEl>
                                        <p:attrNameLst>
                                          <p:attrName>ppt_x</p:attrName>
                                        </p:attrNameLst>
                                      </p:cBhvr>
                                      <p:tavLst>
                                        <p:tav tm="0">
                                          <p:val>
                                            <p:strVal val="#ppt_x"/>
                                          </p:val>
                                        </p:tav>
                                        <p:tav tm="100000">
                                          <p:val>
                                            <p:strVal val="#ppt_x"/>
                                          </p:val>
                                        </p:tav>
                                      </p:tavLst>
                                    </p:anim>
                                    <p:anim calcmode="lin" valueType="num">
                                      <p:cBhvr>
                                        <p:cTn id="47" dur="100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250"/>
                                        <p:tgtEl>
                                          <p:spTgt spid="98"/>
                                        </p:tgtEl>
                                      </p:cBhvr>
                                    </p:animEffect>
                                  </p:childTnLst>
                                </p:cTn>
                              </p:par>
                            </p:childTnLst>
                          </p:cTn>
                        </p:par>
                        <p:par>
                          <p:cTn id="52" fill="hold">
                            <p:stCondLst>
                              <p:cond delay="6000"/>
                            </p:stCondLst>
                            <p:childTnLst>
                              <p:par>
                                <p:cTn id="53" presetID="47" presetClass="entr" presetSubtype="0" fill="hold"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anim calcmode="lin" valueType="num">
                                      <p:cBhvr>
                                        <p:cTn id="56" dur="500" fill="hold"/>
                                        <p:tgtEl>
                                          <p:spTgt spid="70"/>
                                        </p:tgtEl>
                                        <p:attrNameLst>
                                          <p:attrName>ppt_x</p:attrName>
                                        </p:attrNameLst>
                                      </p:cBhvr>
                                      <p:tavLst>
                                        <p:tav tm="0">
                                          <p:val>
                                            <p:strVal val="#ppt_x"/>
                                          </p:val>
                                        </p:tav>
                                        <p:tav tm="100000">
                                          <p:val>
                                            <p:strVal val="#ppt_x"/>
                                          </p:val>
                                        </p:tav>
                                      </p:tavLst>
                                    </p:anim>
                                    <p:anim calcmode="lin" valueType="num">
                                      <p:cBhvr>
                                        <p:cTn id="57" dur="500" fill="hold"/>
                                        <p:tgtEl>
                                          <p:spTgt spid="70"/>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10" presetClass="entr" presetSubtype="0" fill="hold" nodeType="after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250"/>
                                        <p:tgtEl>
                                          <p:spTgt spid="90"/>
                                        </p:tgtEl>
                                      </p:cBhvr>
                                    </p:animEffect>
                                  </p:childTnLst>
                                </p:cTn>
                              </p:par>
                            </p:childTnLst>
                          </p:cTn>
                        </p:par>
                        <p:par>
                          <p:cTn id="62" fill="hold">
                            <p:stCondLst>
                              <p:cond delay="7000"/>
                            </p:stCondLst>
                            <p:childTnLst>
                              <p:par>
                                <p:cTn id="63" presetID="2" presetClass="entr" presetSubtype="4" decel="100000" fill="hold" nodeType="after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base">
                                        <p:cTn id="65" dur="500" fill="hold"/>
                                        <p:tgtEl>
                                          <p:spTgt spid="102"/>
                                        </p:tgtEl>
                                        <p:attrNameLst>
                                          <p:attrName>ppt_x</p:attrName>
                                        </p:attrNameLst>
                                      </p:cBhvr>
                                      <p:tavLst>
                                        <p:tav tm="0">
                                          <p:val>
                                            <p:strVal val="#ppt_x"/>
                                          </p:val>
                                        </p:tav>
                                        <p:tav tm="100000">
                                          <p:val>
                                            <p:strVal val="#ppt_x"/>
                                          </p:val>
                                        </p:tav>
                                      </p:tavLst>
                                    </p:anim>
                                    <p:anim calcmode="lin" valueType="num">
                                      <p:cBhvr additive="base">
                                        <p:cTn id="66" dur="500" fill="hold"/>
                                        <p:tgtEl>
                                          <p:spTgt spid="102"/>
                                        </p:tgtEl>
                                        <p:attrNameLst>
                                          <p:attrName>ppt_y</p:attrName>
                                        </p:attrNameLst>
                                      </p:cBhvr>
                                      <p:tavLst>
                                        <p:tav tm="0">
                                          <p:val>
                                            <p:strVal val="1+#ppt_h/2"/>
                                          </p:val>
                                        </p:tav>
                                        <p:tav tm="100000">
                                          <p:val>
                                            <p:strVal val="#ppt_y"/>
                                          </p:val>
                                        </p:tav>
                                      </p:tavLst>
                                    </p:anim>
                                  </p:childTnLst>
                                </p:cTn>
                              </p:par>
                            </p:childTnLst>
                          </p:cTn>
                        </p:par>
                        <p:par>
                          <p:cTn id="67" fill="hold">
                            <p:stCondLst>
                              <p:cond delay="7500"/>
                            </p:stCondLst>
                            <p:childTnLst>
                              <p:par>
                                <p:cTn id="68" presetID="2" presetClass="entr" presetSubtype="4" decel="100000" fill="hold" nodeType="afterEffect">
                                  <p:stCondLst>
                                    <p:cond delay="0"/>
                                  </p:stCondLst>
                                  <p:childTnLst>
                                    <p:set>
                                      <p:cBhvr>
                                        <p:cTn id="69" dur="1" fill="hold">
                                          <p:stCondLst>
                                            <p:cond delay="0"/>
                                          </p:stCondLst>
                                        </p:cTn>
                                        <p:tgtEl>
                                          <p:spTgt spid="105"/>
                                        </p:tgtEl>
                                        <p:attrNameLst>
                                          <p:attrName>style.visibility</p:attrName>
                                        </p:attrNameLst>
                                      </p:cBhvr>
                                      <p:to>
                                        <p:strVal val="visible"/>
                                      </p:to>
                                    </p:set>
                                    <p:anim calcmode="lin" valueType="num">
                                      <p:cBhvr additive="base">
                                        <p:cTn id="70" dur="500" fill="hold"/>
                                        <p:tgtEl>
                                          <p:spTgt spid="105"/>
                                        </p:tgtEl>
                                        <p:attrNameLst>
                                          <p:attrName>ppt_x</p:attrName>
                                        </p:attrNameLst>
                                      </p:cBhvr>
                                      <p:tavLst>
                                        <p:tav tm="0">
                                          <p:val>
                                            <p:strVal val="#ppt_x"/>
                                          </p:val>
                                        </p:tav>
                                        <p:tav tm="100000">
                                          <p:val>
                                            <p:strVal val="#ppt_x"/>
                                          </p:val>
                                        </p:tav>
                                      </p:tavLst>
                                    </p:anim>
                                    <p:anim calcmode="lin" valueType="num">
                                      <p:cBhvr additive="base">
                                        <p:cTn id="71" dur="500" fill="hold"/>
                                        <p:tgtEl>
                                          <p:spTgt spid="105"/>
                                        </p:tgtEl>
                                        <p:attrNameLst>
                                          <p:attrName>ppt_y</p:attrName>
                                        </p:attrNameLst>
                                      </p:cBhvr>
                                      <p:tavLst>
                                        <p:tav tm="0">
                                          <p:val>
                                            <p:strVal val="1+#ppt_h/2"/>
                                          </p:val>
                                        </p:tav>
                                        <p:tav tm="100000">
                                          <p:val>
                                            <p:strVal val="#ppt_y"/>
                                          </p:val>
                                        </p:tav>
                                      </p:tavLst>
                                    </p:anim>
                                  </p:childTnLst>
                                </p:cTn>
                              </p:par>
                            </p:childTnLst>
                          </p:cTn>
                        </p:par>
                        <p:par>
                          <p:cTn id="72" fill="hold">
                            <p:stCondLst>
                              <p:cond delay="8000"/>
                            </p:stCondLst>
                            <p:childTnLst>
                              <p:par>
                                <p:cTn id="73" presetID="2" presetClass="entr" presetSubtype="4" decel="100000" fill="hold" nodeType="afterEffect">
                                  <p:stCondLst>
                                    <p:cond delay="0"/>
                                  </p:stCondLst>
                                  <p:childTnLst>
                                    <p:set>
                                      <p:cBhvr>
                                        <p:cTn id="74" dur="1" fill="hold">
                                          <p:stCondLst>
                                            <p:cond delay="0"/>
                                          </p:stCondLst>
                                        </p:cTn>
                                        <p:tgtEl>
                                          <p:spTgt spid="108"/>
                                        </p:tgtEl>
                                        <p:attrNameLst>
                                          <p:attrName>style.visibility</p:attrName>
                                        </p:attrNameLst>
                                      </p:cBhvr>
                                      <p:to>
                                        <p:strVal val="visible"/>
                                      </p:to>
                                    </p:set>
                                    <p:anim calcmode="lin" valueType="num">
                                      <p:cBhvr additive="base">
                                        <p:cTn id="75" dur="500" fill="hold"/>
                                        <p:tgtEl>
                                          <p:spTgt spid="108"/>
                                        </p:tgtEl>
                                        <p:attrNameLst>
                                          <p:attrName>ppt_x</p:attrName>
                                        </p:attrNameLst>
                                      </p:cBhvr>
                                      <p:tavLst>
                                        <p:tav tm="0">
                                          <p:val>
                                            <p:strVal val="#ppt_x"/>
                                          </p:val>
                                        </p:tav>
                                        <p:tav tm="100000">
                                          <p:val>
                                            <p:strVal val="#ppt_x"/>
                                          </p:val>
                                        </p:tav>
                                      </p:tavLst>
                                    </p:anim>
                                    <p:anim calcmode="lin" valueType="num">
                                      <p:cBhvr additive="base">
                                        <p:cTn id="76" dur="500" fill="hold"/>
                                        <p:tgtEl>
                                          <p:spTgt spid="108"/>
                                        </p:tgtEl>
                                        <p:attrNameLst>
                                          <p:attrName>ppt_y</p:attrName>
                                        </p:attrNameLst>
                                      </p:cBhvr>
                                      <p:tavLst>
                                        <p:tav tm="0">
                                          <p:val>
                                            <p:strVal val="1+#ppt_h/2"/>
                                          </p:val>
                                        </p:tav>
                                        <p:tav tm="100000">
                                          <p:val>
                                            <p:strVal val="#ppt_y"/>
                                          </p:val>
                                        </p:tav>
                                      </p:tavLst>
                                    </p:anim>
                                  </p:childTnLst>
                                </p:cTn>
                              </p:par>
                            </p:childTnLst>
                          </p:cTn>
                        </p:par>
                        <p:par>
                          <p:cTn id="77" fill="hold">
                            <p:stCondLst>
                              <p:cond delay="8500"/>
                            </p:stCondLst>
                            <p:childTnLst>
                              <p:par>
                                <p:cTn id="78" presetID="2" presetClass="entr" presetSubtype="4" decel="100000" fill="hold" nodeType="afterEffect">
                                  <p:stCondLst>
                                    <p:cond delay="0"/>
                                  </p:stCondLst>
                                  <p:childTnLst>
                                    <p:set>
                                      <p:cBhvr>
                                        <p:cTn id="79" dur="1" fill="hold">
                                          <p:stCondLst>
                                            <p:cond delay="0"/>
                                          </p:stCondLst>
                                        </p:cTn>
                                        <p:tgtEl>
                                          <p:spTgt spid="111"/>
                                        </p:tgtEl>
                                        <p:attrNameLst>
                                          <p:attrName>style.visibility</p:attrName>
                                        </p:attrNameLst>
                                      </p:cBhvr>
                                      <p:to>
                                        <p:strVal val="visible"/>
                                      </p:to>
                                    </p:set>
                                    <p:anim calcmode="lin" valueType="num">
                                      <p:cBhvr additive="base">
                                        <p:cTn id="80" dur="500" fill="hold"/>
                                        <p:tgtEl>
                                          <p:spTgt spid="111"/>
                                        </p:tgtEl>
                                        <p:attrNameLst>
                                          <p:attrName>ppt_x</p:attrName>
                                        </p:attrNameLst>
                                      </p:cBhvr>
                                      <p:tavLst>
                                        <p:tav tm="0">
                                          <p:val>
                                            <p:strVal val="#ppt_x"/>
                                          </p:val>
                                        </p:tav>
                                        <p:tav tm="100000">
                                          <p:val>
                                            <p:strVal val="#ppt_x"/>
                                          </p:val>
                                        </p:tav>
                                      </p:tavLst>
                                    </p:anim>
                                    <p:anim calcmode="lin" valueType="num">
                                      <p:cBhvr additive="base">
                                        <p:cTn id="81" dur="500" fill="hold"/>
                                        <p:tgtEl>
                                          <p:spTgt spid="111"/>
                                        </p:tgtEl>
                                        <p:attrNameLst>
                                          <p:attrName>ppt_y</p:attrName>
                                        </p:attrNameLst>
                                      </p:cBhvr>
                                      <p:tavLst>
                                        <p:tav tm="0">
                                          <p:val>
                                            <p:strVal val="1+#ppt_h/2"/>
                                          </p:val>
                                        </p:tav>
                                        <p:tav tm="100000">
                                          <p:val>
                                            <p:strVal val="#ppt_y"/>
                                          </p:val>
                                        </p:tav>
                                      </p:tavLst>
                                    </p:anim>
                                  </p:childTnLst>
                                </p:cTn>
                              </p:par>
                            </p:childTnLst>
                          </p:cTn>
                        </p:par>
                        <p:par>
                          <p:cTn id="82" fill="hold">
                            <p:stCondLst>
                              <p:cond delay="9000"/>
                            </p:stCondLst>
                            <p:childTnLst>
                              <p:par>
                                <p:cTn id="83" presetID="2" presetClass="entr" presetSubtype="4" decel="100000" fill="hold" nodeType="afterEffect">
                                  <p:stCondLst>
                                    <p:cond delay="0"/>
                                  </p:stCondLst>
                                  <p:childTnLst>
                                    <p:set>
                                      <p:cBhvr>
                                        <p:cTn id="84" dur="1" fill="hold">
                                          <p:stCondLst>
                                            <p:cond delay="0"/>
                                          </p:stCondLst>
                                        </p:cTn>
                                        <p:tgtEl>
                                          <p:spTgt spid="114"/>
                                        </p:tgtEl>
                                        <p:attrNameLst>
                                          <p:attrName>style.visibility</p:attrName>
                                        </p:attrNameLst>
                                      </p:cBhvr>
                                      <p:to>
                                        <p:strVal val="visible"/>
                                      </p:to>
                                    </p:set>
                                    <p:anim calcmode="lin" valueType="num">
                                      <p:cBhvr additive="base">
                                        <p:cTn id="85" dur="500" fill="hold"/>
                                        <p:tgtEl>
                                          <p:spTgt spid="114"/>
                                        </p:tgtEl>
                                        <p:attrNameLst>
                                          <p:attrName>ppt_x</p:attrName>
                                        </p:attrNameLst>
                                      </p:cBhvr>
                                      <p:tavLst>
                                        <p:tav tm="0">
                                          <p:val>
                                            <p:strVal val="#ppt_x"/>
                                          </p:val>
                                        </p:tav>
                                        <p:tav tm="100000">
                                          <p:val>
                                            <p:strVal val="#ppt_x"/>
                                          </p:val>
                                        </p:tav>
                                      </p:tavLst>
                                    </p:anim>
                                    <p:anim calcmode="lin" valueType="num">
                                      <p:cBhvr additive="base">
                                        <p:cTn id="86"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45" name="组合 44"/>
          <p:cNvGrpSpPr/>
          <p:nvPr/>
        </p:nvGrpSpPr>
        <p:grpSpPr>
          <a:xfrm>
            <a:off x="1069646" y="1554079"/>
            <a:ext cx="3512658" cy="3905700"/>
            <a:chOff x="1069646" y="1866900"/>
            <a:chExt cx="3512658" cy="3905700"/>
          </a:xfrm>
        </p:grpSpPr>
        <p:sp>
          <p:nvSpPr>
            <p:cNvPr id="46" name="椭圆 4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1069646" y="4067175"/>
              <a:ext cx="972000" cy="972000"/>
              <a:chOff x="1863396" y="4029075"/>
              <a:chExt cx="972000" cy="972000"/>
            </a:xfrm>
          </p:grpSpPr>
          <p:sp>
            <p:nvSpPr>
              <p:cNvPr id="63" name="椭圆 62"/>
              <p:cNvSpPr/>
              <p:nvPr/>
            </p:nvSpPr>
            <p:spPr>
              <a:xfrm>
                <a:off x="1863396"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任意多边形 6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3610304" y="4067175"/>
              <a:ext cx="972000" cy="972000"/>
              <a:chOff x="4404054" y="4029075"/>
              <a:chExt cx="972000" cy="972000"/>
            </a:xfrm>
          </p:grpSpPr>
          <p:sp>
            <p:nvSpPr>
              <p:cNvPr id="61" name="椭圆 60"/>
              <p:cNvSpPr/>
              <p:nvPr/>
            </p:nvSpPr>
            <p:spPr>
              <a:xfrm>
                <a:off x="4404054"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任意多边形 6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1069646" y="2600325"/>
              <a:ext cx="972000" cy="972000"/>
              <a:chOff x="1863396" y="2562225"/>
              <a:chExt cx="972000" cy="972000"/>
            </a:xfrm>
          </p:grpSpPr>
          <p:sp>
            <p:nvSpPr>
              <p:cNvPr id="59" name="椭圆 58"/>
              <p:cNvSpPr/>
              <p:nvPr/>
            </p:nvSpPr>
            <p:spPr>
              <a:xfrm>
                <a:off x="1863396"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339975" y="1866900"/>
              <a:ext cx="972000" cy="972000"/>
              <a:chOff x="3133725" y="1828800"/>
              <a:chExt cx="972000" cy="972000"/>
            </a:xfrm>
          </p:grpSpPr>
          <p:sp>
            <p:nvSpPr>
              <p:cNvPr id="57" name="椭圆 56"/>
              <p:cNvSpPr/>
              <p:nvPr/>
            </p:nvSpPr>
            <p:spPr>
              <a:xfrm>
                <a:off x="3133725" y="1828800"/>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610304" y="2600325"/>
              <a:ext cx="972000" cy="972000"/>
              <a:chOff x="4404054" y="2562225"/>
              <a:chExt cx="972000" cy="972000"/>
            </a:xfrm>
          </p:grpSpPr>
          <p:sp>
            <p:nvSpPr>
              <p:cNvPr id="55" name="椭圆 54"/>
              <p:cNvSpPr/>
              <p:nvPr/>
            </p:nvSpPr>
            <p:spPr>
              <a:xfrm>
                <a:off x="4404054"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2339975" y="4800600"/>
              <a:ext cx="972000" cy="972000"/>
              <a:chOff x="3133725" y="4762500"/>
              <a:chExt cx="972000" cy="972000"/>
            </a:xfrm>
          </p:grpSpPr>
          <p:sp>
            <p:nvSpPr>
              <p:cNvPr id="53" name="椭圆 52"/>
              <p:cNvSpPr/>
              <p:nvPr/>
            </p:nvSpPr>
            <p:spPr>
              <a:xfrm>
                <a:off x="3133725" y="4762500"/>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5" name="文本框 64"/>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chemeClr val="tx1">
                    <a:lumMod val="75000"/>
                    <a:lumOff val="25000"/>
                  </a:schemeClr>
                </a:solidFill>
                <a:latin typeface="小米兰亭_GB外压缩" panose="03000502000000000000" charset="-122"/>
                <a:ea typeface="小米兰亭_GB外压缩" panose="03000502000000000000" charset="-122"/>
              </a:rPr>
              <a:t>Please insert title </a:t>
            </a:r>
            <a:r>
              <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rPr>
              <a:t>here</a:t>
            </a: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67" name="任意多边形 66"/>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FF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F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438939" y="3129390"/>
            <a:ext cx="2507129" cy="824458"/>
            <a:chOff x="5438939" y="3129390"/>
            <a:chExt cx="2507129" cy="824458"/>
          </a:xfrm>
        </p:grpSpPr>
        <p:sp>
          <p:nvSpPr>
            <p:cNvPr id="68" name="文本框 6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0" name="文本框 6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72" name="任意多边形 71"/>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7" name="任意多边形 76"/>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9" name="任意多边形 78"/>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1" name="文本框 80"/>
          <p:cNvSpPr txBox="1"/>
          <p:nvPr/>
        </p:nvSpPr>
        <p:spPr>
          <a:xfrm>
            <a:off x="2329686" y="3245319"/>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F23C00"/>
                </a:solidFill>
                <a:latin typeface="小米兰亭_GB外压缩" panose="03000502000000000000" charset="-122"/>
                <a:ea typeface="小米兰亭_GB外压缩" panose="03000502000000000000" charset="-122"/>
              </a:rPr>
              <a:t>MEDICAL</a:t>
            </a:r>
          </a:p>
          <a:p>
            <a:pPr algn="ctr" fontAlgn="auto">
              <a:spcBef>
                <a:spcPts val="0"/>
              </a:spcBef>
              <a:spcAft>
                <a:spcPts val="0"/>
              </a:spcAft>
            </a:pPr>
            <a:r>
              <a:rPr lang="en-US" altLang="zh-CN" sz="1000" dirty="0" smtClean="0">
                <a:solidFill>
                  <a:srgbClr val="F23C00"/>
                </a:solidFill>
                <a:latin typeface="小米兰亭_GB外压缩" panose="03000502000000000000" charset="-122"/>
                <a:ea typeface="小米兰亭_GB外压缩" panose="03000502000000000000" charset="-122"/>
              </a:rPr>
              <a:t>INFOGRAPHICS</a:t>
            </a:r>
            <a:endParaRPr lang="zh-CN" altLang="en-US" sz="1000" dirty="0">
              <a:solidFill>
                <a:srgbClr val="F23C00"/>
              </a:solidFill>
              <a:latin typeface="小米兰亭_GB外压缩" panose="03000502000000000000" charset="-122"/>
              <a:ea typeface="小米兰亭_GB外压缩" panose="03000502000000000000" charset="-122"/>
            </a:endParaRPr>
          </a:p>
        </p:txBody>
      </p:sp>
      <p:grpSp>
        <p:nvGrpSpPr>
          <p:cNvPr id="82" name="组合 81"/>
          <p:cNvGrpSpPr/>
          <p:nvPr/>
        </p:nvGrpSpPr>
        <p:grpSpPr>
          <a:xfrm>
            <a:off x="8982239" y="3129390"/>
            <a:ext cx="2507129" cy="824458"/>
            <a:chOff x="5438939" y="3129390"/>
            <a:chExt cx="2507129" cy="824458"/>
          </a:xfrm>
        </p:grpSpPr>
        <p:sp>
          <p:nvSpPr>
            <p:cNvPr id="83" name="文本框 82"/>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4" name="文本框 83"/>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5" name="组合 84"/>
          <p:cNvGrpSpPr/>
          <p:nvPr/>
        </p:nvGrpSpPr>
        <p:grpSpPr>
          <a:xfrm>
            <a:off x="5438939" y="4056490"/>
            <a:ext cx="2507129" cy="824458"/>
            <a:chOff x="5438939" y="3129390"/>
            <a:chExt cx="2507129" cy="824458"/>
          </a:xfrm>
        </p:grpSpPr>
        <p:sp>
          <p:nvSpPr>
            <p:cNvPr id="86" name="文本框 85"/>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7" name="文本框 86"/>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8" name="组合 87"/>
          <p:cNvGrpSpPr/>
          <p:nvPr/>
        </p:nvGrpSpPr>
        <p:grpSpPr>
          <a:xfrm>
            <a:off x="8982239" y="4056490"/>
            <a:ext cx="2507129" cy="824458"/>
            <a:chOff x="5438939" y="3129390"/>
            <a:chExt cx="2507129" cy="824458"/>
          </a:xfrm>
        </p:grpSpPr>
        <p:sp>
          <p:nvSpPr>
            <p:cNvPr id="89" name="文本框 8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0" name="文本框 8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1" name="组合 90"/>
          <p:cNvGrpSpPr/>
          <p:nvPr/>
        </p:nvGrpSpPr>
        <p:grpSpPr>
          <a:xfrm>
            <a:off x="5438939" y="4983590"/>
            <a:ext cx="2507129" cy="824458"/>
            <a:chOff x="5438939" y="3129390"/>
            <a:chExt cx="2507129" cy="824458"/>
          </a:xfrm>
        </p:grpSpPr>
        <p:sp>
          <p:nvSpPr>
            <p:cNvPr id="92" name="文本框 9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3" name="文本框 9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4" name="组合 93"/>
          <p:cNvGrpSpPr/>
          <p:nvPr/>
        </p:nvGrpSpPr>
        <p:grpSpPr>
          <a:xfrm>
            <a:off x="8982239" y="4983590"/>
            <a:ext cx="2507129" cy="824458"/>
            <a:chOff x="5438939" y="3129390"/>
            <a:chExt cx="2507129" cy="824458"/>
          </a:xfrm>
        </p:grpSpPr>
        <p:sp>
          <p:nvSpPr>
            <p:cNvPr id="95" name="文本框 9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6" name="文本框 9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 calcmode="lin" valueType="num">
                                      <p:cBhvr>
                                        <p:cTn id="13" dur="1000" fill="hold"/>
                                        <p:tgtEl>
                                          <p:spTgt spid="45"/>
                                        </p:tgtEl>
                                        <p:attrNameLst>
                                          <p:attrName>style.rotation</p:attrName>
                                        </p:attrNameLst>
                                      </p:cBhvr>
                                      <p:tavLst>
                                        <p:tav tm="0">
                                          <p:val>
                                            <p:fltVal val="360"/>
                                          </p:val>
                                        </p:tav>
                                        <p:tav tm="100000">
                                          <p:val>
                                            <p:fltVal val="0"/>
                                          </p:val>
                                        </p:tav>
                                      </p:tavLst>
                                    </p:anim>
                                    <p:animEffect transition="in" filter="fade">
                                      <p:cBhvr>
                                        <p:cTn id="14" dur="1000"/>
                                        <p:tgtEl>
                                          <p:spTgt spid="4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900" decel="100000" fill="hold"/>
                                        <p:tgtEl>
                                          <p:spTgt spid="6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Effect transition="in" filter="fade">
                                      <p:cBhvr>
                                        <p:cTn id="32" dur="500"/>
                                        <p:tgtEl>
                                          <p:spTgt spid="6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Effect transition="in" filter="fade">
                                      <p:cBhvr>
                                        <p:cTn id="57" dur="500"/>
                                        <p:tgtEl>
                                          <p:spTgt spid="79"/>
                                        </p:tgtEl>
                                      </p:cBhvr>
                                    </p:animEffect>
                                  </p:child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up)">
                                      <p:cBhvr>
                                        <p:cTn id="64" dur="500"/>
                                        <p:tgtEl>
                                          <p:spTgt spid="82"/>
                                        </p:tgtEl>
                                      </p:cBhvr>
                                    </p:animEffect>
                                  </p:childTnLst>
                                </p:cTn>
                              </p:par>
                              <p:par>
                                <p:cTn id="65" presetID="22" presetClass="entr" presetSubtype="1"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up)">
                                      <p:cBhvr>
                                        <p:cTn id="67" dur="500"/>
                                        <p:tgtEl>
                                          <p:spTgt spid="85"/>
                                        </p:tgtEl>
                                      </p:cBhvr>
                                    </p:animEffect>
                                  </p:childTnLst>
                                </p:cTn>
                              </p:par>
                              <p:par>
                                <p:cTn id="68" presetID="22" presetClass="entr" presetSubtype="1"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500"/>
                                        <p:tgtEl>
                                          <p:spTgt spid="88"/>
                                        </p:tgtEl>
                                      </p:cBhvr>
                                    </p:animEffect>
                                  </p:childTnLst>
                                </p:cTn>
                              </p:par>
                              <p:par>
                                <p:cTn id="71" presetID="22" presetClass="entr" presetSubtype="1"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up)">
                                      <p:cBhvr>
                                        <p:cTn id="73" dur="500"/>
                                        <p:tgtEl>
                                          <p:spTgt spid="91"/>
                                        </p:tgtEl>
                                      </p:cBhvr>
                                    </p:animEffect>
                                  </p:childTnLst>
                                </p:cTn>
                              </p:par>
                              <p:par>
                                <p:cTn id="74" presetID="22" presetClass="entr" presetSubtype="1"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up)">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 grpId="0"/>
      <p:bldP spid="67" grpId="0" animBg="1"/>
      <p:bldP spid="69" grpId="0" animBg="1"/>
      <p:bldP spid="72" grpId="0" animBg="1"/>
      <p:bldP spid="74" grpId="0" animBg="1"/>
      <p:bldP spid="77" grpId="0" animBg="1"/>
      <p:bldP spid="79" grpId="0" animBg="1"/>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17519" y="4390849"/>
            <a:ext cx="2289804" cy="2117097"/>
            <a:chOff x="2449669" y="115384"/>
            <a:chExt cx="7292662" cy="6742616"/>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669" y="115384"/>
              <a:ext cx="7292662" cy="6742616"/>
            </a:xfrm>
            <a:prstGeom prst="rect">
              <a:avLst/>
            </a:prstGeom>
          </p:spPr>
        </p:pic>
        <p:pic>
          <p:nvPicPr>
            <p:cNvPr id="43" name="图片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422" y="3248166"/>
              <a:ext cx="1527156" cy="1617260"/>
            </a:xfrm>
            <a:prstGeom prst="rect">
              <a:avLst/>
            </a:prstGeom>
          </p:spPr>
        </p:pic>
      </p:grpSp>
      <p:sp>
        <p:nvSpPr>
          <p:cNvPr id="9" name="标题 1"/>
          <p:cNvSpPr txBox="1"/>
          <p:nvPr/>
        </p:nvSpPr>
        <p:spPr>
          <a:xfrm>
            <a:off x="1593601" y="3661242"/>
            <a:ext cx="890292" cy="1224658"/>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600" b="0" i="0" u="none" strike="noStrike" kern="1200" cap="none" spc="600" normalizeH="0" baseline="0" noProof="0" dirty="0" smtClean="0">
                <a:ln>
                  <a:noFill/>
                </a:ln>
                <a:solidFill>
                  <a:srgbClr val="5A6478"/>
                </a:solidFill>
                <a:effectLst/>
                <a:uLnTx/>
                <a:uFillTx/>
                <a:latin typeface="+mj-ea"/>
              </a:rPr>
              <a:t>目录</a:t>
            </a:r>
            <a:endParaRPr kumimoji="0" lang="zh-CN" altLang="en-US" sz="3600" b="0" i="0" u="none" strike="noStrike" kern="1200" cap="none" spc="600" normalizeH="0" baseline="0" noProof="0" dirty="0">
              <a:ln>
                <a:noFill/>
              </a:ln>
              <a:solidFill>
                <a:srgbClr val="5A6478"/>
              </a:solidFill>
              <a:effectLst/>
              <a:uLnTx/>
              <a:uFillTx/>
              <a:latin typeface="+mj-ea"/>
            </a:endParaRPr>
          </a:p>
        </p:txBody>
      </p:sp>
      <p:sp>
        <p:nvSpPr>
          <p:cNvPr id="13" name="文本占位符 16"/>
          <p:cNvSpPr txBox="1"/>
          <p:nvPr/>
        </p:nvSpPr>
        <p:spPr>
          <a:xfrm>
            <a:off x="3969289"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基本工作概述</a:t>
            </a:r>
            <a:endParaRPr lang="zh-CN" altLang="en-US" b="0" dirty="0">
              <a:solidFill>
                <a:schemeClr val="tx1">
                  <a:lumMod val="65000"/>
                  <a:lumOff val="35000"/>
                </a:schemeClr>
              </a:solidFill>
            </a:endParaRPr>
          </a:p>
        </p:txBody>
      </p:sp>
      <p:grpSp>
        <p:nvGrpSpPr>
          <p:cNvPr id="7" name="组合 6"/>
          <p:cNvGrpSpPr/>
          <p:nvPr/>
        </p:nvGrpSpPr>
        <p:grpSpPr>
          <a:xfrm>
            <a:off x="2809956" y="1704599"/>
            <a:ext cx="1094636" cy="891926"/>
            <a:chOff x="2022713" y="1812001"/>
            <a:chExt cx="1094636" cy="891926"/>
          </a:xfrm>
        </p:grpSpPr>
        <p:sp>
          <p:nvSpPr>
            <p:cNvPr id="47" name="KSO_Shape"/>
            <p:cNvSpPr/>
            <p:nvPr/>
          </p:nvSpPr>
          <p:spPr bwMode="auto">
            <a:xfrm>
              <a:off x="2022713"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文本占位符 16"/>
            <p:cNvSpPr txBox="1"/>
            <p:nvPr/>
          </p:nvSpPr>
          <p:spPr>
            <a:xfrm>
              <a:off x="2060444" y="1983757"/>
              <a:ext cx="1019174" cy="663451"/>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01</a:t>
              </a:r>
              <a:endParaRPr lang="en-US" altLang="zh-CN" sz="2800" b="0" dirty="0"/>
            </a:p>
          </p:txBody>
        </p:sp>
      </p:grpSp>
      <p:sp>
        <p:nvSpPr>
          <p:cNvPr id="18" name="文本占位符 16"/>
          <p:cNvSpPr txBox="1"/>
          <p:nvPr/>
        </p:nvSpPr>
        <p:spPr>
          <a:xfrm>
            <a:off x="7531676" y="1876355"/>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工作完成情况</a:t>
            </a:r>
            <a:endParaRPr lang="zh-CN" altLang="en-US" b="0" dirty="0">
              <a:solidFill>
                <a:schemeClr val="tx1">
                  <a:lumMod val="65000"/>
                  <a:lumOff val="35000"/>
                </a:schemeClr>
              </a:solidFill>
            </a:endParaRPr>
          </a:p>
        </p:txBody>
      </p:sp>
      <p:grpSp>
        <p:nvGrpSpPr>
          <p:cNvPr id="10" name="组合 9"/>
          <p:cNvGrpSpPr/>
          <p:nvPr/>
        </p:nvGrpSpPr>
        <p:grpSpPr>
          <a:xfrm>
            <a:off x="6565365" y="1704599"/>
            <a:ext cx="1094636" cy="891926"/>
            <a:chOff x="6185281" y="1812001"/>
            <a:chExt cx="1094636" cy="891926"/>
          </a:xfrm>
        </p:grpSpPr>
        <p:sp>
          <p:nvSpPr>
            <p:cNvPr id="48" name="KSO_Shape"/>
            <p:cNvSpPr/>
            <p:nvPr/>
          </p:nvSpPr>
          <p:spPr bwMode="auto">
            <a:xfrm>
              <a:off x="6185281"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文本占位符 16"/>
            <p:cNvSpPr txBox="1"/>
            <p:nvPr/>
          </p:nvSpPr>
          <p:spPr>
            <a:xfrm>
              <a:off x="6200822" y="1931928"/>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02</a:t>
              </a:r>
              <a:endParaRPr lang="en-US" altLang="zh-CN" sz="2800" b="0" dirty="0"/>
            </a:p>
          </p:txBody>
        </p:sp>
      </p:grpSp>
      <p:sp>
        <p:nvSpPr>
          <p:cNvPr id="23" name="文本占位符 16"/>
          <p:cNvSpPr txBox="1"/>
          <p:nvPr/>
        </p:nvSpPr>
        <p:spPr>
          <a:xfrm>
            <a:off x="3969289"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工作经验总结</a:t>
            </a:r>
            <a:endParaRPr lang="zh-CN" altLang="en-US" b="0" dirty="0">
              <a:solidFill>
                <a:schemeClr val="tx1">
                  <a:lumMod val="65000"/>
                  <a:lumOff val="35000"/>
                </a:schemeClr>
              </a:solidFill>
            </a:endParaRPr>
          </a:p>
        </p:txBody>
      </p:sp>
      <p:grpSp>
        <p:nvGrpSpPr>
          <p:cNvPr id="8" name="组合 7"/>
          <p:cNvGrpSpPr/>
          <p:nvPr/>
        </p:nvGrpSpPr>
        <p:grpSpPr>
          <a:xfrm>
            <a:off x="2809956" y="3110318"/>
            <a:ext cx="1094636" cy="891926"/>
            <a:chOff x="2022713" y="3217720"/>
            <a:chExt cx="1094636" cy="891926"/>
          </a:xfrm>
        </p:grpSpPr>
        <p:sp>
          <p:nvSpPr>
            <p:cNvPr id="49" name="KSO_Shape"/>
            <p:cNvSpPr/>
            <p:nvPr/>
          </p:nvSpPr>
          <p:spPr bwMode="auto">
            <a:xfrm>
              <a:off x="2022713"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文本占位符 16"/>
            <p:cNvSpPr txBox="1"/>
            <p:nvPr/>
          </p:nvSpPr>
          <p:spPr>
            <a:xfrm>
              <a:off x="2060444" y="3344471"/>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03</a:t>
              </a:r>
              <a:endParaRPr lang="en-US" altLang="zh-CN" sz="2800" b="0" dirty="0"/>
            </a:p>
          </p:txBody>
        </p:sp>
      </p:grpSp>
      <p:sp>
        <p:nvSpPr>
          <p:cNvPr id="28" name="文本占位符 16"/>
          <p:cNvSpPr txBox="1"/>
          <p:nvPr/>
        </p:nvSpPr>
        <p:spPr>
          <a:xfrm>
            <a:off x="7531676" y="3237069"/>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未来工作计划</a:t>
            </a:r>
            <a:endParaRPr lang="zh-CN" altLang="en-US" b="0" dirty="0">
              <a:solidFill>
                <a:schemeClr val="tx1">
                  <a:lumMod val="65000"/>
                  <a:lumOff val="35000"/>
                </a:schemeClr>
              </a:solidFill>
            </a:endParaRPr>
          </a:p>
        </p:txBody>
      </p:sp>
      <p:grpSp>
        <p:nvGrpSpPr>
          <p:cNvPr id="11" name="组合 10"/>
          <p:cNvGrpSpPr/>
          <p:nvPr/>
        </p:nvGrpSpPr>
        <p:grpSpPr>
          <a:xfrm>
            <a:off x="6565365" y="3110318"/>
            <a:ext cx="1094636" cy="891926"/>
            <a:chOff x="6185281" y="3217720"/>
            <a:chExt cx="1094636" cy="891926"/>
          </a:xfrm>
        </p:grpSpPr>
        <p:sp>
          <p:nvSpPr>
            <p:cNvPr id="50" name="KSO_Shape"/>
            <p:cNvSpPr/>
            <p:nvPr/>
          </p:nvSpPr>
          <p:spPr bwMode="auto">
            <a:xfrm>
              <a:off x="6185281"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F23C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2" name="文本占位符 16"/>
            <p:cNvSpPr txBox="1"/>
            <p:nvPr/>
          </p:nvSpPr>
          <p:spPr>
            <a:xfrm>
              <a:off x="6200822" y="3292642"/>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04</a:t>
              </a:r>
              <a:endParaRPr lang="en-US" altLang="zh-CN" sz="2800" b="0" dirty="0"/>
            </a:p>
          </p:txBody>
        </p:sp>
      </p:grpSp>
      <p:grpSp>
        <p:nvGrpSpPr>
          <p:cNvPr id="51" name="组合 50"/>
          <p:cNvGrpSpPr/>
          <p:nvPr/>
        </p:nvGrpSpPr>
        <p:grpSpPr>
          <a:xfrm>
            <a:off x="0" y="4993812"/>
            <a:ext cx="12192000" cy="1966546"/>
            <a:chOff x="0" y="4826300"/>
            <a:chExt cx="12192000" cy="1966546"/>
          </a:xfrm>
        </p:grpSpPr>
        <p:pic>
          <p:nvPicPr>
            <p:cNvPr id="52" name="图片 51"/>
            <p:cNvPicPr>
              <a:picLocks noChangeAspect="1"/>
            </p:cNvPicPr>
            <p:nvPr/>
          </p:nvPicPr>
          <p:blipFill rotWithShape="1">
            <a:blip r:embed="rId5">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54" name="图片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55" name="图片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1+#ppt_w/2"/>
                                          </p:val>
                                        </p:tav>
                                        <p:tav tm="100000">
                                          <p:val>
                                            <p:strVal val="#ppt_x"/>
                                          </p:val>
                                        </p:tav>
                                      </p:tavLst>
                                    </p:anim>
                                    <p:anim calcmode="lin" valueType="num">
                                      <p:cBhvr additive="base">
                                        <p:cTn id="7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nvSpPr>
        <p:spPr>
          <a:xfrm rot="5400000">
            <a:off x="2124587" y="4633212"/>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6200000">
            <a:off x="1441735" y="4972484"/>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3142809" y="3611088"/>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6200000">
            <a:off x="2459957" y="3950360"/>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4165793" y="2588964"/>
            <a:ext cx="1022124" cy="1022124"/>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6200000">
            <a:off x="3482941" y="2928236"/>
            <a:ext cx="682851" cy="682851"/>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5400000">
            <a:off x="5188304" y="1566840"/>
            <a:ext cx="1022124" cy="1022124"/>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16200000">
            <a:off x="4505452" y="1906112"/>
            <a:ext cx="682851" cy="682851"/>
          </a:xfrm>
          <a:prstGeom prst="r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26087" y="4834712"/>
            <a:ext cx="619125" cy="619125"/>
            <a:chOff x="1933054" y="4161612"/>
            <a:chExt cx="619125" cy="619125"/>
          </a:xfrm>
        </p:grpSpPr>
        <p:sp>
          <p:nvSpPr>
            <p:cNvPr id="13" name="椭圆 12"/>
            <p:cNvSpPr/>
            <p:nvPr/>
          </p:nvSpPr>
          <p:spPr>
            <a:xfrm>
              <a:off x="1933054" y="4161612"/>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2015631" y="4286508"/>
              <a:ext cx="453970" cy="369332"/>
            </a:xfrm>
            <a:prstGeom prst="rect">
              <a:avLst/>
            </a:prstGeom>
          </p:spPr>
          <p:txBody>
            <a:bodyPr wrap="none" anchor="ctr">
              <a:spAutoFit/>
            </a:bodyPr>
            <a:lstStyle/>
            <a:p>
              <a:pPr algn="ctr"/>
              <a:r>
                <a:rPr lang="en-US" altLang="zh-CN" dirty="0" smtClean="0">
                  <a:solidFill>
                    <a:schemeClr val="tx1">
                      <a:lumMod val="75000"/>
                      <a:lumOff val="25000"/>
                    </a:schemeClr>
                  </a:solidFill>
                </a:rPr>
                <a:t>01</a:t>
              </a:r>
              <a:endParaRPr lang="zh-CN" altLang="en-US" dirty="0">
                <a:solidFill>
                  <a:schemeClr val="tx1">
                    <a:lumMod val="75000"/>
                    <a:lumOff val="25000"/>
                  </a:schemeClr>
                </a:solidFill>
              </a:endParaRPr>
            </a:p>
          </p:txBody>
        </p:sp>
      </p:grpSp>
      <p:grpSp>
        <p:nvGrpSpPr>
          <p:cNvPr id="15" name="组合 14"/>
          <p:cNvGrpSpPr/>
          <p:nvPr/>
        </p:nvGrpSpPr>
        <p:grpSpPr>
          <a:xfrm>
            <a:off x="3344309" y="3812588"/>
            <a:ext cx="619125" cy="619125"/>
            <a:chOff x="2951276" y="3139488"/>
            <a:chExt cx="619125" cy="619125"/>
          </a:xfrm>
        </p:grpSpPr>
        <p:sp>
          <p:nvSpPr>
            <p:cNvPr id="16" name="椭圆 15"/>
            <p:cNvSpPr/>
            <p:nvPr/>
          </p:nvSpPr>
          <p:spPr>
            <a:xfrm>
              <a:off x="2951276" y="3139488"/>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矩形 16"/>
            <p:cNvSpPr/>
            <p:nvPr/>
          </p:nvSpPr>
          <p:spPr>
            <a:xfrm>
              <a:off x="3035456" y="3264384"/>
              <a:ext cx="450764" cy="369332"/>
            </a:xfrm>
            <a:prstGeom prst="rect">
              <a:avLst/>
            </a:prstGeom>
          </p:spPr>
          <p:txBody>
            <a:bodyPr wrap="none" anchor="ctr">
              <a:spAutoFit/>
            </a:bodyPr>
            <a:lstStyle/>
            <a:p>
              <a:pPr algn="ctr"/>
              <a:r>
                <a:rPr lang="en-US" altLang="zh-CN" dirty="0" smtClean="0">
                  <a:solidFill>
                    <a:schemeClr val="tx1">
                      <a:lumMod val="75000"/>
                      <a:lumOff val="25000"/>
                    </a:schemeClr>
                  </a:solidFill>
                </a:rPr>
                <a:t>02</a:t>
              </a:r>
              <a:endParaRPr lang="zh-CN" altLang="en-US" dirty="0">
                <a:solidFill>
                  <a:schemeClr val="tx1">
                    <a:lumMod val="75000"/>
                    <a:lumOff val="25000"/>
                  </a:schemeClr>
                </a:solidFill>
              </a:endParaRPr>
            </a:p>
          </p:txBody>
        </p:sp>
      </p:grpSp>
      <p:grpSp>
        <p:nvGrpSpPr>
          <p:cNvPr id="18" name="组合 17"/>
          <p:cNvGrpSpPr/>
          <p:nvPr/>
        </p:nvGrpSpPr>
        <p:grpSpPr>
          <a:xfrm>
            <a:off x="4367293" y="2790464"/>
            <a:ext cx="619125" cy="619125"/>
            <a:chOff x="3974260" y="2117364"/>
            <a:chExt cx="619125" cy="619125"/>
          </a:xfrm>
        </p:grpSpPr>
        <p:sp>
          <p:nvSpPr>
            <p:cNvPr id="19" name="椭圆 18"/>
            <p:cNvSpPr/>
            <p:nvPr/>
          </p:nvSpPr>
          <p:spPr>
            <a:xfrm>
              <a:off x="3974260" y="2117364"/>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矩形 19"/>
            <p:cNvSpPr/>
            <p:nvPr/>
          </p:nvSpPr>
          <p:spPr>
            <a:xfrm>
              <a:off x="4057638" y="2242259"/>
              <a:ext cx="452368" cy="369332"/>
            </a:xfrm>
            <a:prstGeom prst="rect">
              <a:avLst/>
            </a:prstGeom>
          </p:spPr>
          <p:txBody>
            <a:bodyPr wrap="none" anchor="ctr">
              <a:spAutoFit/>
            </a:bodyPr>
            <a:lstStyle/>
            <a:p>
              <a:pPr algn="ctr"/>
              <a:r>
                <a:rPr lang="en-US" altLang="zh-CN" dirty="0" smtClean="0">
                  <a:solidFill>
                    <a:schemeClr val="tx1">
                      <a:lumMod val="75000"/>
                      <a:lumOff val="25000"/>
                    </a:schemeClr>
                  </a:solidFill>
                </a:rPr>
                <a:t>03</a:t>
              </a:r>
              <a:endParaRPr lang="zh-CN" altLang="en-US" dirty="0">
                <a:solidFill>
                  <a:schemeClr val="tx1">
                    <a:lumMod val="75000"/>
                    <a:lumOff val="25000"/>
                  </a:schemeClr>
                </a:solidFill>
              </a:endParaRPr>
            </a:p>
          </p:txBody>
        </p:sp>
      </p:grpSp>
      <p:grpSp>
        <p:nvGrpSpPr>
          <p:cNvPr id="21" name="组合 20"/>
          <p:cNvGrpSpPr/>
          <p:nvPr/>
        </p:nvGrpSpPr>
        <p:grpSpPr>
          <a:xfrm>
            <a:off x="5389804" y="1768340"/>
            <a:ext cx="619125" cy="619125"/>
            <a:chOff x="4996771" y="1095240"/>
            <a:chExt cx="619125" cy="619125"/>
          </a:xfrm>
        </p:grpSpPr>
        <p:sp>
          <p:nvSpPr>
            <p:cNvPr id="22" name="椭圆 21"/>
            <p:cNvSpPr/>
            <p:nvPr/>
          </p:nvSpPr>
          <p:spPr>
            <a:xfrm>
              <a:off x="4996771" y="1095240"/>
              <a:ext cx="619125" cy="61912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矩形 22"/>
            <p:cNvSpPr/>
            <p:nvPr/>
          </p:nvSpPr>
          <p:spPr>
            <a:xfrm>
              <a:off x="5079348" y="1215245"/>
              <a:ext cx="453971" cy="369332"/>
            </a:xfrm>
            <a:prstGeom prst="rect">
              <a:avLst/>
            </a:prstGeom>
          </p:spPr>
          <p:txBody>
            <a:bodyPr wrap="none" anchor="ctr">
              <a:spAutoFit/>
            </a:bodyPr>
            <a:lstStyle/>
            <a:p>
              <a:pPr algn="ctr"/>
              <a:r>
                <a:rPr lang="en-US" altLang="zh-CN" dirty="0" smtClean="0">
                  <a:solidFill>
                    <a:schemeClr val="tx1">
                      <a:lumMod val="75000"/>
                      <a:lumOff val="25000"/>
                    </a:schemeClr>
                  </a:solidFill>
                </a:rPr>
                <a:t>04</a:t>
              </a:r>
              <a:endParaRPr lang="zh-CN" altLang="en-US" dirty="0">
                <a:solidFill>
                  <a:schemeClr val="tx1">
                    <a:lumMod val="75000"/>
                    <a:lumOff val="25000"/>
                  </a:schemeClr>
                </a:solidFill>
              </a:endParaRPr>
            </a:p>
          </p:txBody>
        </p:sp>
      </p:grpSp>
      <p:sp>
        <p:nvSpPr>
          <p:cNvPr id="24" name="矩形 23"/>
          <p:cNvSpPr/>
          <p:nvPr/>
        </p:nvSpPr>
        <p:spPr>
          <a:xfrm>
            <a:off x="3344309" y="4813238"/>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5" name="矩形 24"/>
          <p:cNvSpPr/>
          <p:nvPr/>
        </p:nvSpPr>
        <p:spPr>
          <a:xfrm>
            <a:off x="4249113" y="3791114"/>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6" name="矩形 25"/>
          <p:cNvSpPr/>
          <p:nvPr/>
        </p:nvSpPr>
        <p:spPr>
          <a:xfrm>
            <a:off x="5414977" y="2768990"/>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7" name="矩形 26"/>
          <p:cNvSpPr/>
          <p:nvPr/>
        </p:nvSpPr>
        <p:spPr>
          <a:xfrm>
            <a:off x="6319781" y="1746866"/>
            <a:ext cx="4430485" cy="784830"/>
          </a:xfrm>
          <a:prstGeom prst="rect">
            <a:avLst/>
          </a:prstGeom>
        </p:spPr>
        <p:txBody>
          <a:bodyPr wrap="square">
            <a:spAutoFit/>
          </a:bodyPr>
          <a:lstStyle/>
          <a:p>
            <a:pP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a:t>
            </a:r>
            <a:r>
              <a:rPr lang="zh-CN" altLang="en-US" sz="1000" dirty="0" smtClean="0">
                <a:solidFill>
                  <a:schemeClr val="tx1">
                    <a:lumMod val="75000"/>
                    <a:lumOff val="25000"/>
                  </a:schemeClr>
                </a:solidFill>
                <a:latin typeface="+mn-ea"/>
              </a:rPr>
              <a:t>客户</a:t>
            </a:r>
            <a:endParaRPr lang="zh-CN" altLang="en-US" sz="1000" dirty="0">
              <a:solidFill>
                <a:schemeClr val="tx1">
                  <a:lumMod val="75000"/>
                  <a:lumOff val="25000"/>
                </a:schemeClr>
              </a:solidFill>
              <a:latin typeface="+mn-ea"/>
            </a:endParaRPr>
          </a:p>
        </p:txBody>
      </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9" presetClass="entr" presetSubtype="0" decel="10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par>
                          <p:cTn id="39" fill="hold">
                            <p:stCondLst>
                              <p:cond delay="2500"/>
                            </p:stCondLst>
                            <p:childTnLst>
                              <p:par>
                                <p:cTn id="40" presetID="49" presetClass="entr" presetSubtype="0" decel="10000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style.rotation</p:attrName>
                                        </p:attrNameLst>
                                      </p:cBhvr>
                                      <p:tavLst>
                                        <p:tav tm="0">
                                          <p:val>
                                            <p:fltVal val="360"/>
                                          </p:val>
                                        </p:tav>
                                        <p:tav tm="100000">
                                          <p:val>
                                            <p:fltVal val="0"/>
                                          </p:val>
                                        </p:tav>
                                      </p:tavLst>
                                    </p:anim>
                                    <p:animEffect transition="in" filter="fade">
                                      <p:cBhvr>
                                        <p:cTn id="45" dur="500"/>
                                        <p:tgtEl>
                                          <p:spTgt spid="6"/>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2" presetClass="entr" presetSubtype="2"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49" presetClass="entr" presetSubtype="0" decel="10000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 calcmode="lin" valueType="num">
                                      <p:cBhvr>
                                        <p:cTn id="61" dur="500" fill="hold"/>
                                        <p:tgtEl>
                                          <p:spTgt spid="9"/>
                                        </p:tgtEl>
                                        <p:attrNameLst>
                                          <p:attrName>style.rotation</p:attrName>
                                        </p:attrNameLst>
                                      </p:cBhvr>
                                      <p:tavLst>
                                        <p:tav tm="0">
                                          <p:val>
                                            <p:fltVal val="360"/>
                                          </p:val>
                                        </p:tav>
                                        <p:tav tm="100000">
                                          <p:val>
                                            <p:fltVal val="0"/>
                                          </p:val>
                                        </p:tav>
                                      </p:tavLst>
                                    </p:anim>
                                    <p:animEffect transition="in" filter="fade">
                                      <p:cBhvr>
                                        <p:cTn id="62" dur="500"/>
                                        <p:tgtEl>
                                          <p:spTgt spid="9"/>
                                        </p:tgtEl>
                                      </p:cBhvr>
                                    </p:animEffect>
                                  </p:childTnLst>
                                </p:cTn>
                              </p:par>
                            </p:childTnLst>
                          </p:cTn>
                        </p:par>
                        <p:par>
                          <p:cTn id="63" fill="hold">
                            <p:stCondLst>
                              <p:cond delay="4000"/>
                            </p:stCondLst>
                            <p:childTnLst>
                              <p:par>
                                <p:cTn id="64" presetID="49" presetClass="entr" presetSubtype="0" decel="10000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 calcmode="lin" valueType="num">
                                      <p:cBhvr>
                                        <p:cTn id="68" dur="500" fill="hold"/>
                                        <p:tgtEl>
                                          <p:spTgt spid="8"/>
                                        </p:tgtEl>
                                        <p:attrNameLst>
                                          <p:attrName>style.rotation</p:attrName>
                                        </p:attrNameLst>
                                      </p:cBhvr>
                                      <p:tavLst>
                                        <p:tav tm="0">
                                          <p:val>
                                            <p:fltVal val="360"/>
                                          </p:val>
                                        </p:tav>
                                        <p:tav tm="100000">
                                          <p:val>
                                            <p:fltVal val="0"/>
                                          </p:val>
                                        </p:tav>
                                      </p:tavLst>
                                    </p:anim>
                                    <p:animEffect transition="in" filter="fade">
                                      <p:cBhvr>
                                        <p:cTn id="69" dur="500"/>
                                        <p:tgtEl>
                                          <p:spTgt spid="8"/>
                                        </p:tgtEl>
                                      </p:cBhvr>
                                    </p:animEffect>
                                  </p:childTnLst>
                                </p:cTn>
                              </p:par>
                            </p:childTnLst>
                          </p:cTn>
                        </p:par>
                        <p:par>
                          <p:cTn id="70" fill="hold">
                            <p:stCondLst>
                              <p:cond delay="4500"/>
                            </p:stCondLst>
                            <p:childTnLst>
                              <p:par>
                                <p:cTn id="71" presetID="53" presetClass="entr" presetSubtype="16"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par>
                                <p:cTn id="76" presetID="2" presetClass="entr" presetSubtype="2"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1+#ppt_w/2"/>
                                          </p:val>
                                        </p:tav>
                                        <p:tav tm="100000">
                                          <p:val>
                                            <p:strVal val="#ppt_x"/>
                                          </p:val>
                                        </p:tav>
                                      </p:tavLst>
                                    </p:anim>
                                    <p:anim calcmode="lin" valueType="num">
                                      <p:cBhvr additive="base">
                                        <p:cTn id="79" dur="500" fill="hold"/>
                                        <p:tgtEl>
                                          <p:spTgt spid="26"/>
                                        </p:tgtEl>
                                        <p:attrNameLst>
                                          <p:attrName>ppt_y</p:attrName>
                                        </p:attrNameLst>
                                      </p:cBhvr>
                                      <p:tavLst>
                                        <p:tav tm="0">
                                          <p:val>
                                            <p:strVal val="#ppt_y"/>
                                          </p:val>
                                        </p:tav>
                                        <p:tav tm="100000">
                                          <p:val>
                                            <p:strVal val="#ppt_y"/>
                                          </p:val>
                                        </p:tav>
                                      </p:tavLst>
                                    </p:anim>
                                  </p:childTnLst>
                                </p:cTn>
                              </p:par>
                            </p:childTnLst>
                          </p:cTn>
                        </p:par>
                        <p:par>
                          <p:cTn id="80" fill="hold">
                            <p:stCondLst>
                              <p:cond delay="5000"/>
                            </p:stCondLst>
                            <p:childTnLst>
                              <p:par>
                                <p:cTn id="81" presetID="49" presetClass="entr" presetSubtype="0" decel="100000"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 calcmode="lin" valueType="num">
                                      <p:cBhvr>
                                        <p:cTn id="85" dur="500" fill="hold"/>
                                        <p:tgtEl>
                                          <p:spTgt spid="11"/>
                                        </p:tgtEl>
                                        <p:attrNameLst>
                                          <p:attrName>style.rotation</p:attrName>
                                        </p:attrNameLst>
                                      </p:cBhvr>
                                      <p:tavLst>
                                        <p:tav tm="0">
                                          <p:val>
                                            <p:fltVal val="360"/>
                                          </p:val>
                                        </p:tav>
                                        <p:tav tm="100000">
                                          <p:val>
                                            <p:fltVal val="0"/>
                                          </p:val>
                                        </p:tav>
                                      </p:tavLst>
                                    </p:anim>
                                    <p:animEffect transition="in" filter="fade">
                                      <p:cBhvr>
                                        <p:cTn id="86" dur="500"/>
                                        <p:tgtEl>
                                          <p:spTgt spid="11"/>
                                        </p:tgtEl>
                                      </p:cBhvr>
                                    </p:animEffect>
                                  </p:childTnLst>
                                </p:cTn>
                              </p:par>
                            </p:childTnLst>
                          </p:cTn>
                        </p:par>
                        <p:par>
                          <p:cTn id="87" fill="hold">
                            <p:stCondLst>
                              <p:cond delay="5500"/>
                            </p:stCondLst>
                            <p:childTnLst>
                              <p:par>
                                <p:cTn id="88" presetID="49" presetClass="entr" presetSubtype="0" decel="10000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500" fill="hold"/>
                                        <p:tgtEl>
                                          <p:spTgt spid="10"/>
                                        </p:tgtEl>
                                        <p:attrNameLst>
                                          <p:attrName>ppt_w</p:attrName>
                                        </p:attrNameLst>
                                      </p:cBhvr>
                                      <p:tavLst>
                                        <p:tav tm="0">
                                          <p:val>
                                            <p:fltVal val="0"/>
                                          </p:val>
                                        </p:tav>
                                        <p:tav tm="100000">
                                          <p:val>
                                            <p:strVal val="#ppt_w"/>
                                          </p:val>
                                        </p:tav>
                                      </p:tavLst>
                                    </p:anim>
                                    <p:anim calcmode="lin" valueType="num">
                                      <p:cBhvr>
                                        <p:cTn id="91" dur="500" fill="hold"/>
                                        <p:tgtEl>
                                          <p:spTgt spid="10"/>
                                        </p:tgtEl>
                                        <p:attrNameLst>
                                          <p:attrName>ppt_h</p:attrName>
                                        </p:attrNameLst>
                                      </p:cBhvr>
                                      <p:tavLst>
                                        <p:tav tm="0">
                                          <p:val>
                                            <p:fltVal val="0"/>
                                          </p:val>
                                        </p:tav>
                                        <p:tav tm="100000">
                                          <p:val>
                                            <p:strVal val="#ppt_h"/>
                                          </p:val>
                                        </p:tav>
                                      </p:tavLst>
                                    </p:anim>
                                    <p:anim calcmode="lin" valueType="num">
                                      <p:cBhvr>
                                        <p:cTn id="92" dur="500" fill="hold"/>
                                        <p:tgtEl>
                                          <p:spTgt spid="10"/>
                                        </p:tgtEl>
                                        <p:attrNameLst>
                                          <p:attrName>style.rotation</p:attrName>
                                        </p:attrNameLst>
                                      </p:cBhvr>
                                      <p:tavLst>
                                        <p:tav tm="0">
                                          <p:val>
                                            <p:fltVal val="360"/>
                                          </p:val>
                                        </p:tav>
                                        <p:tav tm="100000">
                                          <p:val>
                                            <p:fltVal val="0"/>
                                          </p:val>
                                        </p:tav>
                                      </p:tavLst>
                                    </p:anim>
                                    <p:animEffect transition="in" filter="fade">
                                      <p:cBhvr>
                                        <p:cTn id="93" dur="500"/>
                                        <p:tgtEl>
                                          <p:spTgt spid="10"/>
                                        </p:tgtEl>
                                      </p:cBhvr>
                                    </p:animEffect>
                                  </p:childTnLst>
                                </p:cTn>
                              </p:par>
                            </p:childTnLst>
                          </p:cTn>
                        </p:par>
                        <p:par>
                          <p:cTn id="94" fill="hold">
                            <p:stCondLst>
                              <p:cond delay="6000"/>
                            </p:stCondLst>
                            <p:childTnLst>
                              <p:par>
                                <p:cTn id="95" presetID="53" presetClass="entr" presetSubtype="16"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par>
                                <p:cTn id="100" presetID="2" presetClass="entr" presetSubtype="2"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1+#ppt_w/2"/>
                                          </p:val>
                                        </p:tav>
                                        <p:tav tm="100000">
                                          <p:val>
                                            <p:strVal val="#ppt_x"/>
                                          </p:val>
                                        </p:tav>
                                      </p:tavLst>
                                    </p:anim>
                                    <p:anim calcmode="lin" valueType="num">
                                      <p:cBhvr additive="base">
                                        <p:cTn id="10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4" grpId="0"/>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3"/>
            </p:cNvPr>
            <p:cNvSpPr/>
            <p:nvPr/>
          </p:nvSpPr>
          <p:spPr>
            <a:xfrm flipH="1" flipV="1">
              <a:off x="2386715" y="858687"/>
              <a:ext cx="2093189" cy="1416774"/>
            </a:xfrm>
            <a:prstGeom prst="triangle">
              <a:avLst/>
            </a:prstGeom>
            <a:solidFill>
              <a:srgbClr val="C0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3"/>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3"/>
            </p:cNvPr>
            <p:cNvSpPr/>
            <p:nvPr/>
          </p:nvSpPr>
          <p:spPr>
            <a:xfrm flipH="1" flipV="1">
              <a:off x="3476153" y="2317338"/>
              <a:ext cx="2093189" cy="1416774"/>
            </a:xfrm>
            <a:prstGeom prst="triangle">
              <a:avLst/>
            </a:prstGeom>
            <a:solidFill>
              <a:srgbClr val="FF0000"/>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3"/>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4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C0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FF000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rgbClr val="29303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smtClean="0">
                  <a:solidFill>
                    <a:schemeClr val="tx1">
                      <a:lumMod val="75000"/>
                      <a:lumOff val="25000"/>
                    </a:schemeClr>
                  </a:solidFill>
                  <a:latin typeface="+mj-ea"/>
                  <a:ea typeface="+mj-ea"/>
                </a:rPr>
                <a:t> </a:t>
              </a:r>
              <a:r>
                <a:rPr lang="zh-CN" altLang="en-US" dirty="0" smtClean="0">
                  <a:solidFill>
                    <a:schemeClr val="tx1">
                      <a:lumMod val="75000"/>
                      <a:lumOff val="25000"/>
                    </a:schemeClr>
                  </a:solidFill>
                  <a:latin typeface="+mj-ea"/>
                  <a:ea typeface="+mj-ea"/>
                </a:rPr>
                <a:t>关键词</a:t>
              </a:r>
              <a:endParaRPr lang="en-US" altLang="zh-CN" sz="1000" dirty="0" smtClean="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smtClean="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smtClean="0">
                <a:solidFill>
                  <a:schemeClr val="tx1">
                    <a:lumMod val="75000"/>
                    <a:lumOff val="25000"/>
                  </a:schemeClr>
                </a:solidFill>
                <a:latin typeface="+mn-ea"/>
              </a:endParaRPr>
            </a:p>
          </p:txBody>
        </p:sp>
      </p:grpSp>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2" presetClass="entr" presetSubtype="4" accel="50000" decel="5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 presetClass="entr" presetSubtype="1" accel="50000" decel="5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2" presetClass="entr" presetSubtype="4" accel="50000" decel="5000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3500"/>
                            </p:stCondLst>
                            <p:childTnLst>
                              <p:par>
                                <p:cTn id="57" presetID="5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2" presetClass="entr" presetSubtype="1" accel="50000" decel="5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ppt_x"/>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04</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C0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FF0000"/>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2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7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2" presetClass="entr" presetSubtype="8"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0-#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115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0-#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130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145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0-#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1+#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1+#ppt_w/2"/>
                                          </p:val>
                                        </p:tav>
                                        <p:tav tm="100000">
                                          <p:val>
                                            <p:strVal val="#ppt_x"/>
                                          </p:val>
                                        </p:tav>
                                      </p:tavLst>
                                    </p:anim>
                                    <p:anim calcmode="lin" valueType="num">
                                      <p:cBhvr additive="base">
                                        <p:cTn id="34" dur="500" fill="hold"/>
                                        <p:tgtEl>
                                          <p:spTgt spid="11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fill="hold"/>
                                        <p:tgtEl>
                                          <p:spTgt spid="171"/>
                                        </p:tgtEl>
                                        <p:attrNameLst>
                                          <p:attrName>ppt_x</p:attrName>
                                        </p:attrNameLst>
                                      </p:cBhvr>
                                      <p:tavLst>
                                        <p:tav tm="0">
                                          <p:val>
                                            <p:strVal val="0-#ppt_w/2"/>
                                          </p:val>
                                        </p:tav>
                                        <p:tav tm="100000">
                                          <p:val>
                                            <p:strVal val="#ppt_x"/>
                                          </p:val>
                                        </p:tav>
                                      </p:tavLst>
                                    </p:anim>
                                    <p:anim calcmode="lin" valueType="num">
                                      <p:cBhvr additive="base">
                                        <p:cTn id="44" dur="500" fill="hold"/>
                                        <p:tgtEl>
                                          <p:spTgt spid="17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0-#ppt_w/2"/>
                                          </p:val>
                                        </p:tav>
                                        <p:tav tm="100000">
                                          <p:val>
                                            <p:strVal val="#ppt_x"/>
                                          </p:val>
                                        </p:tav>
                                      </p:tavLst>
                                    </p:anim>
                                    <p:anim calcmode="lin" valueType="num">
                                      <p:cBhvr additive="base">
                                        <p:cTn id="48" dur="500" fill="hold"/>
                                        <p:tgtEl>
                                          <p:spTgt spid="17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0-#ppt_w/2"/>
                                          </p:val>
                                        </p:tav>
                                        <p:tav tm="100000">
                                          <p:val>
                                            <p:strVal val="#ppt_x"/>
                                          </p:val>
                                        </p:tav>
                                      </p:tavLst>
                                    </p:anim>
                                    <p:anim calcmode="lin" valueType="num">
                                      <p:cBhvr additive="base">
                                        <p:cTn id="52" dur="500" fill="hold"/>
                                        <p:tgtEl>
                                          <p:spTgt spid="17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additive="base">
                                        <p:cTn id="55" dur="500" fill="hold"/>
                                        <p:tgtEl>
                                          <p:spTgt spid="174"/>
                                        </p:tgtEl>
                                        <p:attrNameLst>
                                          <p:attrName>ppt_x</p:attrName>
                                        </p:attrNameLst>
                                      </p:cBhvr>
                                      <p:tavLst>
                                        <p:tav tm="0">
                                          <p:val>
                                            <p:strVal val="0-#ppt_w/2"/>
                                          </p:val>
                                        </p:tav>
                                        <p:tav tm="100000">
                                          <p:val>
                                            <p:strVal val="#ppt_x"/>
                                          </p:val>
                                        </p:tav>
                                      </p:tavLst>
                                    </p:anim>
                                    <p:anim calcmode="lin" valueType="num">
                                      <p:cBhvr additive="base">
                                        <p:cTn id="56" dur="500" fill="hold"/>
                                        <p:tgtEl>
                                          <p:spTgt spid="17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anim calcmode="lin" valueType="num">
                                      <p:cBhvr additive="base">
                                        <p:cTn id="59" dur="500" fill="hold"/>
                                        <p:tgtEl>
                                          <p:spTgt spid="175"/>
                                        </p:tgtEl>
                                        <p:attrNameLst>
                                          <p:attrName>ppt_x</p:attrName>
                                        </p:attrNameLst>
                                      </p:cBhvr>
                                      <p:tavLst>
                                        <p:tav tm="0">
                                          <p:val>
                                            <p:strVal val="0-#ppt_w/2"/>
                                          </p:val>
                                        </p:tav>
                                        <p:tav tm="100000">
                                          <p:val>
                                            <p:strVal val="#ppt_x"/>
                                          </p:val>
                                        </p:tav>
                                      </p:tavLst>
                                    </p:anim>
                                    <p:anim calcmode="lin" valueType="num">
                                      <p:cBhvr additive="base">
                                        <p:cTn id="60" dur="500" fill="hold"/>
                                        <p:tgtEl>
                                          <p:spTgt spid="17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6"/>
                                        </p:tgtEl>
                                        <p:attrNameLst>
                                          <p:attrName>style.visibility</p:attrName>
                                        </p:attrNameLst>
                                      </p:cBhvr>
                                      <p:to>
                                        <p:strVal val="visible"/>
                                      </p:to>
                                    </p:set>
                                    <p:anim calcmode="lin" valueType="num">
                                      <p:cBhvr additive="base">
                                        <p:cTn id="63" dur="500" fill="hold"/>
                                        <p:tgtEl>
                                          <p:spTgt spid="176"/>
                                        </p:tgtEl>
                                        <p:attrNameLst>
                                          <p:attrName>ppt_x</p:attrName>
                                        </p:attrNameLst>
                                      </p:cBhvr>
                                      <p:tavLst>
                                        <p:tav tm="0">
                                          <p:val>
                                            <p:strVal val="0-#ppt_w/2"/>
                                          </p:val>
                                        </p:tav>
                                        <p:tav tm="100000">
                                          <p:val>
                                            <p:strVal val="#ppt_x"/>
                                          </p:val>
                                        </p:tav>
                                      </p:tavLst>
                                    </p:anim>
                                    <p:anim calcmode="lin" valueType="num">
                                      <p:cBhvr additive="base">
                                        <p:cTn id="6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 name="椭圆 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 name="矩形 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 name="矩形 1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 name="椭圆 1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 name="椭圆 1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1015663"/>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客户服务是我们存在的唯一理由，客户需求是我们发展的原动力。我们坚持以客户为</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中心持续</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为客户创造长期价值进而成就</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客户更多模版：亮亮图文旗舰店</a:t>
            </a:r>
            <a:r>
              <a:rPr lang="en-US" altLang="zh-CN" sz="100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 calcmode="lin" valueType="num">
                                      <p:cBhvr>
                                        <p:cTn id="35" dur="500" fill="hold"/>
                                        <p:tgtEl>
                                          <p:spTgt spid="22"/>
                                        </p:tgtEl>
                                        <p:attrNameLst>
                                          <p:attrName>style.rotation</p:attrName>
                                        </p:attrNameLst>
                                      </p:cBhvr>
                                      <p:tavLst>
                                        <p:tav tm="0">
                                          <p:val>
                                            <p:fltVal val="360"/>
                                          </p:val>
                                        </p:tav>
                                        <p:tav tm="100000">
                                          <p:val>
                                            <p:fltVal val="0"/>
                                          </p:val>
                                        </p:tav>
                                      </p:tavLst>
                                    </p:anim>
                                    <p:animEffect transition="in" filter="fade">
                                      <p:cBhvr>
                                        <p:cTn id="36" dur="500"/>
                                        <p:tgtEl>
                                          <p:spTgt spid="22"/>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360"/>
                                          </p:val>
                                        </p:tav>
                                        <p:tav tm="100000">
                                          <p:val>
                                            <p:fltVal val="0"/>
                                          </p:val>
                                        </p:tav>
                                      </p:tavLst>
                                    </p:anim>
                                    <p:animEffect transition="in" filter="fade">
                                      <p:cBhvr>
                                        <p:cTn id="47" dur="500"/>
                                        <p:tgtEl>
                                          <p:spTgt spid="17"/>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1+#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 calcmode="lin" valueType="num">
                                      <p:cBhvr>
                                        <p:cTn id="57" dur="500" fill="hold"/>
                                        <p:tgtEl>
                                          <p:spTgt spid="25"/>
                                        </p:tgtEl>
                                        <p:attrNameLst>
                                          <p:attrName>style.rotation</p:attrName>
                                        </p:attrNameLst>
                                      </p:cBhvr>
                                      <p:tavLst>
                                        <p:tav tm="0">
                                          <p:val>
                                            <p:fltVal val="360"/>
                                          </p:val>
                                        </p:tav>
                                        <p:tav tm="100000">
                                          <p:val>
                                            <p:fltVal val="0"/>
                                          </p:val>
                                        </p:tav>
                                      </p:tavLst>
                                    </p:anim>
                                    <p:animEffect transition="in" filter="fade">
                                      <p:cBhvr>
                                        <p:cTn id="58" dur="500"/>
                                        <p:tgtEl>
                                          <p:spTgt spid="25"/>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1+#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C00000"/>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199"/>
                            </p:stCondLst>
                            <p:childTnLst>
                              <p:par>
                                <p:cTn id="13" presetID="3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7199"/>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p:tgtEl>
                                          <p:spTgt spid="5"/>
                                        </p:tgtEl>
                                        <p:attrNameLst>
                                          <p:attrName>ppt_x</p:attrName>
                                        </p:attrNameLst>
                                      </p:cBhvr>
                                      <p:tavLst>
                                        <p:tav tm="0">
                                          <p:val>
                                            <p:strVal val="#ppt_x-#ppt_w*1.125000"/>
                                          </p:val>
                                        </p:tav>
                                        <p:tav tm="100000">
                                          <p:val>
                                            <p:strVal val="#ppt_x"/>
                                          </p:val>
                                        </p:tav>
                                      </p:tavLst>
                                    </p:anim>
                                    <p:animEffect transition="in" filter="wipe(right)">
                                      <p:cBhvr>
                                        <p:cTn id="23" dur="250"/>
                                        <p:tgtEl>
                                          <p:spTgt spid="5"/>
                                        </p:tgtEl>
                                      </p:cBhvr>
                                    </p:animEffect>
                                  </p:childTnLst>
                                </p:cTn>
                              </p:par>
                            </p:childTnLst>
                          </p:cTn>
                        </p:par>
                        <p:par>
                          <p:cTn id="24" fill="hold">
                            <p:stCondLst>
                              <p:cond delay="7699"/>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childTnLst>
                          </p:cTn>
                        </p:par>
                        <p:par>
                          <p:cTn id="28" fill="hold">
                            <p:stCondLst>
                              <p:cond delay="8199"/>
                            </p:stCondLst>
                            <p:childTnLst>
                              <p:par>
                                <p:cTn id="29" presetID="1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p:tgtEl>
                                          <p:spTgt spid="6"/>
                                        </p:tgtEl>
                                        <p:attrNameLst>
                                          <p:attrName>ppt_x</p:attrName>
                                        </p:attrNameLst>
                                      </p:cBhvr>
                                      <p:tavLst>
                                        <p:tav tm="0">
                                          <p:val>
                                            <p:strVal val="#ppt_x-#ppt_w*1.125000"/>
                                          </p:val>
                                        </p:tav>
                                        <p:tav tm="100000">
                                          <p:val>
                                            <p:strVal val="#ppt_x"/>
                                          </p:val>
                                        </p:tav>
                                      </p:tavLst>
                                    </p:anim>
                                    <p:animEffect transition="in" filter="wipe(right)">
                                      <p:cBhvr>
                                        <p:cTn id="32" dur="250"/>
                                        <p:tgtEl>
                                          <p:spTgt spid="6"/>
                                        </p:tgtEl>
                                      </p:cBhvr>
                                    </p:animEffect>
                                  </p:childTnLst>
                                </p:cTn>
                              </p:par>
                            </p:childTnLst>
                          </p:cTn>
                        </p:par>
                        <p:par>
                          <p:cTn id="33" fill="hold">
                            <p:stCondLst>
                              <p:cond delay="8699"/>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childTnLst>
                          </p:cTn>
                        </p:par>
                        <p:par>
                          <p:cTn id="37" fill="hold">
                            <p:stCondLst>
                              <p:cond delay="9199"/>
                            </p:stCondLst>
                            <p:childTnLst>
                              <p:par>
                                <p:cTn id="38" presetID="1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50"/>
                                        <p:tgtEl>
                                          <p:spTgt spid="7"/>
                                        </p:tgtEl>
                                        <p:attrNameLst>
                                          <p:attrName>ppt_x</p:attrName>
                                        </p:attrNameLst>
                                      </p:cBhvr>
                                      <p:tavLst>
                                        <p:tav tm="0">
                                          <p:val>
                                            <p:strVal val="#ppt_x-#ppt_w*1.125000"/>
                                          </p:val>
                                        </p:tav>
                                        <p:tav tm="100000">
                                          <p:val>
                                            <p:strVal val="#ppt_x"/>
                                          </p:val>
                                        </p:tav>
                                      </p:tavLst>
                                    </p:anim>
                                    <p:animEffect transition="in" filter="wipe(right)">
                                      <p:cBhvr>
                                        <p:cTn id="41" dur="250"/>
                                        <p:tgtEl>
                                          <p:spTgt spid="7"/>
                                        </p:tgtEl>
                                      </p:cBhvr>
                                    </p:animEffect>
                                  </p:childTnLst>
                                </p:cTn>
                              </p:par>
                            </p:childTnLst>
                          </p:cTn>
                        </p:par>
                        <p:par>
                          <p:cTn id="42" fill="hold">
                            <p:stCondLst>
                              <p:cond delay="9699"/>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250"/>
                                        <p:tgtEl>
                                          <p:spTgt spid="13"/>
                                        </p:tgtEl>
                                      </p:cBhvr>
                                    </p:animEffect>
                                  </p:childTnLst>
                                </p:cTn>
                              </p:par>
                            </p:childTnLst>
                          </p:cTn>
                        </p:par>
                        <p:par>
                          <p:cTn id="46" fill="hold">
                            <p:stCondLst>
                              <p:cond delay="10199"/>
                            </p:stCondLst>
                            <p:childTnLst>
                              <p:par>
                                <p:cTn id="47" presetID="1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250"/>
                                        <p:tgtEl>
                                          <p:spTgt spid="8"/>
                                        </p:tgtEl>
                                        <p:attrNameLst>
                                          <p:attrName>ppt_x</p:attrName>
                                        </p:attrNameLst>
                                      </p:cBhvr>
                                      <p:tavLst>
                                        <p:tav tm="0">
                                          <p:val>
                                            <p:strVal val="#ppt_x-#ppt_w*1.125000"/>
                                          </p:val>
                                        </p:tav>
                                        <p:tav tm="100000">
                                          <p:val>
                                            <p:strVal val="#ppt_x"/>
                                          </p:val>
                                        </p:tav>
                                      </p:tavLst>
                                    </p:anim>
                                    <p:animEffect transition="in" filter="wipe(right)">
                                      <p:cBhvr>
                                        <p:cTn id="50" dur="250"/>
                                        <p:tgtEl>
                                          <p:spTgt spid="8"/>
                                        </p:tgtEl>
                                      </p:cBhvr>
                                    </p:animEffect>
                                  </p:childTnLst>
                                </p:cTn>
                              </p:par>
                            </p:childTnLst>
                          </p:cTn>
                        </p:par>
                        <p:par>
                          <p:cTn id="51" fill="hold">
                            <p:stCondLst>
                              <p:cond delay="10699"/>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50"/>
                                        <p:tgtEl>
                                          <p:spTgt spid="14"/>
                                        </p:tgtEl>
                                      </p:cBhvr>
                                    </p:animEffect>
                                  </p:childTnLst>
                                </p:cTn>
                              </p:par>
                            </p:childTnLst>
                          </p:cTn>
                        </p:par>
                        <p:par>
                          <p:cTn id="55" fill="hold">
                            <p:stCondLst>
                              <p:cond delay="11199"/>
                            </p:stCondLst>
                            <p:childTnLst>
                              <p:par>
                                <p:cTn id="56" presetID="1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250"/>
                                        <p:tgtEl>
                                          <p:spTgt spid="9"/>
                                        </p:tgtEl>
                                        <p:attrNameLst>
                                          <p:attrName>ppt_x</p:attrName>
                                        </p:attrNameLst>
                                      </p:cBhvr>
                                      <p:tavLst>
                                        <p:tav tm="0">
                                          <p:val>
                                            <p:strVal val="#ppt_x-#ppt_w*1.125000"/>
                                          </p:val>
                                        </p:tav>
                                        <p:tav tm="100000">
                                          <p:val>
                                            <p:strVal val="#ppt_x"/>
                                          </p:val>
                                        </p:tav>
                                      </p:tavLst>
                                    </p:anim>
                                    <p:animEffect transition="in" filter="wipe(right)">
                                      <p:cBhvr>
                                        <p:cTn id="59" dur="250"/>
                                        <p:tgtEl>
                                          <p:spTgt spid="9"/>
                                        </p:tgtEl>
                                      </p:cBhvr>
                                    </p:animEffect>
                                  </p:childTnLst>
                                </p:cTn>
                              </p:par>
                            </p:childTnLst>
                          </p:cTn>
                        </p:par>
                        <p:par>
                          <p:cTn id="60" fill="hold">
                            <p:stCondLst>
                              <p:cond delay="11699"/>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250"/>
                                        <p:tgtEl>
                                          <p:spTgt spid="15"/>
                                        </p:tgtEl>
                                      </p:cBhvr>
                                    </p:animEffect>
                                  </p:childTnLst>
                                </p:cTn>
                              </p:par>
                            </p:childTnLst>
                          </p:cTn>
                        </p:par>
                        <p:par>
                          <p:cTn id="64" fill="hold">
                            <p:stCondLst>
                              <p:cond delay="12199"/>
                            </p:stCondLst>
                            <p:childTnLst>
                              <p:par>
                                <p:cTn id="65" presetID="1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250"/>
                                        <p:tgtEl>
                                          <p:spTgt spid="10"/>
                                        </p:tgtEl>
                                        <p:attrNameLst>
                                          <p:attrName>ppt_x</p:attrName>
                                        </p:attrNameLst>
                                      </p:cBhvr>
                                      <p:tavLst>
                                        <p:tav tm="0">
                                          <p:val>
                                            <p:strVal val="#ppt_x-#ppt_w*1.125000"/>
                                          </p:val>
                                        </p:tav>
                                        <p:tav tm="100000">
                                          <p:val>
                                            <p:strVal val="#ppt_x"/>
                                          </p:val>
                                        </p:tav>
                                      </p:tavLst>
                                    </p:anim>
                                    <p:animEffect transition="in" filter="wipe(right)">
                                      <p:cBhvr>
                                        <p:cTn id="6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文本框 43"/>
          <p:cNvSpPr txBox="1"/>
          <p:nvPr/>
        </p:nvSpPr>
        <p:spPr>
          <a:xfrm>
            <a:off x="4318000" y="1624310"/>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5" name="任意多边形 4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FF0000"/>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6" name="文本框 45"/>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8" name="文本框 47"/>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50" name="文本框 49"/>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1+#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1+#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584" y="2054293"/>
            <a:ext cx="1880762" cy="1991730"/>
          </a:xfrm>
          <a:prstGeom prst="rect">
            <a:avLst/>
          </a:prstGeom>
        </p:spPr>
      </p:pic>
      <p:grpSp>
        <p:nvGrpSpPr>
          <p:cNvPr id="9" name="组合 8"/>
          <p:cNvGrpSpPr/>
          <p:nvPr/>
        </p:nvGrpSpPr>
        <p:grpSpPr>
          <a:xfrm>
            <a:off x="0" y="4993812"/>
            <a:ext cx="12192000" cy="1966546"/>
            <a:chOff x="0" y="4826300"/>
            <a:chExt cx="12192000" cy="1966546"/>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14394"/>
            <a:stretch>
              <a:fillRect/>
            </a:stretch>
          </p:blipFill>
          <p:spPr>
            <a:xfrm>
              <a:off x="0" y="4826300"/>
              <a:ext cx="12192000" cy="19665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占位符 16"/>
          <p:cNvSpPr txBox="1"/>
          <p:nvPr/>
        </p:nvSpPr>
        <p:spPr>
          <a:xfrm>
            <a:off x="2790086" y="2388209"/>
            <a:ext cx="1362148" cy="1160318"/>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0" dirty="0" smtClean="0"/>
              <a:t>01</a:t>
            </a:r>
            <a:endParaRPr lang="en-US" altLang="zh-CN" sz="6000" dirty="0"/>
          </a:p>
        </p:txBody>
      </p:sp>
      <p:sp>
        <p:nvSpPr>
          <p:cNvPr id="11" name="文本占位符 16"/>
          <p:cNvSpPr txBox="1"/>
          <p:nvPr/>
        </p:nvSpPr>
        <p:spPr>
          <a:xfrm>
            <a:off x="4875440" y="2499771"/>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smtClean="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2" name="文本占位符 16"/>
          <p:cNvSpPr txBox="1"/>
          <p:nvPr/>
        </p:nvSpPr>
        <p:spPr>
          <a:xfrm>
            <a:off x="4271963" y="3382718"/>
            <a:ext cx="4855028" cy="812530"/>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smtClean="0">
                <a:solidFill>
                  <a:schemeClr val="tx1">
                    <a:lumMod val="65000"/>
                    <a:lumOff val="35000"/>
                  </a:schemeClr>
                </a:solidFill>
              </a:rPr>
              <a:t>标题数字等都可以通过点击和重新输入进行更改，顶部“开始”面板中可以对字体、行距等进行</a:t>
            </a:r>
            <a:r>
              <a:rPr lang="zh-CN" altLang="en-US" dirty="0">
                <a:solidFill>
                  <a:schemeClr val="tx1">
                    <a:lumMod val="65000"/>
                    <a:lumOff val="35000"/>
                  </a:schemeClr>
                </a:solidFill>
              </a:rPr>
              <a:t>修改更多模版：亮亮图文旗舰店</a:t>
            </a:r>
            <a:r>
              <a:rPr lang="en-US" altLang="zh-CN" dirty="0">
                <a:solidFill>
                  <a:schemeClr val="tx1">
                    <a:lumMod val="65000"/>
                    <a:lumOff val="35000"/>
                  </a:schemeClr>
                </a:solidFill>
              </a:rPr>
              <a:t>https://liangliangtuwen.tmall.com</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69" name="组合 68"/>
          <p:cNvGrpSpPr/>
          <p:nvPr/>
        </p:nvGrpSpPr>
        <p:grpSpPr>
          <a:xfrm>
            <a:off x="5903369" y="1758771"/>
            <a:ext cx="4146157" cy="885826"/>
            <a:chOff x="6355949" y="-1336675"/>
            <a:chExt cx="4146157" cy="885826"/>
          </a:xfrm>
        </p:grpSpPr>
        <p:grpSp>
          <p:nvGrpSpPr>
            <p:cNvPr id="70" name="组合 69"/>
            <p:cNvGrpSpPr/>
            <p:nvPr/>
          </p:nvGrpSpPr>
          <p:grpSpPr>
            <a:xfrm>
              <a:off x="6355949" y="-1336675"/>
              <a:ext cx="4146157" cy="885826"/>
              <a:chOff x="6355949" y="-1336675"/>
              <a:chExt cx="4146157" cy="885826"/>
            </a:xfrm>
          </p:grpSpPr>
          <p:sp>
            <p:nvSpPr>
              <p:cNvPr id="108" name="任意多边形 1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矩形 1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矩形 1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五边形 110"/>
              <p:cNvSpPr/>
              <p:nvPr/>
            </p:nvSpPr>
            <p:spPr>
              <a:xfrm flipH="1">
                <a:off x="7532844" y="-1244996"/>
                <a:ext cx="183474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2" name="组合 111"/>
              <p:cNvGrpSpPr/>
              <p:nvPr/>
            </p:nvGrpSpPr>
            <p:grpSpPr>
              <a:xfrm>
                <a:off x="9339251" y="-1300955"/>
                <a:ext cx="1162855" cy="814387"/>
                <a:chOff x="9339251" y="-1300955"/>
                <a:chExt cx="1162855" cy="814387"/>
              </a:xfrm>
            </p:grpSpPr>
            <p:sp>
              <p:nvSpPr>
                <p:cNvPr id="117" name="圆角矩形 1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矩形 117"/>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矩形 118"/>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3" name="矩形 112"/>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任意多边形 1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5" name="矩形 1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71" name="组合 70"/>
            <p:cNvGrpSpPr/>
            <p:nvPr/>
          </p:nvGrpSpPr>
          <p:grpSpPr>
            <a:xfrm>
              <a:off x="7702550" y="-1182091"/>
              <a:ext cx="2152253" cy="140494"/>
              <a:chOff x="7708900" y="1562100"/>
              <a:chExt cx="2152253" cy="140494"/>
            </a:xfrm>
          </p:grpSpPr>
          <p:cxnSp>
            <p:nvCxnSpPr>
              <p:cNvPr id="72" name="直接连接符 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0" name="矩形 119"/>
          <p:cNvSpPr/>
          <p:nvPr/>
        </p:nvSpPr>
        <p:spPr>
          <a:xfrm>
            <a:off x="5180094" y="194007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30%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21" name="组合 120"/>
          <p:cNvGrpSpPr/>
          <p:nvPr/>
        </p:nvGrpSpPr>
        <p:grpSpPr>
          <a:xfrm>
            <a:off x="5903369" y="3195960"/>
            <a:ext cx="4146157" cy="885826"/>
            <a:chOff x="6355949" y="-1336675"/>
            <a:chExt cx="4146157" cy="885826"/>
          </a:xfrm>
        </p:grpSpPr>
        <p:grpSp>
          <p:nvGrpSpPr>
            <p:cNvPr id="122" name="组合 121"/>
            <p:cNvGrpSpPr/>
            <p:nvPr/>
          </p:nvGrpSpPr>
          <p:grpSpPr>
            <a:xfrm>
              <a:off x="6355949" y="-1336675"/>
              <a:ext cx="4146157" cy="885826"/>
              <a:chOff x="6355949" y="-1336675"/>
              <a:chExt cx="4146157" cy="885826"/>
            </a:xfrm>
          </p:grpSpPr>
          <p:sp>
            <p:nvSpPr>
              <p:cNvPr id="160" name="任意多边形 159"/>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矩形 160"/>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矩形 161"/>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五边形 162"/>
              <p:cNvSpPr/>
              <p:nvPr/>
            </p:nvSpPr>
            <p:spPr>
              <a:xfrm flipH="1">
                <a:off x="7532844" y="-1244996"/>
                <a:ext cx="1126435"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4" name="组合 163"/>
              <p:cNvGrpSpPr/>
              <p:nvPr/>
            </p:nvGrpSpPr>
            <p:grpSpPr>
              <a:xfrm>
                <a:off x="8643484" y="-1300955"/>
                <a:ext cx="1858622" cy="814387"/>
                <a:chOff x="8643484" y="-1300955"/>
                <a:chExt cx="1858622" cy="814387"/>
              </a:xfrm>
            </p:grpSpPr>
            <p:sp>
              <p:nvSpPr>
                <p:cNvPr id="169" name="圆角矩形 168"/>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矩形 169"/>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矩形 170"/>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5" name="矩形 164"/>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任意多边形 165"/>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矩形 166"/>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3" name="组合 122"/>
            <p:cNvGrpSpPr/>
            <p:nvPr/>
          </p:nvGrpSpPr>
          <p:grpSpPr>
            <a:xfrm>
              <a:off x="7702550" y="-1182091"/>
              <a:ext cx="2152253" cy="140494"/>
              <a:chOff x="7708900" y="1562100"/>
              <a:chExt cx="2152253" cy="140494"/>
            </a:xfrm>
          </p:grpSpPr>
          <p:cxnSp>
            <p:nvCxnSpPr>
              <p:cNvPr id="124" name="直接连接符 123"/>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2" name="矩形 171"/>
          <p:cNvSpPr/>
          <p:nvPr/>
        </p:nvSpPr>
        <p:spPr>
          <a:xfrm>
            <a:off x="5180094" y="337726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20%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73" name="组合 172"/>
          <p:cNvGrpSpPr/>
          <p:nvPr/>
        </p:nvGrpSpPr>
        <p:grpSpPr>
          <a:xfrm>
            <a:off x="5903369" y="4633150"/>
            <a:ext cx="4146157" cy="885826"/>
            <a:chOff x="6355949" y="-1336675"/>
            <a:chExt cx="4146157" cy="885826"/>
          </a:xfrm>
        </p:grpSpPr>
        <p:grpSp>
          <p:nvGrpSpPr>
            <p:cNvPr id="174" name="组合 173"/>
            <p:cNvGrpSpPr/>
            <p:nvPr/>
          </p:nvGrpSpPr>
          <p:grpSpPr>
            <a:xfrm>
              <a:off x="6355949" y="-1336675"/>
              <a:ext cx="4146157" cy="885826"/>
              <a:chOff x="6355949" y="-1336675"/>
              <a:chExt cx="4146157" cy="885826"/>
            </a:xfrm>
          </p:grpSpPr>
          <p:sp>
            <p:nvSpPr>
              <p:cNvPr id="212" name="任意多边形 21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矩形 21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五边形 214"/>
              <p:cNvSpPr/>
              <p:nvPr/>
            </p:nvSpPr>
            <p:spPr>
              <a:xfrm flipH="1">
                <a:off x="7532844" y="-1244996"/>
                <a:ext cx="78463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16" name="组合 215"/>
              <p:cNvGrpSpPr/>
              <p:nvPr/>
            </p:nvGrpSpPr>
            <p:grpSpPr>
              <a:xfrm>
                <a:off x="8311021" y="-1300955"/>
                <a:ext cx="2191085" cy="814387"/>
                <a:chOff x="8311021" y="-1300955"/>
                <a:chExt cx="2191085" cy="814387"/>
              </a:xfrm>
            </p:grpSpPr>
            <p:sp>
              <p:nvSpPr>
                <p:cNvPr id="221" name="圆角矩形 22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2" name="矩形 221"/>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矩形 222"/>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17" name="矩形 216"/>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任意多边形 21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9" name="矩形 21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0" name="圆角矩形 21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5" name="组合 174"/>
            <p:cNvGrpSpPr/>
            <p:nvPr/>
          </p:nvGrpSpPr>
          <p:grpSpPr>
            <a:xfrm>
              <a:off x="7702550" y="-1182091"/>
              <a:ext cx="2152253" cy="140494"/>
              <a:chOff x="7708900" y="1562100"/>
              <a:chExt cx="2152253" cy="140494"/>
            </a:xfrm>
          </p:grpSpPr>
          <p:cxnSp>
            <p:nvCxnSpPr>
              <p:cNvPr id="176" name="直接连接符 17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24" name="矩形 223"/>
          <p:cNvSpPr/>
          <p:nvPr/>
        </p:nvSpPr>
        <p:spPr>
          <a:xfrm>
            <a:off x="5180094" y="481445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15%</a:t>
            </a:r>
            <a:endParaRPr lang="en-US" altLang="zh-CN" sz="2800" dirty="0">
              <a:solidFill>
                <a:srgbClr val="C00000"/>
              </a:solidFill>
              <a:latin typeface="小米兰亭_GB外压缩" panose="03000502000000000000" charset="-122"/>
              <a:ea typeface="小米兰亭_GB外压缩" panose="03000502000000000000" charset="-122"/>
            </a:endParaRPr>
          </a:p>
        </p:txBody>
      </p:sp>
      <p:sp>
        <p:nvSpPr>
          <p:cNvPr id="225" name="矩形 224"/>
          <p:cNvSpPr/>
          <p:nvPr/>
        </p:nvSpPr>
        <p:spPr>
          <a:xfrm>
            <a:off x="1426721" y="1683176"/>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6" name="矩形 225"/>
          <p:cNvSpPr/>
          <p:nvPr/>
        </p:nvSpPr>
        <p:spPr>
          <a:xfrm>
            <a:off x="1426721" y="316110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7" name="矩形 226"/>
          <p:cNvSpPr/>
          <p:nvPr/>
        </p:nvSpPr>
        <p:spPr>
          <a:xfrm>
            <a:off x="1426721" y="449017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8" name="矩形 227"/>
          <p:cNvSpPr/>
          <p:nvPr/>
        </p:nvSpPr>
        <p:spPr>
          <a:xfrm>
            <a:off x="1426721" y="2058445"/>
            <a:ext cx="3380486" cy="81439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29" name="矩形 228"/>
          <p:cNvSpPr/>
          <p:nvPr/>
        </p:nvSpPr>
        <p:spPr>
          <a:xfrm>
            <a:off x="1426721" y="353637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30" name="矩形 229"/>
          <p:cNvSpPr/>
          <p:nvPr/>
        </p:nvSpPr>
        <p:spPr>
          <a:xfrm>
            <a:off x="1426721" y="486544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p:cTn id="16" dur="500" fill="hold"/>
                                        <p:tgtEl>
                                          <p:spTgt spid="120"/>
                                        </p:tgtEl>
                                        <p:attrNameLst>
                                          <p:attrName>ppt_w</p:attrName>
                                        </p:attrNameLst>
                                      </p:cBhvr>
                                      <p:tavLst>
                                        <p:tav tm="0">
                                          <p:val>
                                            <p:fltVal val="0"/>
                                          </p:val>
                                        </p:tav>
                                        <p:tav tm="100000">
                                          <p:val>
                                            <p:strVal val="#ppt_w"/>
                                          </p:val>
                                        </p:tav>
                                      </p:tavLst>
                                    </p:anim>
                                    <p:anim calcmode="lin" valueType="num">
                                      <p:cBhvr>
                                        <p:cTn id="17" dur="500" fill="hold"/>
                                        <p:tgtEl>
                                          <p:spTgt spid="120"/>
                                        </p:tgtEl>
                                        <p:attrNameLst>
                                          <p:attrName>ppt_h</p:attrName>
                                        </p:attrNameLst>
                                      </p:cBhvr>
                                      <p:tavLst>
                                        <p:tav tm="0">
                                          <p:val>
                                            <p:fltVal val="0"/>
                                          </p:val>
                                        </p:tav>
                                        <p:tav tm="100000">
                                          <p:val>
                                            <p:strVal val="#ppt_h"/>
                                          </p:val>
                                        </p:tav>
                                      </p:tavLst>
                                    </p:anim>
                                    <p:animEffect transition="in" filter="fade">
                                      <p:cBhvr>
                                        <p:cTn id="18" dur="500"/>
                                        <p:tgtEl>
                                          <p:spTgt spid="120"/>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500" fill="hold"/>
                                        <p:tgtEl>
                                          <p:spTgt spid="121"/>
                                        </p:tgtEl>
                                        <p:attrNameLst>
                                          <p:attrName>ppt_x</p:attrName>
                                        </p:attrNameLst>
                                      </p:cBhvr>
                                      <p:tavLst>
                                        <p:tav tm="0">
                                          <p:val>
                                            <p:strVal val="1+#ppt_w/2"/>
                                          </p:val>
                                        </p:tav>
                                        <p:tav tm="100000">
                                          <p:val>
                                            <p:strVal val="#ppt_x"/>
                                          </p:val>
                                        </p:tav>
                                      </p:tavLst>
                                    </p:anim>
                                    <p:anim calcmode="lin" valueType="num">
                                      <p:cBhvr additive="base">
                                        <p:cTn id="23" dur="500" fill="hold"/>
                                        <p:tgtEl>
                                          <p:spTgt spid="1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500" fill="hold"/>
                                        <p:tgtEl>
                                          <p:spTgt spid="172"/>
                                        </p:tgtEl>
                                        <p:attrNameLst>
                                          <p:attrName>ppt_w</p:attrName>
                                        </p:attrNameLst>
                                      </p:cBhvr>
                                      <p:tavLst>
                                        <p:tav tm="0">
                                          <p:val>
                                            <p:fltVal val="0"/>
                                          </p:val>
                                        </p:tav>
                                        <p:tav tm="100000">
                                          <p:val>
                                            <p:strVal val="#ppt_w"/>
                                          </p:val>
                                        </p:tav>
                                      </p:tavLst>
                                    </p:anim>
                                    <p:anim calcmode="lin" valueType="num">
                                      <p:cBhvr>
                                        <p:cTn id="28" dur="500" fill="hold"/>
                                        <p:tgtEl>
                                          <p:spTgt spid="172"/>
                                        </p:tgtEl>
                                        <p:attrNameLst>
                                          <p:attrName>ppt_h</p:attrName>
                                        </p:attrNameLst>
                                      </p:cBhvr>
                                      <p:tavLst>
                                        <p:tav tm="0">
                                          <p:val>
                                            <p:fltVal val="0"/>
                                          </p:val>
                                        </p:tav>
                                        <p:tav tm="100000">
                                          <p:val>
                                            <p:strVal val="#ppt_h"/>
                                          </p:val>
                                        </p:tav>
                                      </p:tavLst>
                                    </p:anim>
                                    <p:animEffect transition="in" filter="fade">
                                      <p:cBhvr>
                                        <p:cTn id="29" dur="500"/>
                                        <p:tgtEl>
                                          <p:spTgt spid="172"/>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73"/>
                                        </p:tgtEl>
                                        <p:attrNameLst>
                                          <p:attrName>style.visibility</p:attrName>
                                        </p:attrNameLst>
                                      </p:cBhvr>
                                      <p:to>
                                        <p:strVal val="visible"/>
                                      </p:to>
                                    </p:set>
                                    <p:anim calcmode="lin" valueType="num">
                                      <p:cBhvr additive="base">
                                        <p:cTn id="33" dur="500" fill="hold"/>
                                        <p:tgtEl>
                                          <p:spTgt spid="173"/>
                                        </p:tgtEl>
                                        <p:attrNameLst>
                                          <p:attrName>ppt_x</p:attrName>
                                        </p:attrNameLst>
                                      </p:cBhvr>
                                      <p:tavLst>
                                        <p:tav tm="0">
                                          <p:val>
                                            <p:strVal val="1+#ppt_w/2"/>
                                          </p:val>
                                        </p:tav>
                                        <p:tav tm="100000">
                                          <p:val>
                                            <p:strVal val="#ppt_x"/>
                                          </p:val>
                                        </p:tav>
                                      </p:tavLst>
                                    </p:anim>
                                    <p:anim calcmode="lin" valueType="num">
                                      <p:cBhvr additive="base">
                                        <p:cTn id="34" dur="500" fill="hold"/>
                                        <p:tgtEl>
                                          <p:spTgt spid="17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500" fill="hold"/>
                                        <p:tgtEl>
                                          <p:spTgt spid="224"/>
                                        </p:tgtEl>
                                        <p:attrNameLst>
                                          <p:attrName>ppt_w</p:attrName>
                                        </p:attrNameLst>
                                      </p:cBhvr>
                                      <p:tavLst>
                                        <p:tav tm="0">
                                          <p:val>
                                            <p:fltVal val="0"/>
                                          </p:val>
                                        </p:tav>
                                        <p:tav tm="100000">
                                          <p:val>
                                            <p:strVal val="#ppt_w"/>
                                          </p:val>
                                        </p:tav>
                                      </p:tavLst>
                                    </p:anim>
                                    <p:anim calcmode="lin" valueType="num">
                                      <p:cBhvr>
                                        <p:cTn id="39" dur="500" fill="hold"/>
                                        <p:tgtEl>
                                          <p:spTgt spid="224"/>
                                        </p:tgtEl>
                                        <p:attrNameLst>
                                          <p:attrName>ppt_h</p:attrName>
                                        </p:attrNameLst>
                                      </p:cBhvr>
                                      <p:tavLst>
                                        <p:tav tm="0">
                                          <p:val>
                                            <p:fltVal val="0"/>
                                          </p:val>
                                        </p:tav>
                                        <p:tav tm="100000">
                                          <p:val>
                                            <p:strVal val="#ppt_h"/>
                                          </p:val>
                                        </p:tav>
                                      </p:tavLst>
                                    </p:anim>
                                    <p:animEffect transition="in" filter="fade">
                                      <p:cBhvr>
                                        <p:cTn id="40" dur="500"/>
                                        <p:tgtEl>
                                          <p:spTgt spid="224"/>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225"/>
                                        </p:tgtEl>
                                        <p:attrNameLst>
                                          <p:attrName>style.visibility</p:attrName>
                                        </p:attrNameLst>
                                      </p:cBhvr>
                                      <p:to>
                                        <p:strVal val="visible"/>
                                      </p:to>
                                    </p:set>
                                    <p:anim calcmode="lin" valueType="num">
                                      <p:cBhvr additive="base">
                                        <p:cTn id="43" dur="500" fill="hold"/>
                                        <p:tgtEl>
                                          <p:spTgt spid="225"/>
                                        </p:tgtEl>
                                        <p:attrNameLst>
                                          <p:attrName>ppt_x</p:attrName>
                                        </p:attrNameLst>
                                      </p:cBhvr>
                                      <p:tavLst>
                                        <p:tav tm="0">
                                          <p:val>
                                            <p:strVal val="0-#ppt_w/2"/>
                                          </p:val>
                                        </p:tav>
                                        <p:tav tm="100000">
                                          <p:val>
                                            <p:strVal val="#ppt_x"/>
                                          </p:val>
                                        </p:tav>
                                      </p:tavLst>
                                    </p:anim>
                                    <p:anim calcmode="lin" valueType="num">
                                      <p:cBhvr additive="base">
                                        <p:cTn id="44" dur="500" fill="hold"/>
                                        <p:tgtEl>
                                          <p:spTgt spid="2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additive="base">
                                        <p:cTn id="47" dur="500" fill="hold"/>
                                        <p:tgtEl>
                                          <p:spTgt spid="226"/>
                                        </p:tgtEl>
                                        <p:attrNameLst>
                                          <p:attrName>ppt_x</p:attrName>
                                        </p:attrNameLst>
                                      </p:cBhvr>
                                      <p:tavLst>
                                        <p:tav tm="0">
                                          <p:val>
                                            <p:strVal val="0-#ppt_w/2"/>
                                          </p:val>
                                        </p:tav>
                                        <p:tav tm="100000">
                                          <p:val>
                                            <p:strVal val="#ppt_x"/>
                                          </p:val>
                                        </p:tav>
                                      </p:tavLst>
                                    </p:anim>
                                    <p:anim calcmode="lin" valueType="num">
                                      <p:cBhvr additive="base">
                                        <p:cTn id="48" dur="500" fill="hold"/>
                                        <p:tgtEl>
                                          <p:spTgt spid="22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anim calcmode="lin" valueType="num">
                                      <p:cBhvr additive="base">
                                        <p:cTn id="51" dur="500" fill="hold"/>
                                        <p:tgtEl>
                                          <p:spTgt spid="227"/>
                                        </p:tgtEl>
                                        <p:attrNameLst>
                                          <p:attrName>ppt_x</p:attrName>
                                        </p:attrNameLst>
                                      </p:cBhvr>
                                      <p:tavLst>
                                        <p:tav tm="0">
                                          <p:val>
                                            <p:strVal val="0-#ppt_w/2"/>
                                          </p:val>
                                        </p:tav>
                                        <p:tav tm="100000">
                                          <p:val>
                                            <p:strVal val="#ppt_x"/>
                                          </p:val>
                                        </p:tav>
                                      </p:tavLst>
                                    </p:anim>
                                    <p:anim calcmode="lin" valueType="num">
                                      <p:cBhvr additive="base">
                                        <p:cTn id="52" dur="500" fill="hold"/>
                                        <p:tgtEl>
                                          <p:spTgt spid="2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29"/>
                                        </p:tgtEl>
                                        <p:attrNameLst>
                                          <p:attrName>style.visibility</p:attrName>
                                        </p:attrNameLst>
                                      </p:cBhvr>
                                      <p:to>
                                        <p:strVal val="visible"/>
                                      </p:to>
                                    </p:set>
                                    <p:anim calcmode="lin" valueType="num">
                                      <p:cBhvr additive="base">
                                        <p:cTn id="59" dur="500" fill="hold"/>
                                        <p:tgtEl>
                                          <p:spTgt spid="229"/>
                                        </p:tgtEl>
                                        <p:attrNameLst>
                                          <p:attrName>ppt_x</p:attrName>
                                        </p:attrNameLst>
                                      </p:cBhvr>
                                      <p:tavLst>
                                        <p:tav tm="0">
                                          <p:val>
                                            <p:strVal val="0-#ppt_w/2"/>
                                          </p:val>
                                        </p:tav>
                                        <p:tav tm="100000">
                                          <p:val>
                                            <p:strVal val="#ppt_x"/>
                                          </p:val>
                                        </p:tav>
                                      </p:tavLst>
                                    </p:anim>
                                    <p:anim calcmode="lin" valueType="num">
                                      <p:cBhvr additive="base">
                                        <p:cTn id="60" dur="500" fill="hold"/>
                                        <p:tgtEl>
                                          <p:spTgt spid="22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anim calcmode="lin" valueType="num">
                                      <p:cBhvr additive="base">
                                        <p:cTn id="63" dur="500" fill="hold"/>
                                        <p:tgtEl>
                                          <p:spTgt spid="230"/>
                                        </p:tgtEl>
                                        <p:attrNameLst>
                                          <p:attrName>ppt_x</p:attrName>
                                        </p:attrNameLst>
                                      </p:cBhvr>
                                      <p:tavLst>
                                        <p:tav tm="0">
                                          <p:val>
                                            <p:strVal val="0-#ppt_w/2"/>
                                          </p:val>
                                        </p:tav>
                                        <p:tav tm="100000">
                                          <p:val>
                                            <p:strVal val="#ppt_x"/>
                                          </p:val>
                                        </p:tav>
                                      </p:tavLst>
                                    </p:anim>
                                    <p:anim calcmode="lin" valueType="num">
                                      <p:cBhvr additive="base">
                                        <p:cTn id="64"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0" grpId="0"/>
      <p:bldP spid="172" grpId="0"/>
      <p:bldP spid="224" grpId="0"/>
      <p:bldP spid="225" grpId="0"/>
      <p:bldP spid="226" grpId="0"/>
      <p:bldP spid="227" grpId="0"/>
      <p:bldP spid="228" grpId="0"/>
      <p:bldP spid="229" grpId="0"/>
      <p:bldP spid="2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0"/>
            <a:ext cx="7543800" cy="674261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422" y="3147624"/>
            <a:ext cx="1527156" cy="1617260"/>
          </a:xfrm>
          <a:prstGeom prst="rect">
            <a:avLst/>
          </a:prstGeom>
        </p:spPr>
      </p:pic>
      <p:grpSp>
        <p:nvGrpSpPr>
          <p:cNvPr id="9" name="组合 8"/>
          <p:cNvGrpSpPr/>
          <p:nvPr/>
        </p:nvGrpSpPr>
        <p:grpSpPr>
          <a:xfrm>
            <a:off x="0" y="4764884"/>
            <a:ext cx="12192000" cy="2093116"/>
            <a:chOff x="0" y="4826300"/>
            <a:chExt cx="12192000" cy="2093116"/>
          </a:xfrm>
        </p:grpSpPr>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b="8884"/>
            <a:stretch>
              <a:fillRect/>
            </a:stretch>
          </p:blipFill>
          <p:spPr>
            <a:xfrm>
              <a:off x="0" y="4826300"/>
              <a:ext cx="12192000" cy="209311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679" y="5500048"/>
              <a:ext cx="599263" cy="63462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346" y="5867272"/>
              <a:ext cx="401266" cy="424941"/>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6532" y="5075107"/>
              <a:ext cx="401266" cy="424941"/>
            </a:xfrm>
            <a:prstGeom prst="rect">
              <a:avLst/>
            </a:prstGeom>
          </p:spPr>
        </p:pic>
      </p:grpSp>
      <p:sp>
        <p:nvSpPr>
          <p:cNvPr id="10" name="文本框 24"/>
          <p:cNvSpPr txBox="1">
            <a:spLocks noChangeArrowheads="1"/>
          </p:cNvSpPr>
          <p:nvPr/>
        </p:nvSpPr>
        <p:spPr bwMode="auto">
          <a:xfrm>
            <a:off x="4851400" y="5788225"/>
            <a:ext cx="2489200" cy="3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rgbClr val="F23C00"/>
                </a:solidFill>
                <a:latin typeface="微软雅黑" panose="020B0503020204020204" pitchFamily="34" charset="-122"/>
                <a:ea typeface="微软雅黑" panose="020B0503020204020204" pitchFamily="34" charset="-122"/>
              </a:rPr>
              <a:t>汇报：亮亮图文</a:t>
            </a:r>
          </a:p>
        </p:txBody>
      </p:sp>
      <p:sp>
        <p:nvSpPr>
          <p:cNvPr id="11" name="文本框 24"/>
          <p:cNvSpPr txBox="1">
            <a:spLocks noChangeArrowheads="1"/>
          </p:cNvSpPr>
          <p:nvPr/>
        </p:nvSpPr>
        <p:spPr bwMode="auto">
          <a:xfrm>
            <a:off x="3416040" y="5389208"/>
            <a:ext cx="5359920"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dirty="0" smtClean="0">
                <a:solidFill>
                  <a:srgbClr val="F23C00"/>
                </a:solidFill>
                <a:latin typeface="微软雅黑" panose="020B0503020204020204" pitchFamily="34" charset="-122"/>
                <a:ea typeface="微软雅黑" panose="020B0503020204020204" pitchFamily="34" charset="-122"/>
              </a:rPr>
              <a:t>THANKS FOR WATCHING!</a:t>
            </a:r>
            <a:endParaRPr lang="zh-CN" altLang="en-US" sz="2000" dirty="0">
              <a:solidFill>
                <a:srgbClr val="F23C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2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500" autoRev="1" fill="hold">
                                          <p:stCondLst>
                                            <p:cond delay="0"/>
                                          </p:stCondLst>
                                        </p:cTn>
                                        <p:tgtEl>
                                          <p:spTgt spid="11"/>
                                        </p:tgtEl>
                                        <p:attrNameLst>
                                          <p:attrName>ppt_w</p:attrName>
                                        </p:attrNameLst>
                                      </p:cBhvr>
                                    </p:anim>
                                    <p:anim by="(#ppt_w*0.50)" calcmode="lin" valueType="num">
                                      <p:cBhvr>
                                        <p:cTn id="24" dur="500" decel="50000" autoRev="1" fill="hold">
                                          <p:stCondLst>
                                            <p:cond delay="0"/>
                                          </p:stCondLst>
                                        </p:cTn>
                                        <p:tgtEl>
                                          <p:spTgt spid="11"/>
                                        </p:tgtEl>
                                        <p:attrNameLst>
                                          <p:attrName>ppt_x</p:attrName>
                                        </p:attrNameLst>
                                      </p:cBhvr>
                                    </p:anim>
                                    <p:anim from="(-#ppt_h/2)" to="(#ppt_y)" calcmode="lin" valueType="num">
                                      <p:cBhvr>
                                        <p:cTn id="25" dur="1000" fill="hold">
                                          <p:stCondLst>
                                            <p:cond delay="0"/>
                                          </p:stCondLst>
                                        </p:cTn>
                                        <p:tgtEl>
                                          <p:spTgt spid="11"/>
                                        </p:tgtEl>
                                        <p:attrNameLst>
                                          <p:attrName>ppt_y</p:attrName>
                                        </p:attrNameLst>
                                      </p:cBhvr>
                                    </p:anim>
                                    <p:animRot by="21600000">
                                      <p:cBhvr>
                                        <p:cTn id="26" dur="1000" fill="hold">
                                          <p:stCondLst>
                                            <p:cond delay="0"/>
                                          </p:stCondLst>
                                        </p:cTn>
                                        <p:tgtEl>
                                          <p:spTgt spid="11"/>
                                        </p:tgtEl>
                                        <p:attrNameLst>
                                          <p:attrName>r</p:attrName>
                                        </p:attrNameLst>
                                      </p:cBhvr>
                                    </p:animRot>
                                  </p:childTnLst>
                                </p:cTn>
                              </p:par>
                            </p:childTnLst>
                          </p:cTn>
                        </p:par>
                        <p:par>
                          <p:cTn id="27" fill="hold">
                            <p:stCondLst>
                              <p:cond delay="44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38" name="组合 1437"/>
          <p:cNvGrpSpPr/>
          <p:nvPr/>
        </p:nvGrpSpPr>
        <p:grpSpPr>
          <a:xfrm>
            <a:off x="8841329" y="1066860"/>
            <a:ext cx="280199" cy="426324"/>
            <a:chOff x="6600826" y="492126"/>
            <a:chExt cx="590550" cy="898525"/>
          </a:xfrm>
          <a:solidFill>
            <a:srgbClr val="E7E6E6">
              <a:lumMod val="50000"/>
            </a:srgbClr>
          </a:solidFill>
        </p:grpSpPr>
        <p:sp>
          <p:nvSpPr>
            <p:cNvPr id="1439" name="Freeform 61"/>
            <p:cNvSpPr/>
            <p:nvPr/>
          </p:nvSpPr>
          <p:spPr bwMode="auto">
            <a:xfrm>
              <a:off x="6600826" y="503238"/>
              <a:ext cx="531813" cy="887413"/>
            </a:xfrm>
            <a:custGeom>
              <a:avLst/>
              <a:gdLst>
                <a:gd name="T0" fmla="*/ 116 w 182"/>
                <a:gd name="T1" fmla="*/ 216 h 303"/>
                <a:gd name="T2" fmla="*/ 105 w 182"/>
                <a:gd name="T3" fmla="*/ 215 h 303"/>
                <a:gd name="T4" fmla="*/ 46 w 182"/>
                <a:gd name="T5" fmla="*/ 94 h 303"/>
                <a:gd name="T6" fmla="*/ 50 w 182"/>
                <a:gd name="T7" fmla="*/ 83 h 303"/>
                <a:gd name="T8" fmla="*/ 68 w 182"/>
                <a:gd name="T9" fmla="*/ 83 h 303"/>
                <a:gd name="T10" fmla="*/ 49 w 182"/>
                <a:gd name="T11" fmla="*/ 0 h 303"/>
                <a:gd name="T12" fmla="*/ 3 w 182"/>
                <a:gd name="T13" fmla="*/ 24 h 303"/>
                <a:gd name="T14" fmla="*/ 6 w 182"/>
                <a:gd name="T15" fmla="*/ 93 h 303"/>
                <a:gd name="T16" fmla="*/ 55 w 182"/>
                <a:gd name="T17" fmla="*/ 216 h 303"/>
                <a:gd name="T18" fmla="*/ 135 w 182"/>
                <a:gd name="T19" fmla="*/ 287 h 303"/>
                <a:gd name="T20" fmla="*/ 182 w 182"/>
                <a:gd name="T21" fmla="*/ 267 h 303"/>
                <a:gd name="T22" fmla="*/ 126 w 182"/>
                <a:gd name="T23" fmla="*/ 203 h 303"/>
                <a:gd name="T24" fmla="*/ 116 w 182"/>
                <a:gd name="T25" fmla="*/ 2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303">
                  <a:moveTo>
                    <a:pt x="116" y="216"/>
                  </a:moveTo>
                  <a:cubicBezTo>
                    <a:pt x="109" y="222"/>
                    <a:pt x="105" y="215"/>
                    <a:pt x="105" y="215"/>
                  </a:cubicBezTo>
                  <a:cubicBezTo>
                    <a:pt x="105" y="215"/>
                    <a:pt x="51" y="105"/>
                    <a:pt x="46" y="94"/>
                  </a:cubicBezTo>
                  <a:cubicBezTo>
                    <a:pt x="42" y="84"/>
                    <a:pt x="50" y="83"/>
                    <a:pt x="50" y="83"/>
                  </a:cubicBezTo>
                  <a:cubicBezTo>
                    <a:pt x="68" y="83"/>
                    <a:pt x="68" y="83"/>
                    <a:pt x="68" y="83"/>
                  </a:cubicBezTo>
                  <a:cubicBezTo>
                    <a:pt x="49" y="0"/>
                    <a:pt x="49" y="0"/>
                    <a:pt x="49" y="0"/>
                  </a:cubicBezTo>
                  <a:cubicBezTo>
                    <a:pt x="49" y="0"/>
                    <a:pt x="6" y="4"/>
                    <a:pt x="3" y="24"/>
                  </a:cubicBezTo>
                  <a:cubicBezTo>
                    <a:pt x="2" y="30"/>
                    <a:pt x="0" y="51"/>
                    <a:pt x="6" y="93"/>
                  </a:cubicBezTo>
                  <a:cubicBezTo>
                    <a:pt x="11" y="128"/>
                    <a:pt x="30" y="183"/>
                    <a:pt x="55" y="216"/>
                  </a:cubicBezTo>
                  <a:cubicBezTo>
                    <a:pt x="78" y="246"/>
                    <a:pt x="101" y="267"/>
                    <a:pt x="135" y="287"/>
                  </a:cubicBezTo>
                  <a:cubicBezTo>
                    <a:pt x="163" y="303"/>
                    <a:pt x="182" y="267"/>
                    <a:pt x="182" y="267"/>
                  </a:cubicBezTo>
                  <a:cubicBezTo>
                    <a:pt x="126" y="203"/>
                    <a:pt x="126" y="203"/>
                    <a:pt x="126" y="203"/>
                  </a:cubicBezTo>
                  <a:cubicBezTo>
                    <a:pt x="126" y="203"/>
                    <a:pt x="122" y="210"/>
                    <a:pt x="116"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0" name="Freeform 62"/>
            <p:cNvSpPr/>
            <p:nvPr/>
          </p:nvSpPr>
          <p:spPr bwMode="auto">
            <a:xfrm>
              <a:off x="6764338" y="492126"/>
              <a:ext cx="103188" cy="254000"/>
            </a:xfrm>
            <a:custGeom>
              <a:avLst/>
              <a:gdLst>
                <a:gd name="T0" fmla="*/ 33 w 35"/>
                <a:gd name="T1" fmla="*/ 71 h 87"/>
                <a:gd name="T2" fmla="*/ 20 w 35"/>
                <a:gd name="T3" fmla="*/ 7 h 87"/>
                <a:gd name="T4" fmla="*/ 0 w 35"/>
                <a:gd name="T5" fmla="*/ 2 h 87"/>
                <a:gd name="T6" fmla="*/ 19 w 35"/>
                <a:gd name="T7" fmla="*/ 87 h 87"/>
                <a:gd name="T8" fmla="*/ 33 w 35"/>
                <a:gd name="T9" fmla="*/ 71 h 87"/>
              </a:gdLst>
              <a:ahLst/>
              <a:cxnLst>
                <a:cxn ang="0">
                  <a:pos x="T0" y="T1"/>
                </a:cxn>
                <a:cxn ang="0">
                  <a:pos x="T2" y="T3"/>
                </a:cxn>
                <a:cxn ang="0">
                  <a:pos x="T4" y="T5"/>
                </a:cxn>
                <a:cxn ang="0">
                  <a:pos x="T6" y="T7"/>
                </a:cxn>
                <a:cxn ang="0">
                  <a:pos x="T8" y="T9"/>
                </a:cxn>
              </a:cxnLst>
              <a:rect l="0" t="0" r="r" b="b"/>
              <a:pathLst>
                <a:path w="35" h="87">
                  <a:moveTo>
                    <a:pt x="33" y="71"/>
                  </a:moveTo>
                  <a:cubicBezTo>
                    <a:pt x="33" y="71"/>
                    <a:pt x="22" y="15"/>
                    <a:pt x="20" y="7"/>
                  </a:cubicBezTo>
                  <a:cubicBezTo>
                    <a:pt x="17" y="0"/>
                    <a:pt x="0" y="2"/>
                    <a:pt x="0" y="2"/>
                  </a:cubicBezTo>
                  <a:cubicBezTo>
                    <a:pt x="19" y="87"/>
                    <a:pt x="19" y="87"/>
                    <a:pt x="19" y="87"/>
                  </a:cubicBezTo>
                  <a:cubicBezTo>
                    <a:pt x="19" y="87"/>
                    <a:pt x="35" y="81"/>
                    <a:pt x="3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1" name="Freeform 63"/>
            <p:cNvSpPr/>
            <p:nvPr/>
          </p:nvSpPr>
          <p:spPr bwMode="auto">
            <a:xfrm>
              <a:off x="6983413" y="1054101"/>
              <a:ext cx="207963" cy="215900"/>
            </a:xfrm>
            <a:custGeom>
              <a:avLst/>
              <a:gdLst>
                <a:gd name="T0" fmla="*/ 22 w 71"/>
                <a:gd name="T1" fmla="*/ 6 h 74"/>
                <a:gd name="T2" fmla="*/ 0 w 71"/>
                <a:gd name="T3" fmla="*/ 9 h 74"/>
                <a:gd name="T4" fmla="*/ 56 w 71"/>
                <a:gd name="T5" fmla="*/ 74 h 74"/>
                <a:gd name="T6" fmla="*/ 62 w 71"/>
                <a:gd name="T7" fmla="*/ 52 h 74"/>
                <a:gd name="T8" fmla="*/ 22 w 71"/>
                <a:gd name="T9" fmla="*/ 6 h 74"/>
              </a:gdLst>
              <a:ahLst/>
              <a:cxnLst>
                <a:cxn ang="0">
                  <a:pos x="T0" y="T1"/>
                </a:cxn>
                <a:cxn ang="0">
                  <a:pos x="T2" y="T3"/>
                </a:cxn>
                <a:cxn ang="0">
                  <a:pos x="T4" y="T5"/>
                </a:cxn>
                <a:cxn ang="0">
                  <a:pos x="T6" y="T7"/>
                </a:cxn>
                <a:cxn ang="0">
                  <a:pos x="T8" y="T9"/>
                </a:cxn>
              </a:cxnLst>
              <a:rect l="0" t="0" r="r" b="b"/>
              <a:pathLst>
                <a:path w="71" h="74">
                  <a:moveTo>
                    <a:pt x="22" y="6"/>
                  </a:moveTo>
                  <a:cubicBezTo>
                    <a:pt x="16" y="0"/>
                    <a:pt x="0" y="9"/>
                    <a:pt x="0" y="9"/>
                  </a:cubicBezTo>
                  <a:cubicBezTo>
                    <a:pt x="56" y="74"/>
                    <a:pt x="56" y="74"/>
                    <a:pt x="56" y="74"/>
                  </a:cubicBezTo>
                  <a:cubicBezTo>
                    <a:pt x="56" y="74"/>
                    <a:pt x="71" y="62"/>
                    <a:pt x="62" y="52"/>
                  </a:cubicBezTo>
                  <a:cubicBezTo>
                    <a:pt x="62" y="52"/>
                    <a:pt x="28" y="13"/>
                    <a:pt x="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42" name="Freeform 64"/>
          <p:cNvSpPr>
            <a:spLocks noEditPoints="1"/>
          </p:cNvSpPr>
          <p:nvPr/>
        </p:nvSpPr>
        <p:spPr bwMode="auto">
          <a:xfrm>
            <a:off x="5854334" y="1155741"/>
            <a:ext cx="393936" cy="248563"/>
          </a:xfrm>
          <a:custGeom>
            <a:avLst/>
            <a:gdLst>
              <a:gd name="T0" fmla="*/ 208 w 284"/>
              <a:gd name="T1" fmla="*/ 75 h 179"/>
              <a:gd name="T2" fmla="*/ 187 w 284"/>
              <a:gd name="T3" fmla="*/ 30 h 179"/>
              <a:gd name="T4" fmla="*/ 209 w 284"/>
              <a:gd name="T5" fmla="*/ 18 h 179"/>
              <a:gd name="T6" fmla="*/ 157 w 284"/>
              <a:gd name="T7" fmla="*/ 12 h 179"/>
              <a:gd name="T8" fmla="*/ 174 w 284"/>
              <a:gd name="T9" fmla="*/ 27 h 179"/>
              <a:gd name="T10" fmla="*/ 100 w 284"/>
              <a:gd name="T11" fmla="*/ 40 h 179"/>
              <a:gd name="T12" fmla="*/ 100 w 284"/>
              <a:gd name="T13" fmla="*/ 11 h 179"/>
              <a:gd name="T14" fmla="*/ 121 w 284"/>
              <a:gd name="T15" fmla="*/ 9 h 179"/>
              <a:gd name="T16" fmla="*/ 122 w 284"/>
              <a:gd name="T17" fmla="*/ 6 h 179"/>
              <a:gd name="T18" fmla="*/ 121 w 284"/>
              <a:gd name="T19" fmla="*/ 2 h 179"/>
              <a:gd name="T20" fmla="*/ 118 w 284"/>
              <a:gd name="T21" fmla="*/ 0 h 179"/>
              <a:gd name="T22" fmla="*/ 72 w 284"/>
              <a:gd name="T23" fmla="*/ 4 h 179"/>
              <a:gd name="T24" fmla="*/ 72 w 284"/>
              <a:gd name="T25" fmla="*/ 9 h 179"/>
              <a:gd name="T26" fmla="*/ 86 w 284"/>
              <a:gd name="T27" fmla="*/ 11 h 179"/>
              <a:gd name="T28" fmla="*/ 77 w 284"/>
              <a:gd name="T29" fmla="*/ 74 h 179"/>
              <a:gd name="T30" fmla="*/ 1 w 284"/>
              <a:gd name="T31" fmla="*/ 118 h 179"/>
              <a:gd name="T32" fmla="*/ 18 w 284"/>
              <a:gd name="T33" fmla="*/ 163 h 179"/>
              <a:gd name="T34" fmla="*/ 73 w 284"/>
              <a:gd name="T35" fmla="*/ 174 h 179"/>
              <a:gd name="T36" fmla="*/ 100 w 284"/>
              <a:gd name="T37" fmla="*/ 95 h 179"/>
              <a:gd name="T38" fmla="*/ 93 w 284"/>
              <a:gd name="T39" fmla="*/ 63 h 179"/>
              <a:gd name="T40" fmla="*/ 176 w 284"/>
              <a:gd name="T41" fmla="*/ 132 h 179"/>
              <a:gd name="T42" fmla="*/ 230 w 284"/>
              <a:gd name="T43" fmla="*/ 178 h 179"/>
              <a:gd name="T44" fmla="*/ 230 w 284"/>
              <a:gd name="T45" fmla="*/ 70 h 179"/>
              <a:gd name="T46" fmla="*/ 61 w 284"/>
              <a:gd name="T47" fmla="*/ 163 h 179"/>
              <a:gd name="T48" fmla="*/ 32 w 284"/>
              <a:gd name="T49" fmla="*/ 89 h 179"/>
              <a:gd name="T50" fmla="*/ 70 w 284"/>
              <a:gd name="T51" fmla="*/ 94 h 179"/>
              <a:gd name="T52" fmla="*/ 53 w 284"/>
              <a:gd name="T53" fmla="*/ 130 h 179"/>
              <a:gd name="T54" fmla="*/ 61 w 284"/>
              <a:gd name="T55" fmla="*/ 130 h 179"/>
              <a:gd name="T56" fmla="*/ 82 w 284"/>
              <a:gd name="T57" fmla="*/ 95 h 179"/>
              <a:gd name="T58" fmla="*/ 205 w 284"/>
              <a:gd name="T59" fmla="*/ 93 h 179"/>
              <a:gd name="T60" fmla="*/ 190 w 284"/>
              <a:gd name="T61" fmla="*/ 119 h 179"/>
              <a:gd name="T62" fmla="*/ 99 w 284"/>
              <a:gd name="T63" fmla="*/ 51 h 179"/>
              <a:gd name="T64" fmla="*/ 152 w 284"/>
              <a:gd name="T65" fmla="*/ 112 h 179"/>
              <a:gd name="T66" fmla="*/ 162 w 284"/>
              <a:gd name="T67" fmla="*/ 119 h 179"/>
              <a:gd name="T68" fmla="*/ 180 w 284"/>
              <a:gd name="T69" fmla="*/ 57 h 179"/>
              <a:gd name="T70" fmla="*/ 177 w 284"/>
              <a:gd name="T71" fmla="*/ 119 h 179"/>
              <a:gd name="T72" fmla="*/ 230 w 284"/>
              <a:gd name="T73" fmla="*/ 165 h 179"/>
              <a:gd name="T74" fmla="*/ 236 w 284"/>
              <a:gd name="T75" fmla="*/ 132 h 179"/>
              <a:gd name="T76" fmla="*/ 239 w 284"/>
              <a:gd name="T77" fmla="*/ 120 h 179"/>
              <a:gd name="T78" fmla="*/ 230 w 284"/>
              <a:gd name="T79" fmla="*/ 84 h 179"/>
              <a:gd name="T80" fmla="*/ 230 w 284"/>
              <a:gd name="T81"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179">
                <a:moveTo>
                  <a:pt x="230" y="70"/>
                </a:moveTo>
                <a:cubicBezTo>
                  <a:pt x="222" y="70"/>
                  <a:pt x="215" y="72"/>
                  <a:pt x="208" y="75"/>
                </a:cubicBezTo>
                <a:cubicBezTo>
                  <a:pt x="184" y="42"/>
                  <a:pt x="184" y="42"/>
                  <a:pt x="184" y="42"/>
                </a:cubicBezTo>
                <a:cubicBezTo>
                  <a:pt x="187" y="30"/>
                  <a:pt x="187" y="30"/>
                  <a:pt x="187" y="30"/>
                </a:cubicBezTo>
                <a:cubicBezTo>
                  <a:pt x="187" y="30"/>
                  <a:pt x="201" y="32"/>
                  <a:pt x="202" y="32"/>
                </a:cubicBezTo>
                <a:cubicBezTo>
                  <a:pt x="208" y="28"/>
                  <a:pt x="210" y="22"/>
                  <a:pt x="209" y="18"/>
                </a:cubicBezTo>
                <a:cubicBezTo>
                  <a:pt x="208" y="14"/>
                  <a:pt x="202" y="9"/>
                  <a:pt x="201" y="9"/>
                </a:cubicBezTo>
                <a:cubicBezTo>
                  <a:pt x="157" y="12"/>
                  <a:pt x="157" y="12"/>
                  <a:pt x="157" y="12"/>
                </a:cubicBezTo>
                <a:cubicBezTo>
                  <a:pt x="157" y="19"/>
                  <a:pt x="157" y="19"/>
                  <a:pt x="157" y="19"/>
                </a:cubicBezTo>
                <a:cubicBezTo>
                  <a:pt x="174" y="27"/>
                  <a:pt x="174" y="27"/>
                  <a:pt x="174" y="27"/>
                </a:cubicBezTo>
                <a:cubicBezTo>
                  <a:pt x="171" y="40"/>
                  <a:pt x="171" y="40"/>
                  <a:pt x="171" y="40"/>
                </a:cubicBezTo>
                <a:cubicBezTo>
                  <a:pt x="100" y="40"/>
                  <a:pt x="100" y="40"/>
                  <a:pt x="100" y="40"/>
                </a:cubicBezTo>
                <a:cubicBezTo>
                  <a:pt x="107" y="19"/>
                  <a:pt x="107" y="19"/>
                  <a:pt x="107" y="19"/>
                </a:cubicBezTo>
                <a:cubicBezTo>
                  <a:pt x="107" y="15"/>
                  <a:pt x="103" y="11"/>
                  <a:pt x="100" y="11"/>
                </a:cubicBezTo>
                <a:cubicBezTo>
                  <a:pt x="107" y="10"/>
                  <a:pt x="113" y="10"/>
                  <a:pt x="120" y="10"/>
                </a:cubicBezTo>
                <a:cubicBezTo>
                  <a:pt x="121" y="9"/>
                  <a:pt x="121" y="9"/>
                  <a:pt x="121" y="9"/>
                </a:cubicBezTo>
                <a:cubicBezTo>
                  <a:pt x="122" y="8"/>
                  <a:pt x="122" y="8"/>
                  <a:pt x="122" y="8"/>
                </a:cubicBezTo>
                <a:cubicBezTo>
                  <a:pt x="122" y="6"/>
                  <a:pt x="122" y="6"/>
                  <a:pt x="122" y="6"/>
                </a:cubicBezTo>
                <a:cubicBezTo>
                  <a:pt x="122" y="3"/>
                  <a:pt x="122" y="3"/>
                  <a:pt x="122" y="3"/>
                </a:cubicBezTo>
                <a:cubicBezTo>
                  <a:pt x="121" y="2"/>
                  <a:pt x="121" y="2"/>
                  <a:pt x="121" y="2"/>
                </a:cubicBezTo>
                <a:cubicBezTo>
                  <a:pt x="120" y="1"/>
                  <a:pt x="120" y="1"/>
                  <a:pt x="120" y="1"/>
                </a:cubicBezTo>
                <a:cubicBezTo>
                  <a:pt x="118" y="0"/>
                  <a:pt x="118" y="0"/>
                  <a:pt x="118" y="0"/>
                </a:cubicBezTo>
                <a:cubicBezTo>
                  <a:pt x="73" y="2"/>
                  <a:pt x="73" y="2"/>
                  <a:pt x="73" y="2"/>
                </a:cubicBezTo>
                <a:cubicBezTo>
                  <a:pt x="72" y="4"/>
                  <a:pt x="72" y="4"/>
                  <a:pt x="72" y="4"/>
                </a:cubicBezTo>
                <a:cubicBezTo>
                  <a:pt x="71" y="7"/>
                  <a:pt x="71" y="7"/>
                  <a:pt x="71" y="7"/>
                </a:cubicBezTo>
                <a:cubicBezTo>
                  <a:pt x="72" y="9"/>
                  <a:pt x="72" y="9"/>
                  <a:pt x="72" y="9"/>
                </a:cubicBezTo>
                <a:cubicBezTo>
                  <a:pt x="75" y="11"/>
                  <a:pt x="75" y="11"/>
                  <a:pt x="75" y="11"/>
                </a:cubicBezTo>
                <a:cubicBezTo>
                  <a:pt x="86" y="11"/>
                  <a:pt x="86" y="11"/>
                  <a:pt x="86" y="11"/>
                </a:cubicBezTo>
                <a:cubicBezTo>
                  <a:pt x="90" y="12"/>
                  <a:pt x="94" y="15"/>
                  <a:pt x="94" y="20"/>
                </a:cubicBezTo>
                <a:cubicBezTo>
                  <a:pt x="88" y="38"/>
                  <a:pt x="83" y="56"/>
                  <a:pt x="77" y="74"/>
                </a:cubicBezTo>
                <a:cubicBezTo>
                  <a:pt x="77" y="74"/>
                  <a:pt x="52" y="62"/>
                  <a:pt x="27" y="77"/>
                </a:cubicBezTo>
                <a:cubicBezTo>
                  <a:pt x="8" y="88"/>
                  <a:pt x="2" y="104"/>
                  <a:pt x="1" y="118"/>
                </a:cubicBezTo>
                <a:cubicBezTo>
                  <a:pt x="0" y="123"/>
                  <a:pt x="1" y="128"/>
                  <a:pt x="2" y="132"/>
                </a:cubicBezTo>
                <a:cubicBezTo>
                  <a:pt x="3" y="141"/>
                  <a:pt x="8" y="154"/>
                  <a:pt x="18" y="163"/>
                </a:cubicBezTo>
                <a:cubicBezTo>
                  <a:pt x="30" y="174"/>
                  <a:pt x="51" y="179"/>
                  <a:pt x="65" y="175"/>
                </a:cubicBezTo>
                <a:cubicBezTo>
                  <a:pt x="68" y="175"/>
                  <a:pt x="70" y="174"/>
                  <a:pt x="73" y="174"/>
                </a:cubicBezTo>
                <a:cubicBezTo>
                  <a:pt x="94" y="166"/>
                  <a:pt x="104" y="150"/>
                  <a:pt x="108" y="129"/>
                </a:cubicBezTo>
                <a:cubicBezTo>
                  <a:pt x="110" y="118"/>
                  <a:pt x="106" y="105"/>
                  <a:pt x="100" y="95"/>
                </a:cubicBezTo>
                <a:cubicBezTo>
                  <a:pt x="95" y="86"/>
                  <a:pt x="87" y="80"/>
                  <a:pt x="87" y="80"/>
                </a:cubicBezTo>
                <a:cubicBezTo>
                  <a:pt x="93" y="63"/>
                  <a:pt x="93" y="63"/>
                  <a:pt x="93" y="63"/>
                </a:cubicBezTo>
                <a:cubicBezTo>
                  <a:pt x="151" y="132"/>
                  <a:pt x="151" y="132"/>
                  <a:pt x="151" y="132"/>
                </a:cubicBezTo>
                <a:cubicBezTo>
                  <a:pt x="176" y="132"/>
                  <a:pt x="176" y="132"/>
                  <a:pt x="176" y="132"/>
                </a:cubicBezTo>
                <a:cubicBezTo>
                  <a:pt x="177" y="132"/>
                  <a:pt x="177" y="132"/>
                  <a:pt x="177" y="132"/>
                </a:cubicBezTo>
                <a:cubicBezTo>
                  <a:pt x="181" y="158"/>
                  <a:pt x="203" y="178"/>
                  <a:pt x="230" y="178"/>
                </a:cubicBezTo>
                <a:cubicBezTo>
                  <a:pt x="260" y="178"/>
                  <a:pt x="284" y="154"/>
                  <a:pt x="284" y="124"/>
                </a:cubicBezTo>
                <a:cubicBezTo>
                  <a:pt x="284" y="94"/>
                  <a:pt x="260" y="70"/>
                  <a:pt x="230" y="70"/>
                </a:cubicBezTo>
                <a:close/>
                <a:moveTo>
                  <a:pt x="94" y="127"/>
                </a:moveTo>
                <a:cubicBezTo>
                  <a:pt x="92" y="147"/>
                  <a:pt x="79" y="159"/>
                  <a:pt x="61" y="163"/>
                </a:cubicBezTo>
                <a:cubicBezTo>
                  <a:pt x="43" y="166"/>
                  <a:pt x="26" y="155"/>
                  <a:pt x="18" y="141"/>
                </a:cubicBezTo>
                <a:cubicBezTo>
                  <a:pt x="11" y="127"/>
                  <a:pt x="12" y="102"/>
                  <a:pt x="32" y="89"/>
                </a:cubicBezTo>
                <a:cubicBezTo>
                  <a:pt x="52" y="76"/>
                  <a:pt x="73" y="87"/>
                  <a:pt x="73" y="87"/>
                </a:cubicBezTo>
                <a:cubicBezTo>
                  <a:pt x="73" y="87"/>
                  <a:pt x="72" y="89"/>
                  <a:pt x="70" y="94"/>
                </a:cubicBezTo>
                <a:cubicBezTo>
                  <a:pt x="67" y="99"/>
                  <a:pt x="56" y="119"/>
                  <a:pt x="51" y="125"/>
                </a:cubicBezTo>
                <a:cubicBezTo>
                  <a:pt x="49" y="126"/>
                  <a:pt x="51" y="129"/>
                  <a:pt x="53" y="130"/>
                </a:cubicBezTo>
                <a:cubicBezTo>
                  <a:pt x="54" y="132"/>
                  <a:pt x="56" y="132"/>
                  <a:pt x="57" y="132"/>
                </a:cubicBezTo>
                <a:cubicBezTo>
                  <a:pt x="59" y="132"/>
                  <a:pt x="61" y="130"/>
                  <a:pt x="61" y="130"/>
                </a:cubicBezTo>
                <a:cubicBezTo>
                  <a:pt x="62" y="129"/>
                  <a:pt x="74" y="112"/>
                  <a:pt x="79" y="102"/>
                </a:cubicBezTo>
                <a:cubicBezTo>
                  <a:pt x="80" y="101"/>
                  <a:pt x="82" y="95"/>
                  <a:pt x="82" y="95"/>
                </a:cubicBezTo>
                <a:cubicBezTo>
                  <a:pt x="82" y="93"/>
                  <a:pt x="96" y="107"/>
                  <a:pt x="94" y="127"/>
                </a:cubicBezTo>
                <a:close/>
                <a:moveTo>
                  <a:pt x="205" y="93"/>
                </a:moveTo>
                <a:cubicBezTo>
                  <a:pt x="224" y="119"/>
                  <a:pt x="224" y="119"/>
                  <a:pt x="224" y="119"/>
                </a:cubicBezTo>
                <a:cubicBezTo>
                  <a:pt x="190" y="119"/>
                  <a:pt x="190" y="119"/>
                  <a:pt x="190" y="119"/>
                </a:cubicBezTo>
                <a:cubicBezTo>
                  <a:pt x="192" y="108"/>
                  <a:pt x="197" y="99"/>
                  <a:pt x="205" y="93"/>
                </a:cubicBezTo>
                <a:close/>
                <a:moveTo>
                  <a:pt x="99" y="51"/>
                </a:moveTo>
                <a:cubicBezTo>
                  <a:pt x="167" y="51"/>
                  <a:pt x="167" y="51"/>
                  <a:pt x="167" y="51"/>
                </a:cubicBezTo>
                <a:cubicBezTo>
                  <a:pt x="169" y="51"/>
                  <a:pt x="152" y="112"/>
                  <a:pt x="152" y="112"/>
                </a:cubicBezTo>
                <a:lnTo>
                  <a:pt x="99" y="51"/>
                </a:lnTo>
                <a:close/>
                <a:moveTo>
                  <a:pt x="162" y="119"/>
                </a:moveTo>
                <a:cubicBezTo>
                  <a:pt x="180" y="57"/>
                  <a:pt x="180" y="57"/>
                  <a:pt x="180" y="57"/>
                </a:cubicBezTo>
                <a:cubicBezTo>
                  <a:pt x="180" y="57"/>
                  <a:pt x="180" y="57"/>
                  <a:pt x="180" y="57"/>
                </a:cubicBezTo>
                <a:cubicBezTo>
                  <a:pt x="197" y="82"/>
                  <a:pt x="197" y="82"/>
                  <a:pt x="197" y="82"/>
                </a:cubicBezTo>
                <a:cubicBezTo>
                  <a:pt x="186" y="91"/>
                  <a:pt x="178" y="104"/>
                  <a:pt x="177" y="119"/>
                </a:cubicBezTo>
                <a:lnTo>
                  <a:pt x="162" y="119"/>
                </a:lnTo>
                <a:close/>
                <a:moveTo>
                  <a:pt x="230" y="165"/>
                </a:moveTo>
                <a:cubicBezTo>
                  <a:pt x="211" y="165"/>
                  <a:pt x="194" y="151"/>
                  <a:pt x="191" y="132"/>
                </a:cubicBezTo>
                <a:cubicBezTo>
                  <a:pt x="236" y="132"/>
                  <a:pt x="236" y="132"/>
                  <a:pt x="236" y="132"/>
                </a:cubicBezTo>
                <a:cubicBezTo>
                  <a:pt x="237" y="132"/>
                  <a:pt x="239" y="132"/>
                  <a:pt x="240" y="131"/>
                </a:cubicBezTo>
                <a:cubicBezTo>
                  <a:pt x="243" y="129"/>
                  <a:pt x="243" y="125"/>
                  <a:pt x="239" y="120"/>
                </a:cubicBezTo>
                <a:cubicBezTo>
                  <a:pt x="216" y="87"/>
                  <a:pt x="216" y="87"/>
                  <a:pt x="216" y="87"/>
                </a:cubicBezTo>
                <a:cubicBezTo>
                  <a:pt x="220" y="85"/>
                  <a:pt x="225" y="84"/>
                  <a:pt x="230" y="84"/>
                </a:cubicBezTo>
                <a:cubicBezTo>
                  <a:pt x="253" y="84"/>
                  <a:pt x="271" y="102"/>
                  <a:pt x="271" y="124"/>
                </a:cubicBezTo>
                <a:cubicBezTo>
                  <a:pt x="271" y="146"/>
                  <a:pt x="253" y="165"/>
                  <a:pt x="230" y="1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43" name="组合 1442"/>
          <p:cNvGrpSpPr/>
          <p:nvPr/>
        </p:nvGrpSpPr>
        <p:grpSpPr>
          <a:xfrm>
            <a:off x="7351317" y="1137663"/>
            <a:ext cx="322379" cy="284718"/>
            <a:chOff x="3784601" y="620713"/>
            <a:chExt cx="679450" cy="600075"/>
          </a:xfrm>
          <a:solidFill>
            <a:srgbClr val="E7E6E6">
              <a:lumMod val="50000"/>
            </a:srgbClr>
          </a:solidFill>
        </p:grpSpPr>
        <p:sp>
          <p:nvSpPr>
            <p:cNvPr id="1444" name="Freeform 69"/>
            <p:cNvSpPr>
              <a:spLocks noEditPoints="1"/>
            </p:cNvSpPr>
            <p:nvPr/>
          </p:nvSpPr>
          <p:spPr bwMode="auto">
            <a:xfrm>
              <a:off x="4071938" y="815976"/>
              <a:ext cx="303213" cy="304800"/>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1 w 104"/>
                <a:gd name="T11" fmla="*/ 82 h 104"/>
                <a:gd name="T12" fmla="*/ 19 w 104"/>
                <a:gd name="T13" fmla="*/ 50 h 104"/>
                <a:gd name="T14" fmla="*/ 51 w 104"/>
                <a:gd name="T15" fmla="*/ 18 h 104"/>
                <a:gd name="T16" fmla="*/ 83 w 104"/>
                <a:gd name="T17" fmla="*/ 50 h 104"/>
                <a:gd name="T18" fmla="*/ 51 w 104"/>
                <a:gd name="T1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4" y="0"/>
                    <a:pt x="0" y="23"/>
                    <a:pt x="0" y="52"/>
                  </a:cubicBezTo>
                  <a:cubicBezTo>
                    <a:pt x="0" y="80"/>
                    <a:pt x="24" y="104"/>
                    <a:pt x="52" y="104"/>
                  </a:cubicBezTo>
                  <a:cubicBezTo>
                    <a:pt x="81" y="104"/>
                    <a:pt x="104" y="80"/>
                    <a:pt x="104" y="52"/>
                  </a:cubicBezTo>
                  <a:cubicBezTo>
                    <a:pt x="104" y="23"/>
                    <a:pt x="81" y="0"/>
                    <a:pt x="52" y="0"/>
                  </a:cubicBezTo>
                  <a:close/>
                  <a:moveTo>
                    <a:pt x="51" y="82"/>
                  </a:moveTo>
                  <a:cubicBezTo>
                    <a:pt x="34" y="82"/>
                    <a:pt x="19" y="68"/>
                    <a:pt x="19" y="50"/>
                  </a:cubicBezTo>
                  <a:cubicBezTo>
                    <a:pt x="19" y="33"/>
                    <a:pt x="34" y="18"/>
                    <a:pt x="51" y="18"/>
                  </a:cubicBezTo>
                  <a:cubicBezTo>
                    <a:pt x="69" y="18"/>
                    <a:pt x="83" y="33"/>
                    <a:pt x="83" y="50"/>
                  </a:cubicBezTo>
                  <a:cubicBezTo>
                    <a:pt x="83" y="68"/>
                    <a:pt x="69" y="82"/>
                    <a:pt x="5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5" name="Freeform 70"/>
            <p:cNvSpPr>
              <a:spLocks noEditPoints="1"/>
            </p:cNvSpPr>
            <p:nvPr/>
          </p:nvSpPr>
          <p:spPr bwMode="auto">
            <a:xfrm>
              <a:off x="3784601" y="620713"/>
              <a:ext cx="679450" cy="600075"/>
            </a:xfrm>
            <a:custGeom>
              <a:avLst/>
              <a:gdLst>
                <a:gd name="T0" fmla="*/ 198 w 232"/>
                <a:gd name="T1" fmla="*/ 24 h 205"/>
                <a:gd name="T2" fmla="*/ 77 w 232"/>
                <a:gd name="T3" fmla="*/ 24 h 205"/>
                <a:gd name="T4" fmla="*/ 77 w 232"/>
                <a:gd name="T5" fmla="*/ 19 h 205"/>
                <a:gd name="T6" fmla="*/ 59 w 232"/>
                <a:gd name="T7" fmla="*/ 0 h 205"/>
                <a:gd name="T8" fmla="*/ 40 w 232"/>
                <a:gd name="T9" fmla="*/ 19 h 205"/>
                <a:gd name="T10" fmla="*/ 40 w 232"/>
                <a:gd name="T11" fmla="*/ 24 h 205"/>
                <a:gd name="T12" fmla="*/ 33 w 232"/>
                <a:gd name="T13" fmla="*/ 24 h 205"/>
                <a:gd name="T14" fmla="*/ 0 w 232"/>
                <a:gd name="T15" fmla="*/ 57 h 205"/>
                <a:gd name="T16" fmla="*/ 0 w 232"/>
                <a:gd name="T17" fmla="*/ 171 h 205"/>
                <a:gd name="T18" fmla="*/ 33 w 232"/>
                <a:gd name="T19" fmla="*/ 205 h 205"/>
                <a:gd name="T20" fmla="*/ 198 w 232"/>
                <a:gd name="T21" fmla="*/ 205 h 205"/>
                <a:gd name="T22" fmla="*/ 232 w 232"/>
                <a:gd name="T23" fmla="*/ 171 h 205"/>
                <a:gd name="T24" fmla="*/ 232 w 232"/>
                <a:gd name="T25" fmla="*/ 57 h 205"/>
                <a:gd name="T26" fmla="*/ 198 w 232"/>
                <a:gd name="T27" fmla="*/ 24 h 205"/>
                <a:gd name="T28" fmla="*/ 42 w 232"/>
                <a:gd name="T29" fmla="*/ 82 h 205"/>
                <a:gd name="T30" fmla="*/ 23 w 232"/>
                <a:gd name="T31" fmla="*/ 62 h 205"/>
                <a:gd name="T32" fmla="*/ 42 w 232"/>
                <a:gd name="T33" fmla="*/ 43 h 205"/>
                <a:gd name="T34" fmla="*/ 61 w 232"/>
                <a:gd name="T35" fmla="*/ 62 h 205"/>
                <a:gd name="T36" fmla="*/ 42 w 232"/>
                <a:gd name="T37" fmla="*/ 82 h 205"/>
                <a:gd name="T38" fmla="*/ 150 w 232"/>
                <a:gd name="T39" fmla="*/ 179 h 205"/>
                <a:gd name="T40" fmla="*/ 90 w 232"/>
                <a:gd name="T41" fmla="*/ 119 h 205"/>
                <a:gd name="T42" fmla="*/ 150 w 232"/>
                <a:gd name="T43" fmla="*/ 59 h 205"/>
                <a:gd name="T44" fmla="*/ 210 w 232"/>
                <a:gd name="T45" fmla="*/ 119 h 205"/>
                <a:gd name="T46" fmla="*/ 150 w 232"/>
                <a:gd name="T47" fmla="*/ 17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205">
                  <a:moveTo>
                    <a:pt x="198" y="24"/>
                  </a:moveTo>
                  <a:cubicBezTo>
                    <a:pt x="77" y="24"/>
                    <a:pt x="77" y="24"/>
                    <a:pt x="77" y="24"/>
                  </a:cubicBezTo>
                  <a:cubicBezTo>
                    <a:pt x="77" y="19"/>
                    <a:pt x="77" y="19"/>
                    <a:pt x="77" y="19"/>
                  </a:cubicBezTo>
                  <a:cubicBezTo>
                    <a:pt x="77" y="8"/>
                    <a:pt x="69" y="0"/>
                    <a:pt x="59" y="0"/>
                  </a:cubicBezTo>
                  <a:cubicBezTo>
                    <a:pt x="48" y="0"/>
                    <a:pt x="40" y="8"/>
                    <a:pt x="40" y="19"/>
                  </a:cubicBezTo>
                  <a:cubicBezTo>
                    <a:pt x="40" y="24"/>
                    <a:pt x="40" y="24"/>
                    <a:pt x="40" y="24"/>
                  </a:cubicBezTo>
                  <a:cubicBezTo>
                    <a:pt x="33" y="24"/>
                    <a:pt x="33" y="24"/>
                    <a:pt x="33" y="24"/>
                  </a:cubicBezTo>
                  <a:cubicBezTo>
                    <a:pt x="15" y="24"/>
                    <a:pt x="0" y="39"/>
                    <a:pt x="0" y="57"/>
                  </a:cubicBezTo>
                  <a:cubicBezTo>
                    <a:pt x="0" y="171"/>
                    <a:pt x="0" y="171"/>
                    <a:pt x="0" y="171"/>
                  </a:cubicBezTo>
                  <a:cubicBezTo>
                    <a:pt x="0" y="190"/>
                    <a:pt x="15" y="205"/>
                    <a:pt x="33" y="205"/>
                  </a:cubicBezTo>
                  <a:cubicBezTo>
                    <a:pt x="198" y="205"/>
                    <a:pt x="198" y="205"/>
                    <a:pt x="198" y="205"/>
                  </a:cubicBezTo>
                  <a:cubicBezTo>
                    <a:pt x="217" y="205"/>
                    <a:pt x="232" y="190"/>
                    <a:pt x="232" y="171"/>
                  </a:cubicBezTo>
                  <a:cubicBezTo>
                    <a:pt x="232" y="57"/>
                    <a:pt x="232" y="57"/>
                    <a:pt x="232" y="57"/>
                  </a:cubicBezTo>
                  <a:cubicBezTo>
                    <a:pt x="232" y="39"/>
                    <a:pt x="217" y="24"/>
                    <a:pt x="198" y="24"/>
                  </a:cubicBezTo>
                  <a:close/>
                  <a:moveTo>
                    <a:pt x="42" y="82"/>
                  </a:moveTo>
                  <a:cubicBezTo>
                    <a:pt x="31" y="82"/>
                    <a:pt x="23" y="73"/>
                    <a:pt x="23" y="62"/>
                  </a:cubicBezTo>
                  <a:cubicBezTo>
                    <a:pt x="23" y="52"/>
                    <a:pt x="31" y="43"/>
                    <a:pt x="42" y="43"/>
                  </a:cubicBezTo>
                  <a:cubicBezTo>
                    <a:pt x="53" y="43"/>
                    <a:pt x="61" y="52"/>
                    <a:pt x="61" y="62"/>
                  </a:cubicBezTo>
                  <a:cubicBezTo>
                    <a:pt x="61" y="73"/>
                    <a:pt x="53" y="82"/>
                    <a:pt x="42" y="82"/>
                  </a:cubicBezTo>
                  <a:close/>
                  <a:moveTo>
                    <a:pt x="150" y="179"/>
                  </a:moveTo>
                  <a:cubicBezTo>
                    <a:pt x="117" y="179"/>
                    <a:pt x="90" y="152"/>
                    <a:pt x="90" y="119"/>
                  </a:cubicBezTo>
                  <a:cubicBezTo>
                    <a:pt x="90" y="86"/>
                    <a:pt x="117" y="59"/>
                    <a:pt x="150" y="59"/>
                  </a:cubicBezTo>
                  <a:cubicBezTo>
                    <a:pt x="183" y="59"/>
                    <a:pt x="210" y="86"/>
                    <a:pt x="210" y="119"/>
                  </a:cubicBezTo>
                  <a:cubicBezTo>
                    <a:pt x="210" y="152"/>
                    <a:pt x="183" y="179"/>
                    <a:pt x="150"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6" name="Oval 71"/>
            <p:cNvSpPr>
              <a:spLocks noChangeArrowheads="1"/>
            </p:cNvSpPr>
            <p:nvPr/>
          </p:nvSpPr>
          <p:spPr bwMode="auto">
            <a:xfrm>
              <a:off x="3863976" y="760413"/>
              <a:ext cx="87313"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47" name="组合 1446"/>
          <p:cNvGrpSpPr/>
          <p:nvPr/>
        </p:nvGrpSpPr>
        <p:grpSpPr>
          <a:xfrm>
            <a:off x="8078701" y="1093223"/>
            <a:ext cx="337444" cy="373598"/>
            <a:chOff x="5346701" y="476251"/>
            <a:chExt cx="711200" cy="787400"/>
          </a:xfrm>
          <a:solidFill>
            <a:srgbClr val="E7E6E6">
              <a:lumMod val="50000"/>
            </a:srgbClr>
          </a:solidFill>
        </p:grpSpPr>
        <p:sp>
          <p:nvSpPr>
            <p:cNvPr id="1448" name="Freeform 104"/>
            <p:cNvSpPr/>
            <p:nvPr/>
          </p:nvSpPr>
          <p:spPr bwMode="auto">
            <a:xfrm>
              <a:off x="5659438" y="614363"/>
              <a:ext cx="263525" cy="263525"/>
            </a:xfrm>
            <a:custGeom>
              <a:avLst/>
              <a:gdLst>
                <a:gd name="T0" fmla="*/ 0 w 90"/>
                <a:gd name="T1" fmla="*/ 0 h 90"/>
                <a:gd name="T2" fmla="*/ 0 w 90"/>
                <a:gd name="T3" fmla="*/ 21 h 90"/>
                <a:gd name="T4" fmla="*/ 69 w 90"/>
                <a:gd name="T5" fmla="*/ 90 h 90"/>
                <a:gd name="T6" fmla="*/ 90 w 90"/>
                <a:gd name="T7" fmla="*/ 90 h 90"/>
                <a:gd name="T8" fmla="*/ 0 w 90"/>
                <a:gd name="T9" fmla="*/ 0 h 90"/>
              </a:gdLst>
              <a:ahLst/>
              <a:cxnLst>
                <a:cxn ang="0">
                  <a:pos x="T0" y="T1"/>
                </a:cxn>
                <a:cxn ang="0">
                  <a:pos x="T2" y="T3"/>
                </a:cxn>
                <a:cxn ang="0">
                  <a:pos x="T4" y="T5"/>
                </a:cxn>
                <a:cxn ang="0">
                  <a:pos x="T6" y="T7"/>
                </a:cxn>
                <a:cxn ang="0">
                  <a:pos x="T8" y="T9"/>
                </a:cxn>
              </a:cxnLst>
              <a:rect l="0" t="0" r="r" b="b"/>
              <a:pathLst>
                <a:path w="90" h="90">
                  <a:moveTo>
                    <a:pt x="0" y="0"/>
                  </a:moveTo>
                  <a:cubicBezTo>
                    <a:pt x="0" y="21"/>
                    <a:pt x="0" y="21"/>
                    <a:pt x="0" y="21"/>
                  </a:cubicBezTo>
                  <a:cubicBezTo>
                    <a:pt x="38" y="21"/>
                    <a:pt x="69" y="52"/>
                    <a:pt x="69" y="90"/>
                  </a:cubicBezTo>
                  <a:cubicBezTo>
                    <a:pt x="90" y="90"/>
                    <a:pt x="90" y="90"/>
                    <a:pt x="90" y="90"/>
                  </a:cubicBezTo>
                  <a:cubicBezTo>
                    <a:pt x="90" y="40"/>
                    <a:pt x="49"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49" name="Freeform 105"/>
            <p:cNvSpPr/>
            <p:nvPr/>
          </p:nvSpPr>
          <p:spPr bwMode="auto">
            <a:xfrm>
              <a:off x="5659438" y="476251"/>
              <a:ext cx="398463" cy="401638"/>
            </a:xfrm>
            <a:custGeom>
              <a:avLst/>
              <a:gdLst>
                <a:gd name="T0" fmla="*/ 0 w 136"/>
                <a:gd name="T1" fmla="*/ 0 h 137"/>
                <a:gd name="T2" fmla="*/ 0 w 136"/>
                <a:gd name="T3" fmla="*/ 21 h 137"/>
                <a:gd name="T4" fmla="*/ 116 w 136"/>
                <a:gd name="T5" fmla="*/ 137 h 137"/>
                <a:gd name="T6" fmla="*/ 136 w 136"/>
                <a:gd name="T7" fmla="*/ 137 h 137"/>
                <a:gd name="T8" fmla="*/ 0 w 136"/>
                <a:gd name="T9" fmla="*/ 0 h 137"/>
              </a:gdLst>
              <a:ahLst/>
              <a:cxnLst>
                <a:cxn ang="0">
                  <a:pos x="T0" y="T1"/>
                </a:cxn>
                <a:cxn ang="0">
                  <a:pos x="T2" y="T3"/>
                </a:cxn>
                <a:cxn ang="0">
                  <a:pos x="T4" y="T5"/>
                </a:cxn>
                <a:cxn ang="0">
                  <a:pos x="T6" y="T7"/>
                </a:cxn>
                <a:cxn ang="0">
                  <a:pos x="T8" y="T9"/>
                </a:cxn>
              </a:cxnLst>
              <a:rect l="0" t="0" r="r" b="b"/>
              <a:pathLst>
                <a:path w="136" h="137">
                  <a:moveTo>
                    <a:pt x="0" y="0"/>
                  </a:moveTo>
                  <a:cubicBezTo>
                    <a:pt x="0" y="21"/>
                    <a:pt x="0" y="21"/>
                    <a:pt x="0" y="21"/>
                  </a:cubicBezTo>
                  <a:cubicBezTo>
                    <a:pt x="64" y="21"/>
                    <a:pt x="116" y="73"/>
                    <a:pt x="116" y="137"/>
                  </a:cubicBezTo>
                  <a:cubicBezTo>
                    <a:pt x="136" y="137"/>
                    <a:pt x="136" y="137"/>
                    <a:pt x="136" y="137"/>
                  </a:cubicBezTo>
                  <a:cubicBezTo>
                    <a:pt x="136" y="61"/>
                    <a:pt x="75"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0" name="Freeform 106"/>
            <p:cNvSpPr/>
            <p:nvPr/>
          </p:nvSpPr>
          <p:spPr bwMode="auto">
            <a:xfrm>
              <a:off x="5346701" y="711201"/>
              <a:ext cx="476250" cy="552450"/>
            </a:xfrm>
            <a:custGeom>
              <a:avLst/>
              <a:gdLst>
                <a:gd name="T0" fmla="*/ 101 w 163"/>
                <a:gd name="T1" fmla="*/ 150 h 189"/>
                <a:gd name="T2" fmla="*/ 163 w 163"/>
                <a:gd name="T3" fmla="*/ 124 h 189"/>
                <a:gd name="T4" fmla="*/ 114 w 163"/>
                <a:gd name="T5" fmla="*/ 76 h 189"/>
                <a:gd name="T6" fmla="*/ 120 w 163"/>
                <a:gd name="T7" fmla="*/ 56 h 189"/>
                <a:gd name="T8" fmla="*/ 124 w 163"/>
                <a:gd name="T9" fmla="*/ 57 h 189"/>
                <a:gd name="T10" fmla="*/ 142 w 163"/>
                <a:gd name="T11" fmla="*/ 39 h 189"/>
                <a:gd name="T12" fmla="*/ 124 w 163"/>
                <a:gd name="T13" fmla="*/ 21 h 189"/>
                <a:gd name="T14" fmla="*/ 107 w 163"/>
                <a:gd name="T15" fmla="*/ 39 h 189"/>
                <a:gd name="T16" fmla="*/ 107 w 163"/>
                <a:gd name="T17" fmla="*/ 43 h 189"/>
                <a:gd name="T18" fmla="*/ 88 w 163"/>
                <a:gd name="T19" fmla="*/ 49 h 189"/>
                <a:gd name="T20" fmla="*/ 39 w 163"/>
                <a:gd name="T21" fmla="*/ 0 h 189"/>
                <a:gd name="T22" fmla="*/ 14 w 163"/>
                <a:gd name="T23" fmla="*/ 61 h 189"/>
                <a:gd name="T24" fmla="*/ 33 w 163"/>
                <a:gd name="T25" fmla="*/ 117 h 189"/>
                <a:gd name="T26" fmla="*/ 27 w 163"/>
                <a:gd name="T27" fmla="*/ 125 h 189"/>
                <a:gd name="T28" fmla="*/ 27 w 163"/>
                <a:gd name="T29" fmla="*/ 148 h 189"/>
                <a:gd name="T30" fmla="*/ 13 w 163"/>
                <a:gd name="T31" fmla="*/ 157 h 189"/>
                <a:gd name="T32" fmla="*/ 0 w 163"/>
                <a:gd name="T33" fmla="*/ 189 h 189"/>
                <a:gd name="T34" fmla="*/ 88 w 163"/>
                <a:gd name="T35" fmla="*/ 189 h 189"/>
                <a:gd name="T36" fmla="*/ 75 w 163"/>
                <a:gd name="T37" fmla="*/ 157 h 189"/>
                <a:gd name="T38" fmla="*/ 61 w 163"/>
                <a:gd name="T39" fmla="*/ 148 h 189"/>
                <a:gd name="T40" fmla="*/ 61 w 163"/>
                <a:gd name="T41" fmla="*/ 140 h 189"/>
                <a:gd name="T42" fmla="*/ 101 w 163"/>
                <a:gd name="T43" fmla="*/ 15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189">
                  <a:moveTo>
                    <a:pt x="101" y="150"/>
                  </a:moveTo>
                  <a:cubicBezTo>
                    <a:pt x="125" y="150"/>
                    <a:pt x="147" y="140"/>
                    <a:pt x="163" y="124"/>
                  </a:cubicBezTo>
                  <a:cubicBezTo>
                    <a:pt x="114" y="76"/>
                    <a:pt x="114" y="76"/>
                    <a:pt x="114" y="76"/>
                  </a:cubicBezTo>
                  <a:cubicBezTo>
                    <a:pt x="120" y="56"/>
                    <a:pt x="120" y="56"/>
                    <a:pt x="120" y="56"/>
                  </a:cubicBezTo>
                  <a:cubicBezTo>
                    <a:pt x="121" y="56"/>
                    <a:pt x="123" y="57"/>
                    <a:pt x="124" y="57"/>
                  </a:cubicBezTo>
                  <a:cubicBezTo>
                    <a:pt x="134" y="57"/>
                    <a:pt x="142" y="49"/>
                    <a:pt x="142" y="39"/>
                  </a:cubicBezTo>
                  <a:cubicBezTo>
                    <a:pt x="142" y="29"/>
                    <a:pt x="134" y="21"/>
                    <a:pt x="124" y="21"/>
                  </a:cubicBezTo>
                  <a:cubicBezTo>
                    <a:pt x="115" y="21"/>
                    <a:pt x="107" y="29"/>
                    <a:pt x="107" y="39"/>
                  </a:cubicBezTo>
                  <a:cubicBezTo>
                    <a:pt x="107" y="40"/>
                    <a:pt x="107" y="42"/>
                    <a:pt x="107" y="43"/>
                  </a:cubicBezTo>
                  <a:cubicBezTo>
                    <a:pt x="88" y="49"/>
                    <a:pt x="88" y="49"/>
                    <a:pt x="88" y="49"/>
                  </a:cubicBezTo>
                  <a:cubicBezTo>
                    <a:pt x="39" y="0"/>
                    <a:pt x="39" y="0"/>
                    <a:pt x="39" y="0"/>
                  </a:cubicBezTo>
                  <a:cubicBezTo>
                    <a:pt x="24" y="16"/>
                    <a:pt x="14" y="37"/>
                    <a:pt x="14" y="61"/>
                  </a:cubicBezTo>
                  <a:cubicBezTo>
                    <a:pt x="13" y="83"/>
                    <a:pt x="21" y="102"/>
                    <a:pt x="33" y="117"/>
                  </a:cubicBezTo>
                  <a:cubicBezTo>
                    <a:pt x="29" y="117"/>
                    <a:pt x="27" y="119"/>
                    <a:pt x="27" y="125"/>
                  </a:cubicBezTo>
                  <a:cubicBezTo>
                    <a:pt x="27" y="148"/>
                    <a:pt x="27" y="148"/>
                    <a:pt x="27" y="148"/>
                  </a:cubicBezTo>
                  <a:cubicBezTo>
                    <a:pt x="22" y="150"/>
                    <a:pt x="17" y="153"/>
                    <a:pt x="13" y="157"/>
                  </a:cubicBezTo>
                  <a:cubicBezTo>
                    <a:pt x="4" y="166"/>
                    <a:pt x="0" y="177"/>
                    <a:pt x="0" y="189"/>
                  </a:cubicBezTo>
                  <a:cubicBezTo>
                    <a:pt x="88" y="189"/>
                    <a:pt x="88" y="189"/>
                    <a:pt x="88" y="189"/>
                  </a:cubicBezTo>
                  <a:cubicBezTo>
                    <a:pt x="88" y="177"/>
                    <a:pt x="84" y="166"/>
                    <a:pt x="75" y="157"/>
                  </a:cubicBezTo>
                  <a:cubicBezTo>
                    <a:pt x="71" y="153"/>
                    <a:pt x="66" y="150"/>
                    <a:pt x="61" y="148"/>
                  </a:cubicBezTo>
                  <a:cubicBezTo>
                    <a:pt x="61" y="140"/>
                    <a:pt x="61" y="140"/>
                    <a:pt x="61" y="140"/>
                  </a:cubicBezTo>
                  <a:cubicBezTo>
                    <a:pt x="73" y="146"/>
                    <a:pt x="86" y="149"/>
                    <a:pt x="101"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1" name="Freeform 112"/>
          <p:cNvSpPr>
            <a:spLocks noEditPoints="1"/>
          </p:cNvSpPr>
          <p:nvPr/>
        </p:nvSpPr>
        <p:spPr bwMode="auto">
          <a:xfrm>
            <a:off x="6567173" y="1207713"/>
            <a:ext cx="435363" cy="144619"/>
          </a:xfrm>
          <a:custGeom>
            <a:avLst/>
            <a:gdLst>
              <a:gd name="T0" fmla="*/ 312 w 314"/>
              <a:gd name="T1" fmla="*/ 11 h 104"/>
              <a:gd name="T2" fmla="*/ 200 w 314"/>
              <a:gd name="T3" fmla="*/ 7 h 104"/>
              <a:gd name="T4" fmla="*/ 172 w 314"/>
              <a:gd name="T5" fmla="*/ 15 h 104"/>
              <a:gd name="T6" fmla="*/ 159 w 314"/>
              <a:gd name="T7" fmla="*/ 17 h 104"/>
              <a:gd name="T8" fmla="*/ 159 w 314"/>
              <a:gd name="T9" fmla="*/ 17 h 104"/>
              <a:gd name="T10" fmla="*/ 157 w 314"/>
              <a:gd name="T11" fmla="*/ 17 h 104"/>
              <a:gd name="T12" fmla="*/ 155 w 314"/>
              <a:gd name="T13" fmla="*/ 17 h 104"/>
              <a:gd name="T14" fmla="*/ 155 w 314"/>
              <a:gd name="T15" fmla="*/ 17 h 104"/>
              <a:gd name="T16" fmla="*/ 141 w 314"/>
              <a:gd name="T17" fmla="*/ 15 h 104"/>
              <a:gd name="T18" fmla="*/ 114 w 314"/>
              <a:gd name="T19" fmla="*/ 7 h 104"/>
              <a:gd name="T20" fmla="*/ 2 w 314"/>
              <a:gd name="T21" fmla="*/ 11 h 104"/>
              <a:gd name="T22" fmla="*/ 2 w 314"/>
              <a:gd name="T23" fmla="*/ 38 h 104"/>
              <a:gd name="T24" fmla="*/ 10 w 314"/>
              <a:gd name="T25" fmla="*/ 50 h 104"/>
              <a:gd name="T26" fmla="*/ 30 w 314"/>
              <a:gd name="T27" fmla="*/ 91 h 104"/>
              <a:gd name="T28" fmla="*/ 90 w 314"/>
              <a:gd name="T29" fmla="*/ 103 h 104"/>
              <a:gd name="T30" fmla="*/ 141 w 314"/>
              <a:gd name="T31" fmla="*/ 61 h 104"/>
              <a:gd name="T32" fmla="*/ 155 w 314"/>
              <a:gd name="T33" fmla="*/ 40 h 104"/>
              <a:gd name="T34" fmla="*/ 155 w 314"/>
              <a:gd name="T35" fmla="*/ 40 h 104"/>
              <a:gd name="T36" fmla="*/ 157 w 314"/>
              <a:gd name="T37" fmla="*/ 40 h 104"/>
              <a:gd name="T38" fmla="*/ 159 w 314"/>
              <a:gd name="T39" fmla="*/ 40 h 104"/>
              <a:gd name="T40" fmla="*/ 159 w 314"/>
              <a:gd name="T41" fmla="*/ 40 h 104"/>
              <a:gd name="T42" fmla="*/ 173 w 314"/>
              <a:gd name="T43" fmla="*/ 61 h 104"/>
              <a:gd name="T44" fmla="*/ 223 w 314"/>
              <a:gd name="T45" fmla="*/ 103 h 104"/>
              <a:gd name="T46" fmla="*/ 283 w 314"/>
              <a:gd name="T47" fmla="*/ 91 h 104"/>
              <a:gd name="T48" fmla="*/ 304 w 314"/>
              <a:gd name="T49" fmla="*/ 50 h 104"/>
              <a:gd name="T50" fmla="*/ 312 w 314"/>
              <a:gd name="T51" fmla="*/ 38 h 104"/>
              <a:gd name="T52" fmla="*/ 312 w 314"/>
              <a:gd name="T53" fmla="*/ 11 h 104"/>
              <a:gd name="T54" fmla="*/ 131 w 314"/>
              <a:gd name="T55" fmla="*/ 60 h 104"/>
              <a:gd name="T56" fmla="*/ 111 w 314"/>
              <a:gd name="T57" fmla="*/ 91 h 104"/>
              <a:gd name="T58" fmla="*/ 42 w 314"/>
              <a:gd name="T59" fmla="*/ 91 h 104"/>
              <a:gd name="T60" fmla="*/ 25 w 314"/>
              <a:gd name="T61" fmla="*/ 57 h 104"/>
              <a:gd name="T62" fmla="*/ 27 w 314"/>
              <a:gd name="T63" fmla="*/ 25 h 104"/>
              <a:gd name="T64" fmla="*/ 88 w 314"/>
              <a:gd name="T65" fmla="*/ 14 h 104"/>
              <a:gd name="T66" fmla="*/ 134 w 314"/>
              <a:gd name="T67" fmla="*/ 33 h 104"/>
              <a:gd name="T68" fmla="*/ 131 w 314"/>
              <a:gd name="T69" fmla="*/ 60 h 104"/>
              <a:gd name="T70" fmla="*/ 288 w 314"/>
              <a:gd name="T71" fmla="*/ 57 h 104"/>
              <a:gd name="T72" fmla="*/ 271 w 314"/>
              <a:gd name="T73" fmla="*/ 91 h 104"/>
              <a:gd name="T74" fmla="*/ 202 w 314"/>
              <a:gd name="T75" fmla="*/ 91 h 104"/>
              <a:gd name="T76" fmla="*/ 182 w 314"/>
              <a:gd name="T77" fmla="*/ 60 h 104"/>
              <a:gd name="T78" fmla="*/ 180 w 314"/>
              <a:gd name="T79" fmla="*/ 33 h 104"/>
              <a:gd name="T80" fmla="*/ 226 w 314"/>
              <a:gd name="T81" fmla="*/ 14 h 104"/>
              <a:gd name="T82" fmla="*/ 287 w 314"/>
              <a:gd name="T83" fmla="*/ 25 h 104"/>
              <a:gd name="T84" fmla="*/ 288 w 314"/>
              <a:gd name="T85" fmla="*/ 5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104">
                <a:moveTo>
                  <a:pt x="312" y="11"/>
                </a:moveTo>
                <a:cubicBezTo>
                  <a:pt x="281" y="0"/>
                  <a:pt x="234" y="0"/>
                  <a:pt x="200" y="7"/>
                </a:cubicBezTo>
                <a:cubicBezTo>
                  <a:pt x="194" y="8"/>
                  <a:pt x="174" y="15"/>
                  <a:pt x="172" y="15"/>
                </a:cubicBezTo>
                <a:cubicBezTo>
                  <a:pt x="168" y="17"/>
                  <a:pt x="163" y="17"/>
                  <a:pt x="159" y="17"/>
                </a:cubicBezTo>
                <a:cubicBezTo>
                  <a:pt x="159" y="17"/>
                  <a:pt x="159" y="17"/>
                  <a:pt x="159" y="17"/>
                </a:cubicBezTo>
                <a:cubicBezTo>
                  <a:pt x="158" y="17"/>
                  <a:pt x="157" y="17"/>
                  <a:pt x="157" y="17"/>
                </a:cubicBezTo>
                <a:cubicBezTo>
                  <a:pt x="156" y="17"/>
                  <a:pt x="155" y="17"/>
                  <a:pt x="155" y="17"/>
                </a:cubicBezTo>
                <a:cubicBezTo>
                  <a:pt x="155" y="17"/>
                  <a:pt x="155" y="17"/>
                  <a:pt x="155" y="17"/>
                </a:cubicBezTo>
                <a:cubicBezTo>
                  <a:pt x="150" y="17"/>
                  <a:pt x="146" y="17"/>
                  <a:pt x="141" y="15"/>
                </a:cubicBezTo>
                <a:cubicBezTo>
                  <a:pt x="139" y="15"/>
                  <a:pt x="119" y="8"/>
                  <a:pt x="114" y="7"/>
                </a:cubicBezTo>
                <a:cubicBezTo>
                  <a:pt x="80" y="0"/>
                  <a:pt x="32" y="0"/>
                  <a:pt x="2" y="11"/>
                </a:cubicBezTo>
                <a:cubicBezTo>
                  <a:pt x="2" y="19"/>
                  <a:pt x="0" y="30"/>
                  <a:pt x="2" y="38"/>
                </a:cubicBezTo>
                <a:cubicBezTo>
                  <a:pt x="3" y="42"/>
                  <a:pt x="8" y="47"/>
                  <a:pt x="10" y="50"/>
                </a:cubicBezTo>
                <a:cubicBezTo>
                  <a:pt x="17" y="63"/>
                  <a:pt x="21" y="82"/>
                  <a:pt x="30" y="91"/>
                </a:cubicBezTo>
                <a:cubicBezTo>
                  <a:pt x="42" y="103"/>
                  <a:pt x="68" y="104"/>
                  <a:pt x="90" y="103"/>
                </a:cubicBezTo>
                <a:cubicBezTo>
                  <a:pt x="122" y="101"/>
                  <a:pt x="130" y="84"/>
                  <a:pt x="141" y="61"/>
                </a:cubicBezTo>
                <a:cubicBezTo>
                  <a:pt x="144" y="52"/>
                  <a:pt x="147" y="42"/>
                  <a:pt x="155" y="40"/>
                </a:cubicBezTo>
                <a:cubicBezTo>
                  <a:pt x="155" y="40"/>
                  <a:pt x="155" y="40"/>
                  <a:pt x="155" y="40"/>
                </a:cubicBezTo>
                <a:cubicBezTo>
                  <a:pt x="155" y="40"/>
                  <a:pt x="156" y="40"/>
                  <a:pt x="157" y="40"/>
                </a:cubicBezTo>
                <a:cubicBezTo>
                  <a:pt x="157" y="40"/>
                  <a:pt x="158" y="40"/>
                  <a:pt x="159" y="40"/>
                </a:cubicBezTo>
                <a:cubicBezTo>
                  <a:pt x="159" y="40"/>
                  <a:pt x="159" y="40"/>
                  <a:pt x="159" y="40"/>
                </a:cubicBezTo>
                <a:cubicBezTo>
                  <a:pt x="167" y="42"/>
                  <a:pt x="169" y="52"/>
                  <a:pt x="173" y="61"/>
                </a:cubicBezTo>
                <a:cubicBezTo>
                  <a:pt x="183" y="84"/>
                  <a:pt x="191" y="101"/>
                  <a:pt x="223" y="103"/>
                </a:cubicBezTo>
                <a:cubicBezTo>
                  <a:pt x="245" y="104"/>
                  <a:pt x="272" y="103"/>
                  <a:pt x="283" y="91"/>
                </a:cubicBezTo>
                <a:cubicBezTo>
                  <a:pt x="293" y="82"/>
                  <a:pt x="296" y="63"/>
                  <a:pt x="304" y="50"/>
                </a:cubicBezTo>
                <a:cubicBezTo>
                  <a:pt x="306" y="47"/>
                  <a:pt x="311" y="42"/>
                  <a:pt x="312" y="38"/>
                </a:cubicBezTo>
                <a:cubicBezTo>
                  <a:pt x="314" y="30"/>
                  <a:pt x="312" y="19"/>
                  <a:pt x="312" y="11"/>
                </a:cubicBezTo>
                <a:close/>
                <a:moveTo>
                  <a:pt x="131" y="60"/>
                </a:moveTo>
                <a:cubicBezTo>
                  <a:pt x="127" y="75"/>
                  <a:pt x="122" y="85"/>
                  <a:pt x="111" y="91"/>
                </a:cubicBezTo>
                <a:cubicBezTo>
                  <a:pt x="96" y="100"/>
                  <a:pt x="57" y="100"/>
                  <a:pt x="42" y="91"/>
                </a:cubicBezTo>
                <a:cubicBezTo>
                  <a:pt x="32" y="84"/>
                  <a:pt x="28" y="72"/>
                  <a:pt x="25" y="57"/>
                </a:cubicBezTo>
                <a:cubicBezTo>
                  <a:pt x="24" y="46"/>
                  <a:pt x="22" y="32"/>
                  <a:pt x="27" y="25"/>
                </a:cubicBezTo>
                <a:cubicBezTo>
                  <a:pt x="34" y="13"/>
                  <a:pt x="68" y="13"/>
                  <a:pt x="88" y="14"/>
                </a:cubicBezTo>
                <a:cubicBezTo>
                  <a:pt x="106" y="16"/>
                  <a:pt x="130" y="20"/>
                  <a:pt x="134" y="33"/>
                </a:cubicBezTo>
                <a:cubicBezTo>
                  <a:pt x="136" y="41"/>
                  <a:pt x="133" y="53"/>
                  <a:pt x="131" y="60"/>
                </a:cubicBezTo>
                <a:close/>
                <a:moveTo>
                  <a:pt x="288" y="57"/>
                </a:moveTo>
                <a:cubicBezTo>
                  <a:pt x="285" y="72"/>
                  <a:pt x="282" y="84"/>
                  <a:pt x="271" y="91"/>
                </a:cubicBezTo>
                <a:cubicBezTo>
                  <a:pt x="256" y="100"/>
                  <a:pt x="218" y="100"/>
                  <a:pt x="202" y="91"/>
                </a:cubicBezTo>
                <a:cubicBezTo>
                  <a:pt x="192" y="85"/>
                  <a:pt x="186" y="75"/>
                  <a:pt x="182" y="60"/>
                </a:cubicBezTo>
                <a:cubicBezTo>
                  <a:pt x="180" y="53"/>
                  <a:pt x="177" y="41"/>
                  <a:pt x="180" y="33"/>
                </a:cubicBezTo>
                <a:cubicBezTo>
                  <a:pt x="183" y="20"/>
                  <a:pt x="207" y="16"/>
                  <a:pt x="226" y="14"/>
                </a:cubicBezTo>
                <a:cubicBezTo>
                  <a:pt x="246" y="13"/>
                  <a:pt x="279" y="13"/>
                  <a:pt x="287" y="25"/>
                </a:cubicBezTo>
                <a:cubicBezTo>
                  <a:pt x="291" y="32"/>
                  <a:pt x="290" y="46"/>
                  <a:pt x="288" y="5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2" name="Freeform 5"/>
          <p:cNvSpPr>
            <a:spLocks noEditPoints="1"/>
          </p:cNvSpPr>
          <p:nvPr/>
        </p:nvSpPr>
        <p:spPr bwMode="auto">
          <a:xfrm>
            <a:off x="825746" y="1139893"/>
            <a:ext cx="288302" cy="280259"/>
          </a:xfrm>
          <a:custGeom>
            <a:avLst/>
            <a:gdLst>
              <a:gd name="T0" fmla="*/ 81 w 197"/>
              <a:gd name="T1" fmla="*/ 149 h 190"/>
              <a:gd name="T2" fmla="*/ 120 w 197"/>
              <a:gd name="T3" fmla="*/ 138 h 190"/>
              <a:gd name="T4" fmla="*/ 173 w 197"/>
              <a:gd name="T5" fmla="*/ 190 h 190"/>
              <a:gd name="T6" fmla="*/ 197 w 197"/>
              <a:gd name="T7" fmla="*/ 167 h 190"/>
              <a:gd name="T8" fmla="*/ 144 w 197"/>
              <a:gd name="T9" fmla="*/ 114 h 190"/>
              <a:gd name="T10" fmla="*/ 134 w 197"/>
              <a:gd name="T11" fmla="*/ 22 h 190"/>
              <a:gd name="T12" fmla="*/ 81 w 197"/>
              <a:gd name="T13" fmla="*/ 0 h 190"/>
              <a:gd name="T14" fmla="*/ 81 w 197"/>
              <a:gd name="T15" fmla="*/ 27 h 190"/>
              <a:gd name="T16" fmla="*/ 129 w 197"/>
              <a:gd name="T17" fmla="*/ 75 h 190"/>
              <a:gd name="T18" fmla="*/ 81 w 197"/>
              <a:gd name="T19" fmla="*/ 122 h 190"/>
              <a:gd name="T20" fmla="*/ 81 w 197"/>
              <a:gd name="T21" fmla="*/ 149 h 190"/>
              <a:gd name="T22" fmla="*/ 29 w 197"/>
              <a:gd name="T23" fmla="*/ 127 h 190"/>
              <a:gd name="T24" fmla="*/ 81 w 197"/>
              <a:gd name="T25" fmla="*/ 149 h 190"/>
              <a:gd name="T26" fmla="*/ 81 w 197"/>
              <a:gd name="T27" fmla="*/ 122 h 190"/>
              <a:gd name="T28" fmla="*/ 33 w 197"/>
              <a:gd name="T29" fmla="*/ 75 h 190"/>
              <a:gd name="T30" fmla="*/ 81 w 197"/>
              <a:gd name="T31" fmla="*/ 27 h 190"/>
              <a:gd name="T32" fmla="*/ 81 w 197"/>
              <a:gd name="T33" fmla="*/ 0 h 190"/>
              <a:gd name="T34" fmla="*/ 29 w 197"/>
              <a:gd name="T35" fmla="*/ 22 h 190"/>
              <a:gd name="T36" fmla="*/ 29 w 197"/>
              <a:gd name="T37" fmla="*/ 12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0">
                <a:moveTo>
                  <a:pt x="81" y="149"/>
                </a:moveTo>
                <a:cubicBezTo>
                  <a:pt x="95" y="149"/>
                  <a:pt x="108" y="145"/>
                  <a:pt x="120" y="138"/>
                </a:cubicBezTo>
                <a:cubicBezTo>
                  <a:pt x="173" y="190"/>
                  <a:pt x="173" y="190"/>
                  <a:pt x="173" y="190"/>
                </a:cubicBezTo>
                <a:cubicBezTo>
                  <a:pt x="197" y="167"/>
                  <a:pt x="197" y="167"/>
                  <a:pt x="197" y="167"/>
                </a:cubicBezTo>
                <a:cubicBezTo>
                  <a:pt x="144" y="114"/>
                  <a:pt x="144" y="114"/>
                  <a:pt x="144" y="114"/>
                </a:cubicBezTo>
                <a:cubicBezTo>
                  <a:pt x="162" y="85"/>
                  <a:pt x="158" y="47"/>
                  <a:pt x="134" y="22"/>
                </a:cubicBezTo>
                <a:cubicBezTo>
                  <a:pt x="119" y="8"/>
                  <a:pt x="100" y="0"/>
                  <a:pt x="81" y="0"/>
                </a:cubicBezTo>
                <a:cubicBezTo>
                  <a:pt x="81" y="27"/>
                  <a:pt x="81" y="27"/>
                  <a:pt x="81" y="27"/>
                </a:cubicBezTo>
                <a:cubicBezTo>
                  <a:pt x="107" y="27"/>
                  <a:pt x="129" y="48"/>
                  <a:pt x="129" y="75"/>
                </a:cubicBezTo>
                <a:cubicBezTo>
                  <a:pt x="129" y="101"/>
                  <a:pt x="107" y="122"/>
                  <a:pt x="81" y="122"/>
                </a:cubicBezTo>
                <a:lnTo>
                  <a:pt x="81" y="149"/>
                </a:lnTo>
                <a:close/>
                <a:moveTo>
                  <a:pt x="29" y="127"/>
                </a:moveTo>
                <a:cubicBezTo>
                  <a:pt x="43" y="142"/>
                  <a:pt x="62" y="149"/>
                  <a:pt x="81" y="149"/>
                </a:cubicBezTo>
                <a:cubicBezTo>
                  <a:pt x="81" y="122"/>
                  <a:pt x="81" y="122"/>
                  <a:pt x="81" y="122"/>
                </a:cubicBezTo>
                <a:cubicBezTo>
                  <a:pt x="55" y="122"/>
                  <a:pt x="33" y="101"/>
                  <a:pt x="33" y="75"/>
                </a:cubicBezTo>
                <a:cubicBezTo>
                  <a:pt x="33" y="48"/>
                  <a:pt x="55" y="27"/>
                  <a:pt x="81" y="27"/>
                </a:cubicBezTo>
                <a:cubicBezTo>
                  <a:pt x="81" y="0"/>
                  <a:pt x="81" y="0"/>
                  <a:pt x="81" y="0"/>
                </a:cubicBezTo>
                <a:cubicBezTo>
                  <a:pt x="62" y="0"/>
                  <a:pt x="43" y="8"/>
                  <a:pt x="29" y="22"/>
                </a:cubicBezTo>
                <a:cubicBezTo>
                  <a:pt x="0" y="51"/>
                  <a:pt x="0" y="98"/>
                  <a:pt x="29" y="12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53" name="组合 1452"/>
          <p:cNvGrpSpPr/>
          <p:nvPr/>
        </p:nvGrpSpPr>
        <p:grpSpPr>
          <a:xfrm>
            <a:off x="1543215" y="1136737"/>
            <a:ext cx="287235" cy="286570"/>
            <a:chOff x="2424113" y="2622551"/>
            <a:chExt cx="687388" cy="685800"/>
          </a:xfrm>
          <a:solidFill>
            <a:srgbClr val="E7E6E6">
              <a:lumMod val="50000"/>
            </a:srgbClr>
          </a:solidFill>
        </p:grpSpPr>
        <p:sp>
          <p:nvSpPr>
            <p:cNvPr id="1454" name="Freeform 7"/>
            <p:cNvSpPr/>
            <p:nvPr/>
          </p:nvSpPr>
          <p:spPr bwMode="auto">
            <a:xfrm>
              <a:off x="2427288" y="2865438"/>
              <a:ext cx="684213" cy="185738"/>
            </a:xfrm>
            <a:custGeom>
              <a:avLst/>
              <a:gdLst>
                <a:gd name="T0" fmla="*/ 59 w 431"/>
                <a:gd name="T1" fmla="*/ 117 h 117"/>
                <a:gd name="T2" fmla="*/ 69 w 431"/>
                <a:gd name="T3" fmla="*/ 117 h 117"/>
                <a:gd name="T4" fmla="*/ 362 w 431"/>
                <a:gd name="T5" fmla="*/ 117 h 117"/>
                <a:gd name="T6" fmla="*/ 369 w 431"/>
                <a:gd name="T7" fmla="*/ 117 h 117"/>
                <a:gd name="T8" fmla="*/ 431 w 431"/>
                <a:gd name="T9" fmla="*/ 0 h 117"/>
                <a:gd name="T10" fmla="*/ 428 w 431"/>
                <a:gd name="T11" fmla="*/ 0 h 117"/>
                <a:gd name="T12" fmla="*/ 364 w 431"/>
                <a:gd name="T13" fmla="*/ 0 h 117"/>
                <a:gd name="T14" fmla="*/ 315 w 431"/>
                <a:gd name="T15" fmla="*/ 0 h 117"/>
                <a:gd name="T16" fmla="*/ 116 w 431"/>
                <a:gd name="T17" fmla="*/ 0 h 117"/>
                <a:gd name="T18" fmla="*/ 64 w 431"/>
                <a:gd name="T19" fmla="*/ 0 h 117"/>
                <a:gd name="T20" fmla="*/ 0 w 431"/>
                <a:gd name="T21" fmla="*/ 0 h 117"/>
                <a:gd name="T22" fmla="*/ 59 w 431"/>
                <a:gd name="T23"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1" h="117">
                  <a:moveTo>
                    <a:pt x="59" y="117"/>
                  </a:moveTo>
                  <a:lnTo>
                    <a:pt x="69" y="117"/>
                  </a:lnTo>
                  <a:lnTo>
                    <a:pt x="362" y="117"/>
                  </a:lnTo>
                  <a:lnTo>
                    <a:pt x="369" y="117"/>
                  </a:lnTo>
                  <a:lnTo>
                    <a:pt x="431" y="0"/>
                  </a:lnTo>
                  <a:lnTo>
                    <a:pt x="428" y="0"/>
                  </a:lnTo>
                  <a:lnTo>
                    <a:pt x="364" y="0"/>
                  </a:lnTo>
                  <a:lnTo>
                    <a:pt x="315" y="0"/>
                  </a:lnTo>
                  <a:lnTo>
                    <a:pt x="116" y="0"/>
                  </a:lnTo>
                  <a:lnTo>
                    <a:pt x="64" y="0"/>
                  </a:lnTo>
                  <a:lnTo>
                    <a:pt x="0" y="0"/>
                  </a:lnTo>
                  <a:lnTo>
                    <a:pt x="59"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5" name="Freeform 8"/>
            <p:cNvSpPr/>
            <p:nvPr/>
          </p:nvSpPr>
          <p:spPr bwMode="auto">
            <a:xfrm>
              <a:off x="2424113" y="2906713"/>
              <a:ext cx="682625" cy="401638"/>
            </a:xfrm>
            <a:custGeom>
              <a:avLst/>
              <a:gdLst>
                <a:gd name="T0" fmla="*/ 0 w 182"/>
                <a:gd name="T1" fmla="*/ 106 h 106"/>
                <a:gd name="T2" fmla="*/ 182 w 182"/>
                <a:gd name="T3" fmla="*/ 106 h 106"/>
                <a:gd name="T4" fmla="*/ 182 w 182"/>
                <a:gd name="T5" fmla="*/ 0 h 106"/>
                <a:gd name="T6" fmla="*/ 161 w 182"/>
                <a:gd name="T7" fmla="*/ 40 h 106"/>
                <a:gd name="T8" fmla="*/ 160 w 182"/>
                <a:gd name="T9" fmla="*/ 43 h 106"/>
                <a:gd name="T10" fmla="*/ 157 w 182"/>
                <a:gd name="T11" fmla="*/ 43 h 106"/>
                <a:gd name="T12" fmla="*/ 151 w 182"/>
                <a:gd name="T13" fmla="*/ 43 h 106"/>
                <a:gd name="T14" fmla="*/ 105 w 182"/>
                <a:gd name="T15" fmla="*/ 43 h 106"/>
                <a:gd name="T16" fmla="*/ 106 w 182"/>
                <a:gd name="T17" fmla="*/ 45 h 106"/>
                <a:gd name="T18" fmla="*/ 104 w 182"/>
                <a:gd name="T19" fmla="*/ 53 h 106"/>
                <a:gd name="T20" fmla="*/ 92 w 182"/>
                <a:gd name="T21" fmla="*/ 59 h 106"/>
                <a:gd name="T22" fmla="*/ 80 w 182"/>
                <a:gd name="T23" fmla="*/ 53 h 106"/>
                <a:gd name="T24" fmla="*/ 78 w 182"/>
                <a:gd name="T25" fmla="*/ 45 h 106"/>
                <a:gd name="T26" fmla="*/ 78 w 182"/>
                <a:gd name="T27" fmla="*/ 43 h 106"/>
                <a:gd name="T28" fmla="*/ 33 w 182"/>
                <a:gd name="T29" fmla="*/ 43 h 106"/>
                <a:gd name="T30" fmla="*/ 26 w 182"/>
                <a:gd name="T31" fmla="*/ 43 h 106"/>
                <a:gd name="T32" fmla="*/ 22 w 182"/>
                <a:gd name="T33" fmla="*/ 43 h 106"/>
                <a:gd name="T34" fmla="*/ 21 w 182"/>
                <a:gd name="T35" fmla="*/ 40 h 106"/>
                <a:gd name="T36" fmla="*/ 0 w 182"/>
                <a:gd name="T37" fmla="*/ 1 h 106"/>
                <a:gd name="T38" fmla="*/ 0 w 182"/>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06">
                  <a:moveTo>
                    <a:pt x="0" y="106"/>
                  </a:moveTo>
                  <a:cubicBezTo>
                    <a:pt x="182" y="106"/>
                    <a:pt x="182" y="106"/>
                    <a:pt x="182" y="106"/>
                  </a:cubicBezTo>
                  <a:cubicBezTo>
                    <a:pt x="182" y="0"/>
                    <a:pt x="182" y="0"/>
                    <a:pt x="182" y="0"/>
                  </a:cubicBezTo>
                  <a:cubicBezTo>
                    <a:pt x="161" y="40"/>
                    <a:pt x="161" y="40"/>
                    <a:pt x="161" y="40"/>
                  </a:cubicBezTo>
                  <a:cubicBezTo>
                    <a:pt x="160" y="43"/>
                    <a:pt x="160" y="43"/>
                    <a:pt x="160" y="43"/>
                  </a:cubicBezTo>
                  <a:cubicBezTo>
                    <a:pt x="157" y="43"/>
                    <a:pt x="157" y="43"/>
                    <a:pt x="157" y="43"/>
                  </a:cubicBezTo>
                  <a:cubicBezTo>
                    <a:pt x="151" y="43"/>
                    <a:pt x="151" y="43"/>
                    <a:pt x="151" y="43"/>
                  </a:cubicBezTo>
                  <a:cubicBezTo>
                    <a:pt x="105" y="43"/>
                    <a:pt x="105" y="43"/>
                    <a:pt x="105" y="43"/>
                  </a:cubicBezTo>
                  <a:cubicBezTo>
                    <a:pt x="106" y="44"/>
                    <a:pt x="106" y="44"/>
                    <a:pt x="106" y="45"/>
                  </a:cubicBezTo>
                  <a:cubicBezTo>
                    <a:pt x="106" y="48"/>
                    <a:pt x="105" y="50"/>
                    <a:pt x="104" y="53"/>
                  </a:cubicBezTo>
                  <a:cubicBezTo>
                    <a:pt x="101" y="57"/>
                    <a:pt x="97" y="59"/>
                    <a:pt x="92" y="59"/>
                  </a:cubicBezTo>
                  <a:cubicBezTo>
                    <a:pt x="87" y="59"/>
                    <a:pt x="83" y="57"/>
                    <a:pt x="80" y="53"/>
                  </a:cubicBezTo>
                  <a:cubicBezTo>
                    <a:pt x="78" y="50"/>
                    <a:pt x="78" y="48"/>
                    <a:pt x="78" y="45"/>
                  </a:cubicBezTo>
                  <a:cubicBezTo>
                    <a:pt x="78" y="44"/>
                    <a:pt x="78" y="44"/>
                    <a:pt x="78" y="43"/>
                  </a:cubicBezTo>
                  <a:cubicBezTo>
                    <a:pt x="33" y="43"/>
                    <a:pt x="33" y="43"/>
                    <a:pt x="33" y="43"/>
                  </a:cubicBezTo>
                  <a:cubicBezTo>
                    <a:pt x="26" y="43"/>
                    <a:pt x="26" y="43"/>
                    <a:pt x="26" y="43"/>
                  </a:cubicBezTo>
                  <a:cubicBezTo>
                    <a:pt x="22" y="43"/>
                    <a:pt x="22" y="43"/>
                    <a:pt x="22" y="43"/>
                  </a:cubicBezTo>
                  <a:cubicBezTo>
                    <a:pt x="21" y="40"/>
                    <a:pt x="21" y="40"/>
                    <a:pt x="21" y="40"/>
                  </a:cubicBezTo>
                  <a:cubicBezTo>
                    <a:pt x="0" y="1"/>
                    <a:pt x="0" y="1"/>
                    <a:pt x="0" y="1"/>
                  </a:cubicBez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6" name="Freeform 9"/>
            <p:cNvSpPr/>
            <p:nvPr/>
          </p:nvSpPr>
          <p:spPr bwMode="auto">
            <a:xfrm>
              <a:off x="2528888" y="2622551"/>
              <a:ext cx="476250" cy="223838"/>
            </a:xfrm>
            <a:custGeom>
              <a:avLst/>
              <a:gdLst>
                <a:gd name="T0" fmla="*/ 127 w 127"/>
                <a:gd name="T1" fmla="*/ 59 h 59"/>
                <a:gd name="T2" fmla="*/ 127 w 127"/>
                <a:gd name="T3" fmla="*/ 25 h 59"/>
                <a:gd name="T4" fmla="*/ 103 w 127"/>
                <a:gd name="T5" fmla="*/ 0 h 59"/>
                <a:gd name="T6" fmla="*/ 25 w 127"/>
                <a:gd name="T7" fmla="*/ 0 h 59"/>
                <a:gd name="T8" fmla="*/ 0 w 127"/>
                <a:gd name="T9" fmla="*/ 25 h 59"/>
                <a:gd name="T10" fmla="*/ 0 w 127"/>
                <a:gd name="T11" fmla="*/ 59 h 59"/>
                <a:gd name="T12" fmla="*/ 22 w 127"/>
                <a:gd name="T13" fmla="*/ 59 h 59"/>
                <a:gd name="T14" fmla="*/ 22 w 127"/>
                <a:gd name="T15" fmla="*/ 25 h 59"/>
                <a:gd name="T16" fmla="*/ 25 w 127"/>
                <a:gd name="T17" fmla="*/ 21 h 59"/>
                <a:gd name="T18" fmla="*/ 103 w 127"/>
                <a:gd name="T19" fmla="*/ 21 h 59"/>
                <a:gd name="T20" fmla="*/ 106 w 127"/>
                <a:gd name="T21" fmla="*/ 25 h 59"/>
                <a:gd name="T22" fmla="*/ 106 w 127"/>
                <a:gd name="T23" fmla="*/ 59 h 59"/>
                <a:gd name="T24" fmla="*/ 127 w 127"/>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9">
                  <a:moveTo>
                    <a:pt x="127" y="59"/>
                  </a:moveTo>
                  <a:cubicBezTo>
                    <a:pt x="127" y="25"/>
                    <a:pt x="127" y="25"/>
                    <a:pt x="127" y="25"/>
                  </a:cubicBezTo>
                  <a:cubicBezTo>
                    <a:pt x="127" y="11"/>
                    <a:pt x="116" y="0"/>
                    <a:pt x="103" y="0"/>
                  </a:cubicBezTo>
                  <a:cubicBezTo>
                    <a:pt x="25" y="0"/>
                    <a:pt x="25" y="0"/>
                    <a:pt x="25" y="0"/>
                  </a:cubicBezTo>
                  <a:cubicBezTo>
                    <a:pt x="11" y="0"/>
                    <a:pt x="0" y="11"/>
                    <a:pt x="0" y="25"/>
                  </a:cubicBezTo>
                  <a:cubicBezTo>
                    <a:pt x="0" y="59"/>
                    <a:pt x="0" y="59"/>
                    <a:pt x="0" y="59"/>
                  </a:cubicBezTo>
                  <a:cubicBezTo>
                    <a:pt x="22" y="59"/>
                    <a:pt x="22" y="59"/>
                    <a:pt x="22" y="59"/>
                  </a:cubicBezTo>
                  <a:cubicBezTo>
                    <a:pt x="22" y="25"/>
                    <a:pt x="22" y="25"/>
                    <a:pt x="22" y="25"/>
                  </a:cubicBezTo>
                  <a:cubicBezTo>
                    <a:pt x="22" y="23"/>
                    <a:pt x="23" y="21"/>
                    <a:pt x="25" y="21"/>
                  </a:cubicBezTo>
                  <a:cubicBezTo>
                    <a:pt x="103" y="21"/>
                    <a:pt x="103" y="21"/>
                    <a:pt x="103" y="21"/>
                  </a:cubicBezTo>
                  <a:cubicBezTo>
                    <a:pt x="105" y="21"/>
                    <a:pt x="106" y="23"/>
                    <a:pt x="106" y="25"/>
                  </a:cubicBezTo>
                  <a:cubicBezTo>
                    <a:pt x="106" y="59"/>
                    <a:pt x="106" y="59"/>
                    <a:pt x="106" y="59"/>
                  </a:cubicBezTo>
                  <a:lnTo>
                    <a:pt x="12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57" name="Freeform 14"/>
          <p:cNvSpPr>
            <a:spLocks noEditPoints="1"/>
          </p:cNvSpPr>
          <p:nvPr/>
        </p:nvSpPr>
        <p:spPr bwMode="auto">
          <a:xfrm>
            <a:off x="2993742" y="1122053"/>
            <a:ext cx="313720" cy="315939"/>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8" name="Freeform 38"/>
          <p:cNvSpPr>
            <a:spLocks noEditPoints="1"/>
          </p:cNvSpPr>
          <p:nvPr/>
        </p:nvSpPr>
        <p:spPr bwMode="auto">
          <a:xfrm>
            <a:off x="5160576" y="1117577"/>
            <a:ext cx="344864" cy="324891"/>
          </a:xfrm>
          <a:custGeom>
            <a:avLst/>
            <a:gdLst>
              <a:gd name="T0" fmla="*/ 23 w 281"/>
              <a:gd name="T1" fmla="*/ 251 h 265"/>
              <a:gd name="T2" fmla="*/ 23 w 281"/>
              <a:gd name="T3" fmla="*/ 254 h 265"/>
              <a:gd name="T4" fmla="*/ 33 w 281"/>
              <a:gd name="T5" fmla="*/ 265 h 265"/>
              <a:gd name="T6" fmla="*/ 270 w 281"/>
              <a:gd name="T7" fmla="*/ 265 h 265"/>
              <a:gd name="T8" fmla="*/ 281 w 281"/>
              <a:gd name="T9" fmla="*/ 254 h 265"/>
              <a:gd name="T10" fmla="*/ 281 w 281"/>
              <a:gd name="T11" fmla="*/ 251 h 265"/>
              <a:gd name="T12" fmla="*/ 270 w 281"/>
              <a:gd name="T13" fmla="*/ 240 h 265"/>
              <a:gd name="T14" fmla="*/ 195 w 281"/>
              <a:gd name="T15" fmla="*/ 240 h 265"/>
              <a:gd name="T16" fmla="*/ 275 w 281"/>
              <a:gd name="T17" fmla="*/ 177 h 265"/>
              <a:gd name="T18" fmla="*/ 133 w 281"/>
              <a:gd name="T19" fmla="*/ 0 h 265"/>
              <a:gd name="T20" fmla="*/ 0 w 281"/>
              <a:gd name="T21" fmla="*/ 109 h 265"/>
              <a:gd name="T22" fmla="*/ 109 w 281"/>
              <a:gd name="T23" fmla="*/ 240 h 265"/>
              <a:gd name="T24" fmla="*/ 33 w 281"/>
              <a:gd name="T25" fmla="*/ 240 h 265"/>
              <a:gd name="T26" fmla="*/ 23 w 281"/>
              <a:gd name="T27" fmla="*/ 251 h 265"/>
              <a:gd name="T28" fmla="*/ 123 w 281"/>
              <a:gd name="T29" fmla="*/ 122 h 265"/>
              <a:gd name="T30" fmla="*/ 27 w 281"/>
              <a:gd name="T31" fmla="*/ 104 h 265"/>
              <a:gd name="T32" fmla="*/ 123 w 281"/>
              <a:gd name="T33" fmla="*/ 26 h 265"/>
              <a:gd name="T34" fmla="*/ 123 w 281"/>
              <a:gd name="T35" fmla="*/ 122 h 265"/>
              <a:gd name="T36" fmla="*/ 252 w 281"/>
              <a:gd name="T37" fmla="*/ 168 h 265"/>
              <a:gd name="T38" fmla="*/ 132 w 281"/>
              <a:gd name="T39" fmla="*/ 149 h 265"/>
              <a:gd name="T40" fmla="*/ 137 w 281"/>
              <a:gd name="T41" fmla="*/ 28 h 265"/>
              <a:gd name="T42" fmla="*/ 252 w 281"/>
              <a:gd name="T43" fmla="*/ 168 h 265"/>
              <a:gd name="T44" fmla="*/ 154 w 281"/>
              <a:gd name="T45" fmla="*/ 251 h 265"/>
              <a:gd name="T46" fmla="*/ 156 w 281"/>
              <a:gd name="T47" fmla="*/ 167 h 265"/>
              <a:gd name="T48" fmla="*/ 247 w 281"/>
              <a:gd name="T49" fmla="*/ 182 h 265"/>
              <a:gd name="T50" fmla="*/ 164 w 281"/>
              <a:gd name="T51" fmla="*/ 251 h 265"/>
              <a:gd name="T52" fmla="*/ 154 w 281"/>
              <a:gd name="T53" fmla="*/ 251 h 265"/>
              <a:gd name="T54" fmla="*/ 133 w 281"/>
              <a:gd name="T55" fmla="*/ 250 h 265"/>
              <a:gd name="T56" fmla="*/ 27 w 281"/>
              <a:gd name="T57" fmla="*/ 121 h 265"/>
              <a:gd name="T58" fmla="*/ 119 w 281"/>
              <a:gd name="T59" fmla="*/ 136 h 265"/>
              <a:gd name="T60" fmla="*/ 120 w 281"/>
              <a:gd name="T61" fmla="*/ 160 h 265"/>
              <a:gd name="T62" fmla="*/ 142 w 281"/>
              <a:gd name="T63" fmla="*/ 166 h 265"/>
              <a:gd name="T64" fmla="*/ 142 w 281"/>
              <a:gd name="T65" fmla="*/ 250 h 265"/>
              <a:gd name="T66" fmla="*/ 133 w 281"/>
              <a:gd name="T67" fmla="*/ 2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5">
                <a:moveTo>
                  <a:pt x="23" y="251"/>
                </a:moveTo>
                <a:cubicBezTo>
                  <a:pt x="23" y="254"/>
                  <a:pt x="23" y="254"/>
                  <a:pt x="23" y="254"/>
                </a:cubicBezTo>
                <a:cubicBezTo>
                  <a:pt x="23" y="260"/>
                  <a:pt x="27" y="265"/>
                  <a:pt x="33" y="265"/>
                </a:cubicBezTo>
                <a:cubicBezTo>
                  <a:pt x="270" y="265"/>
                  <a:pt x="270" y="265"/>
                  <a:pt x="270" y="265"/>
                </a:cubicBezTo>
                <a:cubicBezTo>
                  <a:pt x="276" y="265"/>
                  <a:pt x="281" y="260"/>
                  <a:pt x="281" y="254"/>
                </a:cubicBezTo>
                <a:cubicBezTo>
                  <a:pt x="281" y="251"/>
                  <a:pt x="281" y="251"/>
                  <a:pt x="281" y="251"/>
                </a:cubicBezTo>
                <a:cubicBezTo>
                  <a:pt x="281" y="245"/>
                  <a:pt x="276" y="240"/>
                  <a:pt x="270" y="240"/>
                </a:cubicBezTo>
                <a:cubicBezTo>
                  <a:pt x="195" y="240"/>
                  <a:pt x="195" y="240"/>
                  <a:pt x="195" y="240"/>
                </a:cubicBezTo>
                <a:cubicBezTo>
                  <a:pt x="275" y="177"/>
                  <a:pt x="275" y="177"/>
                  <a:pt x="275" y="177"/>
                </a:cubicBezTo>
                <a:cubicBezTo>
                  <a:pt x="133" y="0"/>
                  <a:pt x="133" y="0"/>
                  <a:pt x="133" y="0"/>
                </a:cubicBezTo>
                <a:cubicBezTo>
                  <a:pt x="0" y="109"/>
                  <a:pt x="0" y="109"/>
                  <a:pt x="0" y="109"/>
                </a:cubicBezTo>
                <a:cubicBezTo>
                  <a:pt x="109" y="240"/>
                  <a:pt x="109" y="240"/>
                  <a:pt x="109" y="240"/>
                </a:cubicBezTo>
                <a:cubicBezTo>
                  <a:pt x="33" y="240"/>
                  <a:pt x="33" y="240"/>
                  <a:pt x="33" y="240"/>
                </a:cubicBezTo>
                <a:cubicBezTo>
                  <a:pt x="27" y="240"/>
                  <a:pt x="23" y="245"/>
                  <a:pt x="23" y="251"/>
                </a:cubicBezTo>
                <a:close/>
                <a:moveTo>
                  <a:pt x="123" y="122"/>
                </a:moveTo>
                <a:cubicBezTo>
                  <a:pt x="27" y="104"/>
                  <a:pt x="27" y="104"/>
                  <a:pt x="27" y="104"/>
                </a:cubicBezTo>
                <a:cubicBezTo>
                  <a:pt x="123" y="26"/>
                  <a:pt x="123" y="26"/>
                  <a:pt x="123" y="26"/>
                </a:cubicBezTo>
                <a:lnTo>
                  <a:pt x="123" y="122"/>
                </a:lnTo>
                <a:close/>
                <a:moveTo>
                  <a:pt x="252" y="168"/>
                </a:moveTo>
                <a:cubicBezTo>
                  <a:pt x="132" y="149"/>
                  <a:pt x="132" y="149"/>
                  <a:pt x="132" y="149"/>
                </a:cubicBezTo>
                <a:cubicBezTo>
                  <a:pt x="137" y="28"/>
                  <a:pt x="137" y="28"/>
                  <a:pt x="137" y="28"/>
                </a:cubicBezTo>
                <a:lnTo>
                  <a:pt x="252" y="168"/>
                </a:lnTo>
                <a:close/>
                <a:moveTo>
                  <a:pt x="154" y="251"/>
                </a:moveTo>
                <a:cubicBezTo>
                  <a:pt x="156" y="167"/>
                  <a:pt x="156" y="167"/>
                  <a:pt x="156" y="167"/>
                </a:cubicBezTo>
                <a:cubicBezTo>
                  <a:pt x="247" y="182"/>
                  <a:pt x="247" y="182"/>
                  <a:pt x="247" y="182"/>
                </a:cubicBezTo>
                <a:cubicBezTo>
                  <a:pt x="164" y="251"/>
                  <a:pt x="164" y="251"/>
                  <a:pt x="164" y="251"/>
                </a:cubicBezTo>
                <a:lnTo>
                  <a:pt x="154" y="251"/>
                </a:lnTo>
                <a:close/>
                <a:moveTo>
                  <a:pt x="133" y="250"/>
                </a:moveTo>
                <a:cubicBezTo>
                  <a:pt x="27" y="121"/>
                  <a:pt x="27" y="121"/>
                  <a:pt x="27" y="121"/>
                </a:cubicBezTo>
                <a:cubicBezTo>
                  <a:pt x="119" y="136"/>
                  <a:pt x="119" y="136"/>
                  <a:pt x="119" y="136"/>
                </a:cubicBezTo>
                <a:cubicBezTo>
                  <a:pt x="122" y="144"/>
                  <a:pt x="119" y="152"/>
                  <a:pt x="120" y="160"/>
                </a:cubicBezTo>
                <a:cubicBezTo>
                  <a:pt x="126" y="163"/>
                  <a:pt x="136" y="162"/>
                  <a:pt x="142" y="166"/>
                </a:cubicBezTo>
                <a:cubicBezTo>
                  <a:pt x="142" y="250"/>
                  <a:pt x="142" y="250"/>
                  <a:pt x="142" y="250"/>
                </a:cubicBezTo>
                <a:lnTo>
                  <a:pt x="133" y="25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59" name="Freeform 39"/>
          <p:cNvSpPr/>
          <p:nvPr/>
        </p:nvSpPr>
        <p:spPr bwMode="auto">
          <a:xfrm>
            <a:off x="3708994" y="1103262"/>
            <a:ext cx="346862" cy="353520"/>
          </a:xfrm>
          <a:custGeom>
            <a:avLst/>
            <a:gdLst>
              <a:gd name="T0" fmla="*/ 161 w 283"/>
              <a:gd name="T1" fmla="*/ 21 h 288"/>
              <a:gd name="T2" fmla="*/ 141 w 283"/>
              <a:gd name="T3" fmla="*/ 0 h 288"/>
              <a:gd name="T4" fmla="*/ 121 w 283"/>
              <a:gd name="T5" fmla="*/ 21 h 288"/>
              <a:gd name="T6" fmla="*/ 122 w 283"/>
              <a:gd name="T7" fmla="*/ 100 h 288"/>
              <a:gd name="T8" fmla="*/ 0 w 283"/>
              <a:gd name="T9" fmla="*/ 170 h 288"/>
              <a:gd name="T10" fmla="*/ 0 w 283"/>
              <a:gd name="T11" fmla="*/ 198 h 288"/>
              <a:gd name="T12" fmla="*/ 123 w 283"/>
              <a:gd name="T13" fmla="*/ 159 h 288"/>
              <a:gd name="T14" fmla="*/ 122 w 283"/>
              <a:gd name="T15" fmla="*/ 225 h 288"/>
              <a:gd name="T16" fmla="*/ 126 w 283"/>
              <a:gd name="T17" fmla="*/ 242 h 288"/>
              <a:gd name="T18" fmla="*/ 85 w 283"/>
              <a:gd name="T19" fmla="*/ 267 h 288"/>
              <a:gd name="T20" fmla="*/ 85 w 283"/>
              <a:gd name="T21" fmla="*/ 288 h 288"/>
              <a:gd name="T22" fmla="*/ 141 w 283"/>
              <a:gd name="T23" fmla="*/ 272 h 288"/>
              <a:gd name="T24" fmla="*/ 197 w 283"/>
              <a:gd name="T25" fmla="*/ 288 h 288"/>
              <a:gd name="T26" fmla="*/ 197 w 283"/>
              <a:gd name="T27" fmla="*/ 268 h 288"/>
              <a:gd name="T28" fmla="*/ 157 w 283"/>
              <a:gd name="T29" fmla="*/ 242 h 288"/>
              <a:gd name="T30" fmla="*/ 161 w 283"/>
              <a:gd name="T31" fmla="*/ 225 h 288"/>
              <a:gd name="T32" fmla="*/ 161 w 283"/>
              <a:gd name="T33" fmla="*/ 159 h 288"/>
              <a:gd name="T34" fmla="*/ 283 w 283"/>
              <a:gd name="T35" fmla="*/ 196 h 288"/>
              <a:gd name="T36" fmla="*/ 283 w 283"/>
              <a:gd name="T37" fmla="*/ 168 h 288"/>
              <a:gd name="T38" fmla="*/ 161 w 283"/>
              <a:gd name="T39" fmla="*/ 100 h 288"/>
              <a:gd name="T40" fmla="*/ 161 w 283"/>
              <a:gd name="T41"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3" h="288">
                <a:moveTo>
                  <a:pt x="161" y="21"/>
                </a:moveTo>
                <a:cubicBezTo>
                  <a:pt x="161" y="21"/>
                  <a:pt x="163" y="2"/>
                  <a:pt x="141" y="0"/>
                </a:cubicBezTo>
                <a:cubicBezTo>
                  <a:pt x="123" y="3"/>
                  <a:pt x="122" y="14"/>
                  <a:pt x="121" y="21"/>
                </a:cubicBezTo>
                <a:cubicBezTo>
                  <a:pt x="122" y="22"/>
                  <a:pt x="122" y="100"/>
                  <a:pt x="122" y="100"/>
                </a:cubicBezTo>
                <a:cubicBezTo>
                  <a:pt x="0" y="170"/>
                  <a:pt x="0" y="170"/>
                  <a:pt x="0" y="170"/>
                </a:cubicBezTo>
                <a:cubicBezTo>
                  <a:pt x="0" y="198"/>
                  <a:pt x="0" y="198"/>
                  <a:pt x="0" y="198"/>
                </a:cubicBezTo>
                <a:cubicBezTo>
                  <a:pt x="123" y="159"/>
                  <a:pt x="123" y="159"/>
                  <a:pt x="123" y="159"/>
                </a:cubicBezTo>
                <a:cubicBezTo>
                  <a:pt x="122" y="225"/>
                  <a:pt x="122" y="225"/>
                  <a:pt x="122" y="225"/>
                </a:cubicBezTo>
                <a:cubicBezTo>
                  <a:pt x="126" y="242"/>
                  <a:pt x="126" y="242"/>
                  <a:pt x="126" y="242"/>
                </a:cubicBezTo>
                <a:cubicBezTo>
                  <a:pt x="85" y="267"/>
                  <a:pt x="85" y="267"/>
                  <a:pt x="85" y="267"/>
                </a:cubicBezTo>
                <a:cubicBezTo>
                  <a:pt x="85" y="288"/>
                  <a:pt x="85" y="288"/>
                  <a:pt x="85" y="288"/>
                </a:cubicBezTo>
                <a:cubicBezTo>
                  <a:pt x="141" y="272"/>
                  <a:pt x="141" y="272"/>
                  <a:pt x="141" y="272"/>
                </a:cubicBezTo>
                <a:cubicBezTo>
                  <a:pt x="197" y="288"/>
                  <a:pt x="197" y="288"/>
                  <a:pt x="197" y="288"/>
                </a:cubicBezTo>
                <a:cubicBezTo>
                  <a:pt x="197" y="268"/>
                  <a:pt x="197" y="268"/>
                  <a:pt x="197" y="268"/>
                </a:cubicBezTo>
                <a:cubicBezTo>
                  <a:pt x="157" y="242"/>
                  <a:pt x="157" y="242"/>
                  <a:pt x="157" y="242"/>
                </a:cubicBezTo>
                <a:cubicBezTo>
                  <a:pt x="161" y="225"/>
                  <a:pt x="161" y="225"/>
                  <a:pt x="161" y="225"/>
                </a:cubicBezTo>
                <a:cubicBezTo>
                  <a:pt x="161" y="159"/>
                  <a:pt x="161" y="159"/>
                  <a:pt x="161" y="159"/>
                </a:cubicBezTo>
                <a:cubicBezTo>
                  <a:pt x="283" y="196"/>
                  <a:pt x="283" y="196"/>
                  <a:pt x="283" y="196"/>
                </a:cubicBezTo>
                <a:cubicBezTo>
                  <a:pt x="283" y="168"/>
                  <a:pt x="283" y="168"/>
                  <a:pt x="283" y="168"/>
                </a:cubicBezTo>
                <a:cubicBezTo>
                  <a:pt x="161" y="100"/>
                  <a:pt x="161" y="100"/>
                  <a:pt x="161" y="100"/>
                </a:cubicBezTo>
                <a:lnTo>
                  <a:pt x="161" y="2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0" name="Freeform 139"/>
          <p:cNvSpPr/>
          <p:nvPr/>
        </p:nvSpPr>
        <p:spPr bwMode="auto">
          <a:xfrm>
            <a:off x="4408817" y="1134886"/>
            <a:ext cx="386142" cy="290272"/>
          </a:xfrm>
          <a:custGeom>
            <a:avLst/>
            <a:gdLst>
              <a:gd name="T0" fmla="*/ 234 w 315"/>
              <a:gd name="T1" fmla="*/ 0 h 237"/>
              <a:gd name="T2" fmla="*/ 157 w 315"/>
              <a:gd name="T3" fmla="*/ 51 h 237"/>
              <a:gd name="T4" fmla="*/ 80 w 315"/>
              <a:gd name="T5" fmla="*/ 0 h 237"/>
              <a:gd name="T6" fmla="*/ 54 w 315"/>
              <a:gd name="T7" fmla="*/ 149 h 237"/>
              <a:gd name="T8" fmla="*/ 157 w 315"/>
              <a:gd name="T9" fmla="*/ 237 h 237"/>
              <a:gd name="T10" fmla="*/ 261 w 315"/>
              <a:gd name="T11" fmla="*/ 149 h 237"/>
              <a:gd name="T12" fmla="*/ 234 w 315"/>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315" h="237">
                <a:moveTo>
                  <a:pt x="234" y="0"/>
                </a:moveTo>
                <a:cubicBezTo>
                  <a:pt x="176" y="0"/>
                  <a:pt x="157" y="51"/>
                  <a:pt x="157" y="51"/>
                </a:cubicBezTo>
                <a:cubicBezTo>
                  <a:pt x="157" y="51"/>
                  <a:pt x="143" y="0"/>
                  <a:pt x="80" y="0"/>
                </a:cubicBezTo>
                <a:cubicBezTo>
                  <a:pt x="9" y="0"/>
                  <a:pt x="0" y="92"/>
                  <a:pt x="54" y="149"/>
                </a:cubicBezTo>
                <a:cubicBezTo>
                  <a:pt x="108" y="206"/>
                  <a:pt x="157" y="237"/>
                  <a:pt x="157" y="237"/>
                </a:cubicBezTo>
                <a:cubicBezTo>
                  <a:pt x="157" y="237"/>
                  <a:pt x="207" y="206"/>
                  <a:pt x="261" y="149"/>
                </a:cubicBezTo>
                <a:cubicBezTo>
                  <a:pt x="315" y="92"/>
                  <a:pt x="305" y="0"/>
                  <a:pt x="234"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1" name="Freeform 29"/>
          <p:cNvSpPr>
            <a:spLocks noEditPoints="1"/>
          </p:cNvSpPr>
          <p:nvPr/>
        </p:nvSpPr>
        <p:spPr bwMode="auto">
          <a:xfrm>
            <a:off x="2216928" y="1158874"/>
            <a:ext cx="408579" cy="242297"/>
          </a:xfrm>
          <a:custGeom>
            <a:avLst/>
            <a:gdLst>
              <a:gd name="T0" fmla="*/ 72 w 109"/>
              <a:gd name="T1" fmla="*/ 0 h 64"/>
              <a:gd name="T2" fmla="*/ 54 w 109"/>
              <a:gd name="T3" fmla="*/ 6 h 64"/>
              <a:gd name="T4" fmla="*/ 37 w 109"/>
              <a:gd name="T5" fmla="*/ 0 h 64"/>
              <a:gd name="T6" fmla="*/ 17 w 109"/>
              <a:gd name="T7" fmla="*/ 64 h 64"/>
              <a:gd name="T8" fmla="*/ 54 w 109"/>
              <a:gd name="T9" fmla="*/ 45 h 64"/>
              <a:gd name="T10" fmla="*/ 91 w 109"/>
              <a:gd name="T11" fmla="*/ 63 h 64"/>
              <a:gd name="T12" fmla="*/ 72 w 109"/>
              <a:gd name="T13" fmla="*/ 0 h 64"/>
              <a:gd name="T14" fmla="*/ 35 w 109"/>
              <a:gd name="T15" fmla="*/ 36 h 64"/>
              <a:gd name="T16" fmla="*/ 23 w 109"/>
              <a:gd name="T17" fmla="*/ 24 h 64"/>
              <a:gd name="T18" fmla="*/ 35 w 109"/>
              <a:gd name="T19" fmla="*/ 11 h 64"/>
              <a:gd name="T20" fmla="*/ 47 w 109"/>
              <a:gd name="T21" fmla="*/ 24 h 64"/>
              <a:gd name="T22" fmla="*/ 35 w 109"/>
              <a:gd name="T23" fmla="*/ 36 h 64"/>
              <a:gd name="T24" fmla="*/ 68 w 109"/>
              <a:gd name="T25" fmla="*/ 29 h 64"/>
              <a:gd name="T26" fmla="*/ 65 w 109"/>
              <a:gd name="T27" fmla="*/ 26 h 64"/>
              <a:gd name="T28" fmla="*/ 68 w 109"/>
              <a:gd name="T29" fmla="*/ 24 h 64"/>
              <a:gd name="T30" fmla="*/ 71 w 109"/>
              <a:gd name="T31" fmla="*/ 26 h 64"/>
              <a:gd name="T32" fmla="*/ 68 w 109"/>
              <a:gd name="T33" fmla="*/ 29 h 64"/>
              <a:gd name="T34" fmla="*/ 76 w 109"/>
              <a:gd name="T35" fmla="*/ 37 h 64"/>
              <a:gd name="T36" fmla="*/ 73 w 109"/>
              <a:gd name="T37" fmla="*/ 35 h 64"/>
              <a:gd name="T38" fmla="*/ 76 w 109"/>
              <a:gd name="T39" fmla="*/ 32 h 64"/>
              <a:gd name="T40" fmla="*/ 79 w 109"/>
              <a:gd name="T41" fmla="*/ 35 h 64"/>
              <a:gd name="T42" fmla="*/ 76 w 109"/>
              <a:gd name="T43" fmla="*/ 37 h 64"/>
              <a:gd name="T44" fmla="*/ 76 w 109"/>
              <a:gd name="T45" fmla="*/ 21 h 64"/>
              <a:gd name="T46" fmla="*/ 73 w 109"/>
              <a:gd name="T47" fmla="*/ 18 h 64"/>
              <a:gd name="T48" fmla="*/ 76 w 109"/>
              <a:gd name="T49" fmla="*/ 15 h 64"/>
              <a:gd name="T50" fmla="*/ 79 w 109"/>
              <a:gd name="T51" fmla="*/ 18 h 64"/>
              <a:gd name="T52" fmla="*/ 76 w 109"/>
              <a:gd name="T53" fmla="*/ 21 h 64"/>
              <a:gd name="T54" fmla="*/ 84 w 109"/>
              <a:gd name="T55" fmla="*/ 29 h 64"/>
              <a:gd name="T56" fmla="*/ 82 w 109"/>
              <a:gd name="T57" fmla="*/ 26 h 64"/>
              <a:gd name="T58" fmla="*/ 84 w 109"/>
              <a:gd name="T59" fmla="*/ 24 h 64"/>
              <a:gd name="T60" fmla="*/ 87 w 109"/>
              <a:gd name="T61" fmla="*/ 26 h 64"/>
              <a:gd name="T62" fmla="*/ 84 w 109"/>
              <a:gd name="T63" fmla="*/ 29 h 64"/>
              <a:gd name="T64" fmla="*/ 35 w 109"/>
              <a:gd name="T65" fmla="*/ 17 h 64"/>
              <a:gd name="T66" fmla="*/ 28 w 109"/>
              <a:gd name="T67" fmla="*/ 24 h 64"/>
              <a:gd name="T68" fmla="*/ 35 w 109"/>
              <a:gd name="T69" fmla="*/ 31 h 64"/>
              <a:gd name="T70" fmla="*/ 42 w 109"/>
              <a:gd name="T71" fmla="*/ 24 h 64"/>
              <a:gd name="T72" fmla="*/ 35 w 109"/>
              <a:gd name="T73"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64">
                <a:moveTo>
                  <a:pt x="72" y="0"/>
                </a:moveTo>
                <a:cubicBezTo>
                  <a:pt x="68" y="0"/>
                  <a:pt x="61" y="6"/>
                  <a:pt x="54" y="6"/>
                </a:cubicBezTo>
                <a:cubicBezTo>
                  <a:pt x="48" y="6"/>
                  <a:pt x="40" y="0"/>
                  <a:pt x="37" y="0"/>
                </a:cubicBezTo>
                <a:cubicBezTo>
                  <a:pt x="13" y="0"/>
                  <a:pt x="0" y="64"/>
                  <a:pt x="17" y="64"/>
                </a:cubicBezTo>
                <a:cubicBezTo>
                  <a:pt x="32" y="64"/>
                  <a:pt x="34" y="45"/>
                  <a:pt x="54" y="45"/>
                </a:cubicBezTo>
                <a:cubicBezTo>
                  <a:pt x="71" y="45"/>
                  <a:pt x="80" y="63"/>
                  <a:pt x="91" y="63"/>
                </a:cubicBezTo>
                <a:cubicBezTo>
                  <a:pt x="109" y="63"/>
                  <a:pt x="96" y="0"/>
                  <a:pt x="72" y="0"/>
                </a:cubicBezTo>
                <a:close/>
                <a:moveTo>
                  <a:pt x="35" y="36"/>
                </a:moveTo>
                <a:cubicBezTo>
                  <a:pt x="28" y="36"/>
                  <a:pt x="23" y="30"/>
                  <a:pt x="23" y="24"/>
                </a:cubicBezTo>
                <a:cubicBezTo>
                  <a:pt x="23" y="17"/>
                  <a:pt x="28" y="11"/>
                  <a:pt x="35" y="11"/>
                </a:cubicBezTo>
                <a:cubicBezTo>
                  <a:pt x="42" y="11"/>
                  <a:pt x="47" y="17"/>
                  <a:pt x="47" y="24"/>
                </a:cubicBezTo>
                <a:cubicBezTo>
                  <a:pt x="47" y="30"/>
                  <a:pt x="42" y="36"/>
                  <a:pt x="35" y="36"/>
                </a:cubicBezTo>
                <a:close/>
                <a:moveTo>
                  <a:pt x="68" y="29"/>
                </a:moveTo>
                <a:cubicBezTo>
                  <a:pt x="66" y="29"/>
                  <a:pt x="65" y="28"/>
                  <a:pt x="65" y="26"/>
                </a:cubicBezTo>
                <a:cubicBezTo>
                  <a:pt x="65" y="25"/>
                  <a:pt x="66" y="24"/>
                  <a:pt x="68" y="24"/>
                </a:cubicBezTo>
                <a:cubicBezTo>
                  <a:pt x="69" y="24"/>
                  <a:pt x="71" y="25"/>
                  <a:pt x="71" y="26"/>
                </a:cubicBezTo>
                <a:cubicBezTo>
                  <a:pt x="71" y="28"/>
                  <a:pt x="69" y="29"/>
                  <a:pt x="68" y="29"/>
                </a:cubicBezTo>
                <a:close/>
                <a:moveTo>
                  <a:pt x="76" y="37"/>
                </a:moveTo>
                <a:cubicBezTo>
                  <a:pt x="75" y="37"/>
                  <a:pt x="73" y="36"/>
                  <a:pt x="73" y="35"/>
                </a:cubicBezTo>
                <a:cubicBezTo>
                  <a:pt x="73" y="33"/>
                  <a:pt x="75" y="32"/>
                  <a:pt x="76" y="32"/>
                </a:cubicBezTo>
                <a:cubicBezTo>
                  <a:pt x="78" y="32"/>
                  <a:pt x="79" y="33"/>
                  <a:pt x="79" y="35"/>
                </a:cubicBezTo>
                <a:cubicBezTo>
                  <a:pt x="79" y="36"/>
                  <a:pt x="78" y="37"/>
                  <a:pt x="76" y="37"/>
                </a:cubicBezTo>
                <a:close/>
                <a:moveTo>
                  <a:pt x="76" y="21"/>
                </a:moveTo>
                <a:cubicBezTo>
                  <a:pt x="75" y="21"/>
                  <a:pt x="73" y="20"/>
                  <a:pt x="73" y="18"/>
                </a:cubicBezTo>
                <a:cubicBezTo>
                  <a:pt x="73" y="17"/>
                  <a:pt x="75" y="15"/>
                  <a:pt x="76" y="15"/>
                </a:cubicBezTo>
                <a:cubicBezTo>
                  <a:pt x="78" y="15"/>
                  <a:pt x="79" y="17"/>
                  <a:pt x="79" y="18"/>
                </a:cubicBezTo>
                <a:cubicBezTo>
                  <a:pt x="79" y="20"/>
                  <a:pt x="78" y="21"/>
                  <a:pt x="76" y="21"/>
                </a:cubicBezTo>
                <a:close/>
                <a:moveTo>
                  <a:pt x="84" y="29"/>
                </a:moveTo>
                <a:cubicBezTo>
                  <a:pt x="83" y="29"/>
                  <a:pt x="82" y="28"/>
                  <a:pt x="82" y="26"/>
                </a:cubicBezTo>
                <a:cubicBezTo>
                  <a:pt x="82" y="25"/>
                  <a:pt x="83" y="24"/>
                  <a:pt x="84" y="24"/>
                </a:cubicBezTo>
                <a:cubicBezTo>
                  <a:pt x="86" y="24"/>
                  <a:pt x="87" y="25"/>
                  <a:pt x="87" y="26"/>
                </a:cubicBezTo>
                <a:cubicBezTo>
                  <a:pt x="87" y="28"/>
                  <a:pt x="86" y="29"/>
                  <a:pt x="84" y="29"/>
                </a:cubicBezTo>
                <a:close/>
                <a:moveTo>
                  <a:pt x="35" y="17"/>
                </a:moveTo>
                <a:cubicBezTo>
                  <a:pt x="31" y="17"/>
                  <a:pt x="28" y="20"/>
                  <a:pt x="28" y="24"/>
                </a:cubicBezTo>
                <a:cubicBezTo>
                  <a:pt x="28" y="27"/>
                  <a:pt x="31" y="31"/>
                  <a:pt x="35" y="31"/>
                </a:cubicBezTo>
                <a:cubicBezTo>
                  <a:pt x="39" y="31"/>
                  <a:pt x="42" y="27"/>
                  <a:pt x="42" y="24"/>
                </a:cubicBezTo>
                <a:cubicBezTo>
                  <a:pt x="42" y="20"/>
                  <a:pt x="39" y="17"/>
                  <a:pt x="35" y="1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462" name="组合 1461"/>
          <p:cNvGrpSpPr/>
          <p:nvPr/>
        </p:nvGrpSpPr>
        <p:grpSpPr>
          <a:xfrm>
            <a:off x="9591040" y="1102262"/>
            <a:ext cx="230486" cy="355521"/>
            <a:chOff x="7875588" y="503238"/>
            <a:chExt cx="485775" cy="749300"/>
          </a:xfrm>
          <a:solidFill>
            <a:srgbClr val="E7E6E6">
              <a:lumMod val="50000"/>
            </a:srgbClr>
          </a:solidFill>
        </p:grpSpPr>
        <p:sp>
          <p:nvSpPr>
            <p:cNvPr id="1463" name="Freeform 65"/>
            <p:cNvSpPr/>
            <p:nvPr/>
          </p:nvSpPr>
          <p:spPr bwMode="auto">
            <a:xfrm>
              <a:off x="7964488" y="868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4" name="Freeform 66"/>
            <p:cNvSpPr/>
            <p:nvPr/>
          </p:nvSpPr>
          <p:spPr bwMode="auto">
            <a:xfrm>
              <a:off x="7875588" y="868363"/>
              <a:ext cx="485775" cy="384175"/>
            </a:xfrm>
            <a:custGeom>
              <a:avLst/>
              <a:gdLst>
                <a:gd name="T0" fmla="*/ 160 w 166"/>
                <a:gd name="T1" fmla="*/ 115 h 131"/>
                <a:gd name="T2" fmla="*/ 149 w 166"/>
                <a:gd name="T3" fmla="*/ 115 h 131"/>
                <a:gd name="T4" fmla="*/ 97 w 166"/>
                <a:gd name="T5" fmla="*/ 98 h 131"/>
                <a:gd name="T6" fmla="*/ 97 w 166"/>
                <a:gd name="T7" fmla="*/ 84 h 131"/>
                <a:gd name="T8" fmla="*/ 154 w 166"/>
                <a:gd name="T9" fmla="*/ 15 h 131"/>
                <a:gd name="T10" fmla="*/ 154 w 166"/>
                <a:gd name="T11" fmla="*/ 0 h 131"/>
                <a:gd name="T12" fmla="*/ 142 w 166"/>
                <a:gd name="T13" fmla="*/ 0 h 131"/>
                <a:gd name="T14" fmla="*/ 142 w 166"/>
                <a:gd name="T15" fmla="*/ 15 h 131"/>
                <a:gd name="T16" fmla="*/ 83 w 166"/>
                <a:gd name="T17" fmla="*/ 73 h 131"/>
                <a:gd name="T18" fmla="*/ 24 w 166"/>
                <a:gd name="T19" fmla="*/ 15 h 131"/>
                <a:gd name="T20" fmla="*/ 24 w 166"/>
                <a:gd name="T21" fmla="*/ 0 h 131"/>
                <a:gd name="T22" fmla="*/ 12 w 166"/>
                <a:gd name="T23" fmla="*/ 0 h 131"/>
                <a:gd name="T24" fmla="*/ 12 w 166"/>
                <a:gd name="T25" fmla="*/ 15 h 131"/>
                <a:gd name="T26" fmla="*/ 69 w 166"/>
                <a:gd name="T27" fmla="*/ 84 h 131"/>
                <a:gd name="T28" fmla="*/ 69 w 166"/>
                <a:gd name="T29" fmla="*/ 98 h 131"/>
                <a:gd name="T30" fmla="*/ 17 w 166"/>
                <a:gd name="T31" fmla="*/ 115 h 131"/>
                <a:gd name="T32" fmla="*/ 6 w 166"/>
                <a:gd name="T33" fmla="*/ 115 h 131"/>
                <a:gd name="T34" fmla="*/ 0 w 166"/>
                <a:gd name="T35" fmla="*/ 122 h 131"/>
                <a:gd name="T36" fmla="*/ 0 w 166"/>
                <a:gd name="T37" fmla="*/ 125 h 131"/>
                <a:gd name="T38" fmla="*/ 6 w 166"/>
                <a:gd name="T39" fmla="*/ 131 h 131"/>
                <a:gd name="T40" fmla="*/ 160 w 166"/>
                <a:gd name="T41" fmla="*/ 131 h 131"/>
                <a:gd name="T42" fmla="*/ 166 w 166"/>
                <a:gd name="T43" fmla="*/ 125 h 131"/>
                <a:gd name="T44" fmla="*/ 166 w 166"/>
                <a:gd name="T45" fmla="*/ 122 h 131"/>
                <a:gd name="T46" fmla="*/ 160 w 166"/>
                <a:gd name="T47"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131">
                  <a:moveTo>
                    <a:pt x="160" y="115"/>
                  </a:moveTo>
                  <a:cubicBezTo>
                    <a:pt x="149" y="115"/>
                    <a:pt x="149" y="115"/>
                    <a:pt x="149" y="115"/>
                  </a:cubicBezTo>
                  <a:cubicBezTo>
                    <a:pt x="134" y="106"/>
                    <a:pt x="116" y="100"/>
                    <a:pt x="97" y="98"/>
                  </a:cubicBezTo>
                  <a:cubicBezTo>
                    <a:pt x="97" y="84"/>
                    <a:pt x="97" y="84"/>
                    <a:pt x="97" y="84"/>
                  </a:cubicBezTo>
                  <a:cubicBezTo>
                    <a:pt x="130" y="77"/>
                    <a:pt x="154" y="49"/>
                    <a:pt x="154" y="15"/>
                  </a:cubicBezTo>
                  <a:cubicBezTo>
                    <a:pt x="154" y="0"/>
                    <a:pt x="154" y="0"/>
                    <a:pt x="154" y="0"/>
                  </a:cubicBezTo>
                  <a:cubicBezTo>
                    <a:pt x="142" y="0"/>
                    <a:pt x="142" y="0"/>
                    <a:pt x="142" y="0"/>
                  </a:cubicBezTo>
                  <a:cubicBezTo>
                    <a:pt x="142" y="15"/>
                    <a:pt x="142" y="15"/>
                    <a:pt x="142" y="15"/>
                  </a:cubicBezTo>
                  <a:cubicBezTo>
                    <a:pt x="142" y="47"/>
                    <a:pt x="115" y="73"/>
                    <a:pt x="83" y="73"/>
                  </a:cubicBezTo>
                  <a:cubicBezTo>
                    <a:pt x="51" y="73"/>
                    <a:pt x="24" y="47"/>
                    <a:pt x="24" y="15"/>
                  </a:cubicBezTo>
                  <a:cubicBezTo>
                    <a:pt x="24" y="0"/>
                    <a:pt x="24" y="0"/>
                    <a:pt x="24" y="0"/>
                  </a:cubicBezTo>
                  <a:cubicBezTo>
                    <a:pt x="12" y="0"/>
                    <a:pt x="12" y="0"/>
                    <a:pt x="12" y="0"/>
                  </a:cubicBezTo>
                  <a:cubicBezTo>
                    <a:pt x="12" y="15"/>
                    <a:pt x="12" y="15"/>
                    <a:pt x="12" y="15"/>
                  </a:cubicBezTo>
                  <a:cubicBezTo>
                    <a:pt x="12" y="49"/>
                    <a:pt x="36" y="77"/>
                    <a:pt x="69" y="84"/>
                  </a:cubicBezTo>
                  <a:cubicBezTo>
                    <a:pt x="69" y="98"/>
                    <a:pt x="69" y="98"/>
                    <a:pt x="69" y="98"/>
                  </a:cubicBezTo>
                  <a:cubicBezTo>
                    <a:pt x="50" y="100"/>
                    <a:pt x="32" y="106"/>
                    <a:pt x="17" y="115"/>
                  </a:cubicBezTo>
                  <a:cubicBezTo>
                    <a:pt x="6" y="115"/>
                    <a:pt x="6" y="115"/>
                    <a:pt x="6" y="115"/>
                  </a:cubicBezTo>
                  <a:cubicBezTo>
                    <a:pt x="2" y="115"/>
                    <a:pt x="0" y="118"/>
                    <a:pt x="0" y="122"/>
                  </a:cubicBezTo>
                  <a:cubicBezTo>
                    <a:pt x="0" y="125"/>
                    <a:pt x="0" y="125"/>
                    <a:pt x="0" y="125"/>
                  </a:cubicBezTo>
                  <a:cubicBezTo>
                    <a:pt x="0" y="129"/>
                    <a:pt x="2" y="131"/>
                    <a:pt x="6" y="131"/>
                  </a:cubicBezTo>
                  <a:cubicBezTo>
                    <a:pt x="160" y="131"/>
                    <a:pt x="160" y="131"/>
                    <a:pt x="160" y="131"/>
                  </a:cubicBezTo>
                  <a:cubicBezTo>
                    <a:pt x="163" y="131"/>
                    <a:pt x="166" y="129"/>
                    <a:pt x="166" y="125"/>
                  </a:cubicBezTo>
                  <a:cubicBezTo>
                    <a:pt x="166" y="122"/>
                    <a:pt x="166" y="122"/>
                    <a:pt x="166" y="122"/>
                  </a:cubicBezTo>
                  <a:cubicBezTo>
                    <a:pt x="166" y="118"/>
                    <a:pt x="163" y="115"/>
                    <a:pt x="160" y="1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5" name="Freeform 67"/>
            <p:cNvSpPr/>
            <p:nvPr/>
          </p:nvSpPr>
          <p:spPr bwMode="auto">
            <a:xfrm>
              <a:off x="7999413" y="503238"/>
              <a:ext cx="239713" cy="122238"/>
            </a:xfrm>
            <a:custGeom>
              <a:avLst/>
              <a:gdLst>
                <a:gd name="T0" fmla="*/ 82 w 82"/>
                <a:gd name="T1" fmla="*/ 42 h 42"/>
                <a:gd name="T2" fmla="*/ 82 w 82"/>
                <a:gd name="T3" fmla="*/ 41 h 42"/>
                <a:gd name="T4" fmla="*/ 41 w 82"/>
                <a:gd name="T5" fmla="*/ 0 h 42"/>
                <a:gd name="T6" fmla="*/ 0 w 82"/>
                <a:gd name="T7" fmla="*/ 41 h 42"/>
                <a:gd name="T8" fmla="*/ 0 w 82"/>
                <a:gd name="T9" fmla="*/ 42 h 42"/>
                <a:gd name="T10" fmla="*/ 82 w 82"/>
                <a:gd name="T11" fmla="*/ 42 h 42"/>
              </a:gdLst>
              <a:ahLst/>
              <a:cxnLst>
                <a:cxn ang="0">
                  <a:pos x="T0" y="T1"/>
                </a:cxn>
                <a:cxn ang="0">
                  <a:pos x="T2" y="T3"/>
                </a:cxn>
                <a:cxn ang="0">
                  <a:pos x="T4" y="T5"/>
                </a:cxn>
                <a:cxn ang="0">
                  <a:pos x="T6" y="T7"/>
                </a:cxn>
                <a:cxn ang="0">
                  <a:pos x="T8" y="T9"/>
                </a:cxn>
                <a:cxn ang="0">
                  <a:pos x="T10" y="T11"/>
                </a:cxn>
              </a:cxnLst>
              <a:rect l="0" t="0" r="r" b="b"/>
              <a:pathLst>
                <a:path w="82" h="42">
                  <a:moveTo>
                    <a:pt x="82" y="42"/>
                  </a:moveTo>
                  <a:cubicBezTo>
                    <a:pt x="82" y="41"/>
                    <a:pt x="82" y="41"/>
                    <a:pt x="82" y="41"/>
                  </a:cubicBezTo>
                  <a:cubicBezTo>
                    <a:pt x="82" y="18"/>
                    <a:pt x="64" y="0"/>
                    <a:pt x="41" y="0"/>
                  </a:cubicBezTo>
                  <a:cubicBezTo>
                    <a:pt x="18" y="0"/>
                    <a:pt x="0" y="18"/>
                    <a:pt x="0" y="41"/>
                  </a:cubicBezTo>
                  <a:cubicBezTo>
                    <a:pt x="0" y="42"/>
                    <a:pt x="0" y="42"/>
                    <a:pt x="0" y="42"/>
                  </a:cubicBezTo>
                  <a:lnTo>
                    <a:pt x="8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6" name="Freeform 68"/>
            <p:cNvSpPr/>
            <p:nvPr/>
          </p:nvSpPr>
          <p:spPr bwMode="auto">
            <a:xfrm>
              <a:off x="7999413" y="655638"/>
              <a:ext cx="239713" cy="360363"/>
            </a:xfrm>
            <a:custGeom>
              <a:avLst/>
              <a:gdLst>
                <a:gd name="T0" fmla="*/ 0 w 82"/>
                <a:gd name="T1" fmla="*/ 0 h 123"/>
                <a:gd name="T2" fmla="*/ 0 w 82"/>
                <a:gd name="T3" fmla="*/ 82 h 123"/>
                <a:gd name="T4" fmla="*/ 41 w 82"/>
                <a:gd name="T5" fmla="*/ 123 h 123"/>
                <a:gd name="T6" fmla="*/ 82 w 82"/>
                <a:gd name="T7" fmla="*/ 82 h 123"/>
                <a:gd name="T8" fmla="*/ 82 w 82"/>
                <a:gd name="T9" fmla="*/ 0 h 123"/>
                <a:gd name="T10" fmla="*/ 0 w 82"/>
                <a:gd name="T11" fmla="*/ 0 h 123"/>
              </a:gdLst>
              <a:ahLst/>
              <a:cxnLst>
                <a:cxn ang="0">
                  <a:pos x="T0" y="T1"/>
                </a:cxn>
                <a:cxn ang="0">
                  <a:pos x="T2" y="T3"/>
                </a:cxn>
                <a:cxn ang="0">
                  <a:pos x="T4" y="T5"/>
                </a:cxn>
                <a:cxn ang="0">
                  <a:pos x="T6" y="T7"/>
                </a:cxn>
                <a:cxn ang="0">
                  <a:pos x="T8" y="T9"/>
                </a:cxn>
                <a:cxn ang="0">
                  <a:pos x="T10" y="T11"/>
                </a:cxn>
              </a:cxnLst>
              <a:rect l="0" t="0" r="r" b="b"/>
              <a:pathLst>
                <a:path w="82" h="123">
                  <a:moveTo>
                    <a:pt x="0" y="0"/>
                  </a:moveTo>
                  <a:cubicBezTo>
                    <a:pt x="0" y="82"/>
                    <a:pt x="0" y="82"/>
                    <a:pt x="0" y="82"/>
                  </a:cubicBezTo>
                  <a:cubicBezTo>
                    <a:pt x="0" y="105"/>
                    <a:pt x="18" y="123"/>
                    <a:pt x="41" y="123"/>
                  </a:cubicBezTo>
                  <a:cubicBezTo>
                    <a:pt x="64" y="123"/>
                    <a:pt x="82" y="105"/>
                    <a:pt x="82" y="82"/>
                  </a:cubicBezTo>
                  <a:cubicBezTo>
                    <a:pt x="82" y="0"/>
                    <a:pt x="82" y="0"/>
                    <a:pt x="8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67" name="组合 1466"/>
          <p:cNvGrpSpPr/>
          <p:nvPr/>
        </p:nvGrpSpPr>
        <p:grpSpPr>
          <a:xfrm>
            <a:off x="10301295" y="1071757"/>
            <a:ext cx="271160" cy="416531"/>
            <a:chOff x="5337176" y="5575301"/>
            <a:chExt cx="571500" cy="877887"/>
          </a:xfrm>
          <a:solidFill>
            <a:srgbClr val="E7E6E6">
              <a:lumMod val="50000"/>
            </a:srgbClr>
          </a:solidFill>
        </p:grpSpPr>
        <p:sp>
          <p:nvSpPr>
            <p:cNvPr id="1468" name="Freeform 107"/>
            <p:cNvSpPr>
              <a:spLocks noEditPoints="1"/>
            </p:cNvSpPr>
            <p:nvPr/>
          </p:nvSpPr>
          <p:spPr bwMode="auto">
            <a:xfrm>
              <a:off x="5443538" y="5957888"/>
              <a:ext cx="358775" cy="495300"/>
            </a:xfrm>
            <a:custGeom>
              <a:avLst/>
              <a:gdLst>
                <a:gd name="T0" fmla="*/ 147 w 226"/>
                <a:gd name="T1" fmla="*/ 2 h 312"/>
                <a:gd name="T2" fmla="*/ 112 w 226"/>
                <a:gd name="T3" fmla="*/ 0 h 312"/>
                <a:gd name="T4" fmla="*/ 134 w 226"/>
                <a:gd name="T5" fmla="*/ 87 h 312"/>
                <a:gd name="T6" fmla="*/ 112 w 226"/>
                <a:gd name="T7" fmla="*/ 103 h 312"/>
                <a:gd name="T8" fmla="*/ 92 w 226"/>
                <a:gd name="T9" fmla="*/ 87 h 312"/>
                <a:gd name="T10" fmla="*/ 112 w 226"/>
                <a:gd name="T11" fmla="*/ 0 h 312"/>
                <a:gd name="T12" fmla="*/ 77 w 226"/>
                <a:gd name="T13" fmla="*/ 2 h 312"/>
                <a:gd name="T14" fmla="*/ 0 w 226"/>
                <a:gd name="T15" fmla="*/ 312 h 312"/>
                <a:gd name="T16" fmla="*/ 35 w 226"/>
                <a:gd name="T17" fmla="*/ 312 h 312"/>
                <a:gd name="T18" fmla="*/ 35 w 226"/>
                <a:gd name="T19" fmla="*/ 312 h 312"/>
                <a:gd name="T20" fmla="*/ 35 w 226"/>
                <a:gd name="T21" fmla="*/ 312 h 312"/>
                <a:gd name="T22" fmla="*/ 35 w 226"/>
                <a:gd name="T23" fmla="*/ 312 h 312"/>
                <a:gd name="T24" fmla="*/ 35 w 226"/>
                <a:gd name="T25" fmla="*/ 312 h 312"/>
                <a:gd name="T26" fmla="*/ 112 w 226"/>
                <a:gd name="T27" fmla="*/ 247 h 312"/>
                <a:gd name="T28" fmla="*/ 189 w 226"/>
                <a:gd name="T29" fmla="*/ 310 h 312"/>
                <a:gd name="T30" fmla="*/ 189 w 226"/>
                <a:gd name="T31" fmla="*/ 312 h 312"/>
                <a:gd name="T32" fmla="*/ 191 w 226"/>
                <a:gd name="T33" fmla="*/ 312 h 312"/>
                <a:gd name="T34" fmla="*/ 191 w 226"/>
                <a:gd name="T35" fmla="*/ 312 h 312"/>
                <a:gd name="T36" fmla="*/ 191 w 226"/>
                <a:gd name="T37" fmla="*/ 312 h 312"/>
                <a:gd name="T38" fmla="*/ 226 w 226"/>
                <a:gd name="T39" fmla="*/ 312 h 312"/>
                <a:gd name="T40" fmla="*/ 147 w 226"/>
                <a:gd name="T41" fmla="*/ 2 h 312"/>
                <a:gd name="T42" fmla="*/ 73 w 226"/>
                <a:gd name="T43" fmla="*/ 159 h 312"/>
                <a:gd name="T44" fmla="*/ 112 w 226"/>
                <a:gd name="T45" fmla="*/ 127 h 312"/>
                <a:gd name="T46" fmla="*/ 153 w 226"/>
                <a:gd name="T47" fmla="*/ 159 h 312"/>
                <a:gd name="T48" fmla="*/ 156 w 226"/>
                <a:gd name="T49" fmla="*/ 175 h 312"/>
                <a:gd name="T50" fmla="*/ 112 w 226"/>
                <a:gd name="T51" fmla="*/ 210 h 312"/>
                <a:gd name="T52" fmla="*/ 68 w 226"/>
                <a:gd name="T53" fmla="*/ 175 h 312"/>
                <a:gd name="T54" fmla="*/ 73 w 226"/>
                <a:gd name="T55" fmla="*/ 159 h 312"/>
                <a:gd name="T56" fmla="*/ 138 w 226"/>
                <a:gd name="T57" fmla="*/ 105 h 312"/>
                <a:gd name="T58" fmla="*/ 145 w 226"/>
                <a:gd name="T59" fmla="*/ 131 h 312"/>
                <a:gd name="T60" fmla="*/ 127 w 226"/>
                <a:gd name="T61" fmla="*/ 116 h 312"/>
                <a:gd name="T62" fmla="*/ 138 w 226"/>
                <a:gd name="T63" fmla="*/ 105 h 312"/>
                <a:gd name="T64" fmla="*/ 97 w 226"/>
                <a:gd name="T65" fmla="*/ 116 h 312"/>
                <a:gd name="T66" fmla="*/ 81 w 226"/>
                <a:gd name="T67" fmla="*/ 131 h 312"/>
                <a:gd name="T68" fmla="*/ 86 w 226"/>
                <a:gd name="T69" fmla="*/ 105 h 312"/>
                <a:gd name="T70" fmla="*/ 97 w 226"/>
                <a:gd name="T71" fmla="*/ 116 h 312"/>
                <a:gd name="T72" fmla="*/ 46 w 226"/>
                <a:gd name="T73" fmla="*/ 266 h 312"/>
                <a:gd name="T74" fmla="*/ 60 w 226"/>
                <a:gd name="T75" fmla="*/ 207 h 312"/>
                <a:gd name="T76" fmla="*/ 90 w 226"/>
                <a:gd name="T77" fmla="*/ 229 h 312"/>
                <a:gd name="T78" fmla="*/ 46 w 226"/>
                <a:gd name="T79" fmla="*/ 266 h 312"/>
                <a:gd name="T80" fmla="*/ 134 w 226"/>
                <a:gd name="T81" fmla="*/ 229 h 312"/>
                <a:gd name="T82" fmla="*/ 164 w 226"/>
                <a:gd name="T83" fmla="*/ 207 h 312"/>
                <a:gd name="T84" fmla="*/ 178 w 226"/>
                <a:gd name="T85" fmla="*/ 266 h 312"/>
                <a:gd name="T86" fmla="*/ 134 w 226"/>
                <a:gd name="T87" fmla="*/ 22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312">
                  <a:moveTo>
                    <a:pt x="147" y="2"/>
                  </a:moveTo>
                  <a:lnTo>
                    <a:pt x="112" y="0"/>
                  </a:lnTo>
                  <a:lnTo>
                    <a:pt x="134" y="87"/>
                  </a:lnTo>
                  <a:lnTo>
                    <a:pt x="112" y="103"/>
                  </a:lnTo>
                  <a:lnTo>
                    <a:pt x="92" y="87"/>
                  </a:lnTo>
                  <a:lnTo>
                    <a:pt x="112" y="0"/>
                  </a:lnTo>
                  <a:lnTo>
                    <a:pt x="77" y="2"/>
                  </a:lnTo>
                  <a:lnTo>
                    <a:pt x="0" y="312"/>
                  </a:lnTo>
                  <a:lnTo>
                    <a:pt x="35" y="312"/>
                  </a:lnTo>
                  <a:lnTo>
                    <a:pt x="35" y="312"/>
                  </a:lnTo>
                  <a:lnTo>
                    <a:pt x="35" y="312"/>
                  </a:lnTo>
                  <a:lnTo>
                    <a:pt x="35" y="312"/>
                  </a:lnTo>
                  <a:lnTo>
                    <a:pt x="35" y="312"/>
                  </a:lnTo>
                  <a:lnTo>
                    <a:pt x="112" y="247"/>
                  </a:lnTo>
                  <a:lnTo>
                    <a:pt x="189" y="310"/>
                  </a:lnTo>
                  <a:lnTo>
                    <a:pt x="189" y="312"/>
                  </a:lnTo>
                  <a:lnTo>
                    <a:pt x="191" y="312"/>
                  </a:lnTo>
                  <a:lnTo>
                    <a:pt x="191" y="312"/>
                  </a:lnTo>
                  <a:lnTo>
                    <a:pt x="191" y="312"/>
                  </a:lnTo>
                  <a:lnTo>
                    <a:pt x="226" y="312"/>
                  </a:lnTo>
                  <a:lnTo>
                    <a:pt x="147" y="2"/>
                  </a:lnTo>
                  <a:close/>
                  <a:moveTo>
                    <a:pt x="73" y="159"/>
                  </a:moveTo>
                  <a:lnTo>
                    <a:pt x="112" y="127"/>
                  </a:lnTo>
                  <a:lnTo>
                    <a:pt x="153" y="159"/>
                  </a:lnTo>
                  <a:lnTo>
                    <a:pt x="156" y="175"/>
                  </a:lnTo>
                  <a:lnTo>
                    <a:pt x="112" y="210"/>
                  </a:lnTo>
                  <a:lnTo>
                    <a:pt x="68" y="175"/>
                  </a:lnTo>
                  <a:lnTo>
                    <a:pt x="73" y="159"/>
                  </a:lnTo>
                  <a:close/>
                  <a:moveTo>
                    <a:pt x="138" y="105"/>
                  </a:moveTo>
                  <a:lnTo>
                    <a:pt x="145" y="131"/>
                  </a:lnTo>
                  <a:lnTo>
                    <a:pt x="127" y="116"/>
                  </a:lnTo>
                  <a:lnTo>
                    <a:pt x="138" y="105"/>
                  </a:lnTo>
                  <a:close/>
                  <a:moveTo>
                    <a:pt x="97" y="116"/>
                  </a:moveTo>
                  <a:lnTo>
                    <a:pt x="81" y="131"/>
                  </a:lnTo>
                  <a:lnTo>
                    <a:pt x="86" y="105"/>
                  </a:lnTo>
                  <a:lnTo>
                    <a:pt x="97" y="116"/>
                  </a:lnTo>
                  <a:close/>
                  <a:moveTo>
                    <a:pt x="46" y="266"/>
                  </a:moveTo>
                  <a:lnTo>
                    <a:pt x="60" y="207"/>
                  </a:lnTo>
                  <a:lnTo>
                    <a:pt x="90" y="229"/>
                  </a:lnTo>
                  <a:lnTo>
                    <a:pt x="46" y="266"/>
                  </a:lnTo>
                  <a:close/>
                  <a:moveTo>
                    <a:pt x="134" y="229"/>
                  </a:moveTo>
                  <a:lnTo>
                    <a:pt x="164" y="207"/>
                  </a:lnTo>
                  <a:lnTo>
                    <a:pt x="178" y="266"/>
                  </a:lnTo>
                  <a:lnTo>
                    <a:pt x="134"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69" name="Oval 108"/>
            <p:cNvSpPr>
              <a:spLocks noChangeArrowheads="1"/>
            </p:cNvSpPr>
            <p:nvPr/>
          </p:nvSpPr>
          <p:spPr bwMode="auto">
            <a:xfrm>
              <a:off x="5576888" y="5815013"/>
              <a:ext cx="88900" cy="87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0" name="Freeform 109"/>
            <p:cNvSpPr/>
            <p:nvPr/>
          </p:nvSpPr>
          <p:spPr bwMode="auto">
            <a:xfrm>
              <a:off x="5337176" y="5575301"/>
              <a:ext cx="571500" cy="544513"/>
            </a:xfrm>
            <a:custGeom>
              <a:avLst/>
              <a:gdLst>
                <a:gd name="T0" fmla="*/ 97 w 195"/>
                <a:gd name="T1" fmla="*/ 0 h 186"/>
                <a:gd name="T2" fmla="*/ 0 w 195"/>
                <a:gd name="T3" fmla="*/ 97 h 186"/>
                <a:gd name="T4" fmla="*/ 56 w 195"/>
                <a:gd name="T5" fmla="*/ 186 h 186"/>
                <a:gd name="T6" fmla="*/ 60 w 195"/>
                <a:gd name="T7" fmla="*/ 174 h 186"/>
                <a:gd name="T8" fmla="*/ 12 w 195"/>
                <a:gd name="T9" fmla="*/ 97 h 186"/>
                <a:gd name="T10" fmla="*/ 97 w 195"/>
                <a:gd name="T11" fmla="*/ 12 h 186"/>
                <a:gd name="T12" fmla="*/ 183 w 195"/>
                <a:gd name="T13" fmla="*/ 97 h 186"/>
                <a:gd name="T14" fmla="*/ 134 w 195"/>
                <a:gd name="T15" fmla="*/ 174 h 186"/>
                <a:gd name="T16" fmla="*/ 137 w 195"/>
                <a:gd name="T17" fmla="*/ 186 h 186"/>
                <a:gd name="T18" fmla="*/ 195 w 195"/>
                <a:gd name="T19" fmla="*/ 97 h 186"/>
                <a:gd name="T20" fmla="*/ 97 w 195"/>
                <a:gd name="T2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6">
                  <a:moveTo>
                    <a:pt x="97" y="0"/>
                  </a:moveTo>
                  <a:cubicBezTo>
                    <a:pt x="43" y="0"/>
                    <a:pt x="0" y="43"/>
                    <a:pt x="0" y="97"/>
                  </a:cubicBezTo>
                  <a:cubicBezTo>
                    <a:pt x="0" y="136"/>
                    <a:pt x="23" y="170"/>
                    <a:pt x="56" y="186"/>
                  </a:cubicBezTo>
                  <a:cubicBezTo>
                    <a:pt x="60" y="174"/>
                    <a:pt x="60" y="174"/>
                    <a:pt x="60" y="174"/>
                  </a:cubicBezTo>
                  <a:cubicBezTo>
                    <a:pt x="31" y="160"/>
                    <a:pt x="12" y="131"/>
                    <a:pt x="12" y="97"/>
                  </a:cubicBezTo>
                  <a:cubicBezTo>
                    <a:pt x="12" y="50"/>
                    <a:pt x="50" y="12"/>
                    <a:pt x="97" y="12"/>
                  </a:cubicBezTo>
                  <a:cubicBezTo>
                    <a:pt x="144" y="12"/>
                    <a:pt x="183" y="50"/>
                    <a:pt x="183" y="97"/>
                  </a:cubicBezTo>
                  <a:cubicBezTo>
                    <a:pt x="183" y="131"/>
                    <a:pt x="163" y="161"/>
                    <a:pt x="134" y="174"/>
                  </a:cubicBezTo>
                  <a:cubicBezTo>
                    <a:pt x="137" y="186"/>
                    <a:pt x="137" y="186"/>
                    <a:pt x="137" y="186"/>
                  </a:cubicBezTo>
                  <a:cubicBezTo>
                    <a:pt x="171" y="171"/>
                    <a:pt x="195" y="137"/>
                    <a:pt x="195" y="97"/>
                  </a:cubicBezTo>
                  <a:cubicBezTo>
                    <a:pt x="195" y="43"/>
                    <a:pt x="151" y="0"/>
                    <a:pt x="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1" name="Freeform 110"/>
            <p:cNvSpPr/>
            <p:nvPr/>
          </p:nvSpPr>
          <p:spPr bwMode="auto">
            <a:xfrm>
              <a:off x="5408613" y="5645151"/>
              <a:ext cx="425450" cy="403225"/>
            </a:xfrm>
            <a:custGeom>
              <a:avLst/>
              <a:gdLst>
                <a:gd name="T0" fmla="*/ 146 w 146"/>
                <a:gd name="T1" fmla="*/ 73 h 138"/>
                <a:gd name="T2" fmla="*/ 73 w 146"/>
                <a:gd name="T3" fmla="*/ 0 h 138"/>
                <a:gd name="T4" fmla="*/ 0 w 146"/>
                <a:gd name="T5" fmla="*/ 73 h 138"/>
                <a:gd name="T6" fmla="*/ 39 w 146"/>
                <a:gd name="T7" fmla="*/ 138 h 138"/>
                <a:gd name="T8" fmla="*/ 42 w 146"/>
                <a:gd name="T9" fmla="*/ 126 h 138"/>
                <a:gd name="T10" fmla="*/ 12 w 146"/>
                <a:gd name="T11" fmla="*/ 73 h 138"/>
                <a:gd name="T12" fmla="*/ 73 w 146"/>
                <a:gd name="T13" fmla="*/ 12 h 138"/>
                <a:gd name="T14" fmla="*/ 134 w 146"/>
                <a:gd name="T15" fmla="*/ 73 h 138"/>
                <a:gd name="T16" fmla="*/ 104 w 146"/>
                <a:gd name="T17" fmla="*/ 126 h 138"/>
                <a:gd name="T18" fmla="*/ 107 w 146"/>
                <a:gd name="T19" fmla="*/ 138 h 138"/>
                <a:gd name="T20" fmla="*/ 146 w 146"/>
                <a:gd name="T21"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146" y="73"/>
                  </a:moveTo>
                  <a:cubicBezTo>
                    <a:pt x="146" y="33"/>
                    <a:pt x="114" y="0"/>
                    <a:pt x="73" y="0"/>
                  </a:cubicBezTo>
                  <a:cubicBezTo>
                    <a:pt x="33" y="0"/>
                    <a:pt x="0" y="33"/>
                    <a:pt x="0" y="73"/>
                  </a:cubicBezTo>
                  <a:cubicBezTo>
                    <a:pt x="0" y="101"/>
                    <a:pt x="16" y="125"/>
                    <a:pt x="39" y="138"/>
                  </a:cubicBezTo>
                  <a:cubicBezTo>
                    <a:pt x="42" y="126"/>
                    <a:pt x="42" y="126"/>
                    <a:pt x="42" y="126"/>
                  </a:cubicBezTo>
                  <a:cubicBezTo>
                    <a:pt x="24" y="115"/>
                    <a:pt x="12" y="95"/>
                    <a:pt x="12" y="73"/>
                  </a:cubicBezTo>
                  <a:cubicBezTo>
                    <a:pt x="12" y="40"/>
                    <a:pt x="39" y="12"/>
                    <a:pt x="73" y="12"/>
                  </a:cubicBezTo>
                  <a:cubicBezTo>
                    <a:pt x="107" y="12"/>
                    <a:pt x="134" y="40"/>
                    <a:pt x="134" y="73"/>
                  </a:cubicBezTo>
                  <a:cubicBezTo>
                    <a:pt x="134" y="96"/>
                    <a:pt x="122" y="116"/>
                    <a:pt x="104" y="126"/>
                  </a:cubicBezTo>
                  <a:cubicBezTo>
                    <a:pt x="107" y="138"/>
                    <a:pt x="107" y="138"/>
                    <a:pt x="107" y="138"/>
                  </a:cubicBezTo>
                  <a:cubicBezTo>
                    <a:pt x="130" y="126"/>
                    <a:pt x="146" y="102"/>
                    <a:pt x="146"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2" name="Freeform 111"/>
            <p:cNvSpPr/>
            <p:nvPr/>
          </p:nvSpPr>
          <p:spPr bwMode="auto">
            <a:xfrm>
              <a:off x="5478463" y="5715001"/>
              <a:ext cx="285750" cy="263525"/>
            </a:xfrm>
            <a:custGeom>
              <a:avLst/>
              <a:gdLst>
                <a:gd name="T0" fmla="*/ 73 w 98"/>
                <a:gd name="T1" fmla="*/ 77 h 90"/>
                <a:gd name="T2" fmla="*/ 76 w 98"/>
                <a:gd name="T3" fmla="*/ 90 h 90"/>
                <a:gd name="T4" fmla="*/ 98 w 98"/>
                <a:gd name="T5" fmla="*/ 49 h 90"/>
                <a:gd name="T6" fmla="*/ 49 w 98"/>
                <a:gd name="T7" fmla="*/ 0 h 90"/>
                <a:gd name="T8" fmla="*/ 0 w 98"/>
                <a:gd name="T9" fmla="*/ 49 h 90"/>
                <a:gd name="T10" fmla="*/ 21 w 98"/>
                <a:gd name="T11" fmla="*/ 89 h 90"/>
                <a:gd name="T12" fmla="*/ 24 w 98"/>
                <a:gd name="T13" fmla="*/ 76 h 90"/>
                <a:gd name="T14" fmla="*/ 12 w 98"/>
                <a:gd name="T15" fmla="*/ 49 h 90"/>
                <a:gd name="T16" fmla="*/ 49 w 98"/>
                <a:gd name="T17" fmla="*/ 12 h 90"/>
                <a:gd name="T18" fmla="*/ 86 w 98"/>
                <a:gd name="T19" fmla="*/ 49 h 90"/>
                <a:gd name="T20" fmla="*/ 73 w 98"/>
                <a:gd name="T21"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0">
                  <a:moveTo>
                    <a:pt x="73" y="77"/>
                  </a:moveTo>
                  <a:cubicBezTo>
                    <a:pt x="76" y="90"/>
                    <a:pt x="76" y="90"/>
                    <a:pt x="76" y="90"/>
                  </a:cubicBezTo>
                  <a:cubicBezTo>
                    <a:pt x="89" y="81"/>
                    <a:pt x="98" y="66"/>
                    <a:pt x="98" y="49"/>
                  </a:cubicBezTo>
                  <a:cubicBezTo>
                    <a:pt x="98" y="22"/>
                    <a:pt x="76" y="0"/>
                    <a:pt x="49" y="0"/>
                  </a:cubicBezTo>
                  <a:cubicBezTo>
                    <a:pt x="22" y="0"/>
                    <a:pt x="0" y="22"/>
                    <a:pt x="0" y="49"/>
                  </a:cubicBezTo>
                  <a:cubicBezTo>
                    <a:pt x="0" y="66"/>
                    <a:pt x="9" y="80"/>
                    <a:pt x="21" y="89"/>
                  </a:cubicBezTo>
                  <a:cubicBezTo>
                    <a:pt x="24" y="76"/>
                    <a:pt x="24" y="76"/>
                    <a:pt x="24" y="76"/>
                  </a:cubicBezTo>
                  <a:cubicBezTo>
                    <a:pt x="17" y="70"/>
                    <a:pt x="12" y="60"/>
                    <a:pt x="12" y="49"/>
                  </a:cubicBezTo>
                  <a:cubicBezTo>
                    <a:pt x="12" y="29"/>
                    <a:pt x="29" y="12"/>
                    <a:pt x="49" y="12"/>
                  </a:cubicBezTo>
                  <a:cubicBezTo>
                    <a:pt x="69" y="12"/>
                    <a:pt x="86" y="29"/>
                    <a:pt x="86" y="49"/>
                  </a:cubicBezTo>
                  <a:cubicBezTo>
                    <a:pt x="86" y="60"/>
                    <a:pt x="81" y="70"/>
                    <a:pt x="73"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3" name="组合 1472"/>
          <p:cNvGrpSpPr/>
          <p:nvPr/>
        </p:nvGrpSpPr>
        <p:grpSpPr>
          <a:xfrm>
            <a:off x="814476" y="1660651"/>
            <a:ext cx="310842" cy="352641"/>
            <a:chOff x="2805113" y="2673350"/>
            <a:chExt cx="1487488" cy="1687513"/>
          </a:xfrm>
          <a:solidFill>
            <a:srgbClr val="E7E6E6">
              <a:lumMod val="50000"/>
            </a:srgbClr>
          </a:solidFill>
        </p:grpSpPr>
        <p:sp>
          <p:nvSpPr>
            <p:cNvPr id="1474" name="Freeform 53"/>
            <p:cNvSpPr/>
            <p:nvPr/>
          </p:nvSpPr>
          <p:spPr bwMode="auto">
            <a:xfrm>
              <a:off x="2989263" y="2673350"/>
              <a:ext cx="547688" cy="542925"/>
            </a:xfrm>
            <a:custGeom>
              <a:avLst/>
              <a:gdLst>
                <a:gd name="T0" fmla="*/ 113 w 345"/>
                <a:gd name="T1" fmla="*/ 342 h 342"/>
                <a:gd name="T2" fmla="*/ 0 w 345"/>
                <a:gd name="T3" fmla="*/ 290 h 342"/>
                <a:gd name="T4" fmla="*/ 113 w 345"/>
                <a:gd name="T5" fmla="*/ 246 h 342"/>
                <a:gd name="T6" fmla="*/ 2 w 345"/>
                <a:gd name="T7" fmla="*/ 111 h 342"/>
                <a:gd name="T8" fmla="*/ 202 w 345"/>
                <a:gd name="T9" fmla="*/ 155 h 342"/>
                <a:gd name="T10" fmla="*/ 195 w 345"/>
                <a:gd name="T11" fmla="*/ 31 h 342"/>
                <a:gd name="T12" fmla="*/ 267 w 345"/>
                <a:gd name="T13" fmla="*/ 114 h 342"/>
                <a:gd name="T14" fmla="*/ 326 w 345"/>
                <a:gd name="T15" fmla="*/ 0 h 342"/>
                <a:gd name="T16" fmla="*/ 345 w 345"/>
                <a:gd name="T17" fmla="*/ 146 h 342"/>
                <a:gd name="T18" fmla="*/ 315 w 345"/>
                <a:gd name="T19" fmla="*/ 64 h 342"/>
                <a:gd name="T20" fmla="*/ 278 w 345"/>
                <a:gd name="T21" fmla="*/ 160 h 342"/>
                <a:gd name="T22" fmla="*/ 213 w 345"/>
                <a:gd name="T23" fmla="*/ 75 h 342"/>
                <a:gd name="T24" fmla="*/ 223 w 345"/>
                <a:gd name="T25" fmla="*/ 185 h 342"/>
                <a:gd name="T26" fmla="*/ 48 w 345"/>
                <a:gd name="T27" fmla="*/ 140 h 342"/>
                <a:gd name="T28" fmla="*/ 143 w 345"/>
                <a:gd name="T29" fmla="*/ 260 h 342"/>
                <a:gd name="T30" fmla="*/ 32 w 345"/>
                <a:gd name="T31" fmla="*/ 288 h 342"/>
                <a:gd name="T32" fmla="*/ 113 w 345"/>
                <a:gd name="T3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5" h="342">
                  <a:moveTo>
                    <a:pt x="113" y="342"/>
                  </a:moveTo>
                  <a:lnTo>
                    <a:pt x="0" y="290"/>
                  </a:lnTo>
                  <a:lnTo>
                    <a:pt x="113" y="246"/>
                  </a:lnTo>
                  <a:lnTo>
                    <a:pt x="2" y="111"/>
                  </a:lnTo>
                  <a:lnTo>
                    <a:pt x="202" y="155"/>
                  </a:lnTo>
                  <a:lnTo>
                    <a:pt x="195" y="31"/>
                  </a:lnTo>
                  <a:lnTo>
                    <a:pt x="267" y="114"/>
                  </a:lnTo>
                  <a:lnTo>
                    <a:pt x="326" y="0"/>
                  </a:lnTo>
                  <a:lnTo>
                    <a:pt x="345" y="146"/>
                  </a:lnTo>
                  <a:lnTo>
                    <a:pt x="315" y="64"/>
                  </a:lnTo>
                  <a:lnTo>
                    <a:pt x="278" y="160"/>
                  </a:lnTo>
                  <a:lnTo>
                    <a:pt x="213" y="75"/>
                  </a:lnTo>
                  <a:lnTo>
                    <a:pt x="223" y="185"/>
                  </a:lnTo>
                  <a:lnTo>
                    <a:pt x="48" y="140"/>
                  </a:lnTo>
                  <a:lnTo>
                    <a:pt x="143" y="260"/>
                  </a:lnTo>
                  <a:lnTo>
                    <a:pt x="32" y="288"/>
                  </a:lnTo>
                  <a:lnTo>
                    <a:pt x="113"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5" name="Freeform 54"/>
            <p:cNvSpPr/>
            <p:nvPr/>
          </p:nvSpPr>
          <p:spPr bwMode="auto">
            <a:xfrm>
              <a:off x="3848101" y="2895600"/>
              <a:ext cx="196850" cy="196850"/>
            </a:xfrm>
            <a:custGeom>
              <a:avLst/>
              <a:gdLst>
                <a:gd name="T0" fmla="*/ 7 w 67"/>
                <a:gd name="T1" fmla="*/ 21 h 67"/>
                <a:gd name="T2" fmla="*/ 47 w 67"/>
                <a:gd name="T3" fmla="*/ 7 h 67"/>
                <a:gd name="T4" fmla="*/ 60 w 67"/>
                <a:gd name="T5" fmla="*/ 46 h 67"/>
                <a:gd name="T6" fmla="*/ 21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2" y="0"/>
                    <a:pt x="47" y="7"/>
                  </a:cubicBezTo>
                  <a:cubicBezTo>
                    <a:pt x="61" y="14"/>
                    <a:pt x="67" y="32"/>
                    <a:pt x="60" y="46"/>
                  </a:cubicBezTo>
                  <a:cubicBezTo>
                    <a:pt x="53" y="61"/>
                    <a:pt x="35" y="67"/>
                    <a:pt x="21" y="60"/>
                  </a:cubicBezTo>
                  <a:cubicBezTo>
                    <a:pt x="6" y="53"/>
                    <a:pt x="0" y="35"/>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6" name="Freeform 55"/>
            <p:cNvSpPr/>
            <p:nvPr/>
          </p:nvSpPr>
          <p:spPr bwMode="auto">
            <a:xfrm>
              <a:off x="3203576" y="4005263"/>
              <a:ext cx="371475" cy="282575"/>
            </a:xfrm>
            <a:custGeom>
              <a:avLst/>
              <a:gdLst>
                <a:gd name="T0" fmla="*/ 14 w 126"/>
                <a:gd name="T1" fmla="*/ 0 h 96"/>
                <a:gd name="T2" fmla="*/ 43 w 126"/>
                <a:gd name="T3" fmla="*/ 82 h 96"/>
                <a:gd name="T4" fmla="*/ 126 w 126"/>
                <a:gd name="T5" fmla="*/ 54 h 96"/>
                <a:gd name="T6" fmla="*/ 14 w 126"/>
                <a:gd name="T7" fmla="*/ 0 h 96"/>
              </a:gdLst>
              <a:ahLst/>
              <a:cxnLst>
                <a:cxn ang="0">
                  <a:pos x="T0" y="T1"/>
                </a:cxn>
                <a:cxn ang="0">
                  <a:pos x="T2" y="T3"/>
                </a:cxn>
                <a:cxn ang="0">
                  <a:pos x="T4" y="T5"/>
                </a:cxn>
                <a:cxn ang="0">
                  <a:pos x="T6" y="T7"/>
                </a:cxn>
              </a:cxnLst>
              <a:rect l="0" t="0" r="r" b="b"/>
              <a:pathLst>
                <a:path w="126" h="96">
                  <a:moveTo>
                    <a:pt x="14" y="0"/>
                  </a:moveTo>
                  <a:cubicBezTo>
                    <a:pt x="0" y="30"/>
                    <a:pt x="13" y="67"/>
                    <a:pt x="43" y="82"/>
                  </a:cubicBezTo>
                  <a:cubicBezTo>
                    <a:pt x="74" y="96"/>
                    <a:pt x="110" y="84"/>
                    <a:pt x="126" y="54"/>
                  </a:cubicBez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77" name="Freeform 56"/>
            <p:cNvSpPr>
              <a:spLocks noEditPoints="1"/>
            </p:cNvSpPr>
            <p:nvPr/>
          </p:nvSpPr>
          <p:spPr bwMode="auto">
            <a:xfrm>
              <a:off x="2805113" y="2813050"/>
              <a:ext cx="1487488" cy="1547813"/>
            </a:xfrm>
            <a:custGeom>
              <a:avLst/>
              <a:gdLst>
                <a:gd name="T0" fmla="*/ 427 w 506"/>
                <a:gd name="T1" fmla="*/ 505 h 527"/>
                <a:gd name="T2" fmla="*/ 427 w 506"/>
                <a:gd name="T3" fmla="*/ 505 h 527"/>
                <a:gd name="T4" fmla="*/ 452 w 506"/>
                <a:gd name="T5" fmla="*/ 320 h 527"/>
                <a:gd name="T6" fmla="*/ 389 w 506"/>
                <a:gd name="T7" fmla="*/ 61 h 527"/>
                <a:gd name="T8" fmla="*/ 146 w 506"/>
                <a:gd name="T9" fmla="*/ 172 h 527"/>
                <a:gd name="T10" fmla="*/ 16 w 506"/>
                <a:gd name="T11" fmla="*/ 306 h 527"/>
                <a:gd name="T12" fmla="*/ 16 w 506"/>
                <a:gd name="T13" fmla="*/ 306 h 527"/>
                <a:gd name="T14" fmla="*/ 2 w 506"/>
                <a:gd name="T15" fmla="*/ 311 h 527"/>
                <a:gd name="T16" fmla="*/ 7 w 506"/>
                <a:gd name="T17" fmla="*/ 324 h 527"/>
                <a:gd name="T18" fmla="*/ 418 w 506"/>
                <a:gd name="T19" fmla="*/ 524 h 527"/>
                <a:gd name="T20" fmla="*/ 432 w 506"/>
                <a:gd name="T21" fmla="*/ 519 h 527"/>
                <a:gd name="T22" fmla="*/ 427 w 506"/>
                <a:gd name="T23" fmla="*/ 505 h 527"/>
                <a:gd name="T24" fmla="*/ 423 w 506"/>
                <a:gd name="T25" fmla="*/ 128 h 527"/>
                <a:gd name="T26" fmla="*/ 423 w 506"/>
                <a:gd name="T27" fmla="*/ 128 h 527"/>
                <a:gd name="T28" fmla="*/ 423 w 506"/>
                <a:gd name="T29" fmla="*/ 114 h 527"/>
                <a:gd name="T30" fmla="*/ 438 w 506"/>
                <a:gd name="T31" fmla="*/ 114 h 527"/>
                <a:gd name="T32" fmla="*/ 462 w 506"/>
                <a:gd name="T33" fmla="*/ 160 h 527"/>
                <a:gd name="T34" fmla="*/ 446 w 506"/>
                <a:gd name="T35" fmla="*/ 292 h 527"/>
                <a:gd name="T36" fmla="*/ 432 w 506"/>
                <a:gd name="T37" fmla="*/ 297 h 527"/>
                <a:gd name="T38" fmla="*/ 432 w 506"/>
                <a:gd name="T39" fmla="*/ 297 h 527"/>
                <a:gd name="T40" fmla="*/ 427 w 506"/>
                <a:gd name="T41" fmla="*/ 283 h 527"/>
                <a:gd name="T42" fmla="*/ 443 w 506"/>
                <a:gd name="T43" fmla="*/ 171 h 527"/>
                <a:gd name="T44" fmla="*/ 423 w 506"/>
                <a:gd name="T45" fmla="*/ 128 h 527"/>
                <a:gd name="T46" fmla="*/ 418 w 506"/>
                <a:gd name="T47" fmla="*/ 324 h 527"/>
                <a:gd name="T48" fmla="*/ 413 w 506"/>
                <a:gd name="T49" fmla="*/ 309 h 527"/>
                <a:gd name="T50" fmla="*/ 428 w 506"/>
                <a:gd name="T51" fmla="*/ 304 h 527"/>
                <a:gd name="T52" fmla="*/ 433 w 506"/>
                <a:gd name="T53" fmla="*/ 319 h 527"/>
                <a:gd name="T54" fmla="*/ 418 w 506"/>
                <a:gd name="T55" fmla="*/ 32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6" h="527">
                  <a:moveTo>
                    <a:pt x="427" y="505"/>
                  </a:moveTo>
                  <a:cubicBezTo>
                    <a:pt x="427" y="505"/>
                    <a:pt x="427" y="505"/>
                    <a:pt x="427" y="505"/>
                  </a:cubicBezTo>
                  <a:cubicBezTo>
                    <a:pt x="418" y="492"/>
                    <a:pt x="393" y="440"/>
                    <a:pt x="452" y="320"/>
                  </a:cubicBezTo>
                  <a:cubicBezTo>
                    <a:pt x="506" y="210"/>
                    <a:pt x="502" y="106"/>
                    <a:pt x="389" y="61"/>
                  </a:cubicBezTo>
                  <a:cubicBezTo>
                    <a:pt x="284" y="0"/>
                    <a:pt x="199" y="62"/>
                    <a:pt x="146" y="172"/>
                  </a:cubicBezTo>
                  <a:cubicBezTo>
                    <a:pt x="89" y="292"/>
                    <a:pt x="32" y="305"/>
                    <a:pt x="16" y="306"/>
                  </a:cubicBezTo>
                  <a:cubicBezTo>
                    <a:pt x="16" y="306"/>
                    <a:pt x="16" y="306"/>
                    <a:pt x="16" y="306"/>
                  </a:cubicBezTo>
                  <a:cubicBezTo>
                    <a:pt x="11" y="303"/>
                    <a:pt x="5" y="305"/>
                    <a:pt x="2" y="311"/>
                  </a:cubicBezTo>
                  <a:cubicBezTo>
                    <a:pt x="0" y="316"/>
                    <a:pt x="2" y="322"/>
                    <a:pt x="7" y="324"/>
                  </a:cubicBezTo>
                  <a:cubicBezTo>
                    <a:pt x="418" y="524"/>
                    <a:pt x="418" y="524"/>
                    <a:pt x="418" y="524"/>
                  </a:cubicBezTo>
                  <a:cubicBezTo>
                    <a:pt x="424" y="527"/>
                    <a:pt x="430" y="524"/>
                    <a:pt x="432" y="519"/>
                  </a:cubicBezTo>
                  <a:cubicBezTo>
                    <a:pt x="435" y="514"/>
                    <a:pt x="433" y="508"/>
                    <a:pt x="427" y="505"/>
                  </a:cubicBezTo>
                  <a:close/>
                  <a:moveTo>
                    <a:pt x="423" y="128"/>
                  </a:moveTo>
                  <a:cubicBezTo>
                    <a:pt x="423" y="128"/>
                    <a:pt x="423" y="128"/>
                    <a:pt x="423" y="128"/>
                  </a:cubicBezTo>
                  <a:cubicBezTo>
                    <a:pt x="419" y="124"/>
                    <a:pt x="419" y="118"/>
                    <a:pt x="423" y="114"/>
                  </a:cubicBezTo>
                  <a:cubicBezTo>
                    <a:pt x="427" y="109"/>
                    <a:pt x="434" y="109"/>
                    <a:pt x="438" y="114"/>
                  </a:cubicBezTo>
                  <a:cubicBezTo>
                    <a:pt x="438" y="114"/>
                    <a:pt x="454" y="130"/>
                    <a:pt x="462" y="160"/>
                  </a:cubicBezTo>
                  <a:cubicBezTo>
                    <a:pt x="471" y="190"/>
                    <a:pt x="472" y="235"/>
                    <a:pt x="446" y="292"/>
                  </a:cubicBezTo>
                  <a:cubicBezTo>
                    <a:pt x="443" y="297"/>
                    <a:pt x="437" y="299"/>
                    <a:pt x="432" y="297"/>
                  </a:cubicBezTo>
                  <a:cubicBezTo>
                    <a:pt x="432" y="297"/>
                    <a:pt x="432" y="297"/>
                    <a:pt x="432" y="297"/>
                  </a:cubicBezTo>
                  <a:cubicBezTo>
                    <a:pt x="427" y="294"/>
                    <a:pt x="425" y="288"/>
                    <a:pt x="427" y="283"/>
                  </a:cubicBezTo>
                  <a:cubicBezTo>
                    <a:pt x="450" y="233"/>
                    <a:pt x="449" y="196"/>
                    <a:pt x="443" y="171"/>
                  </a:cubicBezTo>
                  <a:cubicBezTo>
                    <a:pt x="437" y="145"/>
                    <a:pt x="425" y="131"/>
                    <a:pt x="423" y="128"/>
                  </a:cubicBezTo>
                  <a:close/>
                  <a:moveTo>
                    <a:pt x="418" y="324"/>
                  </a:moveTo>
                  <a:cubicBezTo>
                    <a:pt x="413" y="321"/>
                    <a:pt x="410" y="315"/>
                    <a:pt x="413" y="309"/>
                  </a:cubicBezTo>
                  <a:cubicBezTo>
                    <a:pt x="416" y="304"/>
                    <a:pt x="422" y="301"/>
                    <a:pt x="428" y="304"/>
                  </a:cubicBezTo>
                  <a:cubicBezTo>
                    <a:pt x="433" y="307"/>
                    <a:pt x="436" y="313"/>
                    <a:pt x="433" y="319"/>
                  </a:cubicBezTo>
                  <a:cubicBezTo>
                    <a:pt x="430" y="324"/>
                    <a:pt x="424" y="327"/>
                    <a:pt x="418" y="3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78" name="组合 1477"/>
          <p:cNvGrpSpPr/>
          <p:nvPr/>
        </p:nvGrpSpPr>
        <p:grpSpPr>
          <a:xfrm>
            <a:off x="10993575" y="1107019"/>
            <a:ext cx="307856" cy="346007"/>
            <a:chOff x="279401" y="2698750"/>
            <a:chExt cx="1473200" cy="1655763"/>
          </a:xfrm>
          <a:solidFill>
            <a:srgbClr val="E7E6E6">
              <a:lumMod val="50000"/>
            </a:srgbClr>
          </a:solidFill>
        </p:grpSpPr>
        <p:sp>
          <p:nvSpPr>
            <p:cNvPr id="147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87" name="组合 1486"/>
          <p:cNvGrpSpPr/>
          <p:nvPr/>
        </p:nvGrpSpPr>
        <p:grpSpPr>
          <a:xfrm>
            <a:off x="1541529" y="1674418"/>
            <a:ext cx="290606" cy="325106"/>
            <a:chOff x="5330826" y="2798763"/>
            <a:chExt cx="1390650" cy="1555750"/>
          </a:xfrm>
          <a:solidFill>
            <a:srgbClr val="E7E6E6">
              <a:lumMod val="50000"/>
            </a:srgbClr>
          </a:solidFill>
        </p:grpSpPr>
        <p:sp>
          <p:nvSpPr>
            <p:cNvPr id="1488" name="Freeform 57"/>
            <p:cNvSpPr/>
            <p:nvPr/>
          </p:nvSpPr>
          <p:spPr bwMode="auto">
            <a:xfrm>
              <a:off x="5614988" y="2798763"/>
              <a:ext cx="1106488" cy="987425"/>
            </a:xfrm>
            <a:custGeom>
              <a:avLst/>
              <a:gdLst>
                <a:gd name="T0" fmla="*/ 376 w 376"/>
                <a:gd name="T1" fmla="*/ 0 h 336"/>
                <a:gd name="T2" fmla="*/ 213 w 376"/>
                <a:gd name="T3" fmla="*/ 37 h 336"/>
                <a:gd name="T4" fmla="*/ 202 w 376"/>
                <a:gd name="T5" fmla="*/ 99 h 336"/>
                <a:gd name="T6" fmla="*/ 202 w 376"/>
                <a:gd name="T7" fmla="*/ 40 h 336"/>
                <a:gd name="T8" fmla="*/ 112 w 376"/>
                <a:gd name="T9" fmla="*/ 94 h 336"/>
                <a:gd name="T10" fmla="*/ 111 w 376"/>
                <a:gd name="T11" fmla="*/ 159 h 336"/>
                <a:gd name="T12" fmla="*/ 102 w 376"/>
                <a:gd name="T13" fmla="*/ 101 h 336"/>
                <a:gd name="T14" fmla="*/ 15 w 376"/>
                <a:gd name="T15" fmla="*/ 321 h 336"/>
                <a:gd name="T16" fmla="*/ 291 w 376"/>
                <a:gd name="T17" fmla="*/ 67 h 336"/>
                <a:gd name="T18" fmla="*/ 13 w 376"/>
                <a:gd name="T19" fmla="*/ 332 h 336"/>
                <a:gd name="T20" fmla="*/ 289 w 376"/>
                <a:gd name="T21" fmla="*/ 223 h 336"/>
                <a:gd name="T22" fmla="*/ 189 w 376"/>
                <a:gd name="T23" fmla="*/ 204 h 336"/>
                <a:gd name="T24" fmla="*/ 295 w 376"/>
                <a:gd name="T25" fmla="*/ 214 h 336"/>
                <a:gd name="T26" fmla="*/ 344 w 376"/>
                <a:gd name="T27" fmla="*/ 131 h 336"/>
                <a:gd name="T28" fmla="*/ 255 w 376"/>
                <a:gd name="T29" fmla="*/ 141 h 336"/>
                <a:gd name="T30" fmla="*/ 348 w 376"/>
                <a:gd name="T31" fmla="*/ 119 h 336"/>
                <a:gd name="T32" fmla="*/ 376 w 376"/>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6" h="336">
                  <a:moveTo>
                    <a:pt x="376" y="0"/>
                  </a:moveTo>
                  <a:cubicBezTo>
                    <a:pt x="313" y="5"/>
                    <a:pt x="258" y="16"/>
                    <a:pt x="213" y="37"/>
                  </a:cubicBezTo>
                  <a:cubicBezTo>
                    <a:pt x="202" y="99"/>
                    <a:pt x="202" y="99"/>
                    <a:pt x="202" y="99"/>
                  </a:cubicBezTo>
                  <a:cubicBezTo>
                    <a:pt x="202" y="40"/>
                    <a:pt x="202" y="40"/>
                    <a:pt x="202" y="40"/>
                  </a:cubicBezTo>
                  <a:cubicBezTo>
                    <a:pt x="170" y="53"/>
                    <a:pt x="137" y="70"/>
                    <a:pt x="112" y="94"/>
                  </a:cubicBezTo>
                  <a:cubicBezTo>
                    <a:pt x="111" y="159"/>
                    <a:pt x="111" y="159"/>
                    <a:pt x="111" y="159"/>
                  </a:cubicBezTo>
                  <a:cubicBezTo>
                    <a:pt x="102" y="101"/>
                    <a:pt x="102" y="101"/>
                    <a:pt x="102" y="101"/>
                  </a:cubicBezTo>
                  <a:cubicBezTo>
                    <a:pt x="0" y="171"/>
                    <a:pt x="8" y="276"/>
                    <a:pt x="15" y="321"/>
                  </a:cubicBezTo>
                  <a:cubicBezTo>
                    <a:pt x="75" y="236"/>
                    <a:pt x="191" y="121"/>
                    <a:pt x="291" y="67"/>
                  </a:cubicBezTo>
                  <a:cubicBezTo>
                    <a:pt x="291" y="67"/>
                    <a:pt x="125" y="188"/>
                    <a:pt x="13" y="332"/>
                  </a:cubicBezTo>
                  <a:cubicBezTo>
                    <a:pt x="150" y="336"/>
                    <a:pt x="236" y="286"/>
                    <a:pt x="289" y="223"/>
                  </a:cubicBezTo>
                  <a:cubicBezTo>
                    <a:pt x="189" y="204"/>
                    <a:pt x="189" y="204"/>
                    <a:pt x="189" y="204"/>
                  </a:cubicBezTo>
                  <a:cubicBezTo>
                    <a:pt x="295" y="214"/>
                    <a:pt x="295" y="214"/>
                    <a:pt x="295" y="214"/>
                  </a:cubicBezTo>
                  <a:cubicBezTo>
                    <a:pt x="317" y="189"/>
                    <a:pt x="335" y="154"/>
                    <a:pt x="344" y="131"/>
                  </a:cubicBezTo>
                  <a:cubicBezTo>
                    <a:pt x="255" y="141"/>
                    <a:pt x="255" y="141"/>
                    <a:pt x="255" y="141"/>
                  </a:cubicBezTo>
                  <a:cubicBezTo>
                    <a:pt x="348" y="119"/>
                    <a:pt x="348" y="119"/>
                    <a:pt x="348" y="119"/>
                  </a:cubicBezTo>
                  <a:cubicBezTo>
                    <a:pt x="372" y="64"/>
                    <a:pt x="376" y="0"/>
                    <a:pt x="3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89" name="Freeform 58"/>
            <p:cNvSpPr/>
            <p:nvPr/>
          </p:nvSpPr>
          <p:spPr bwMode="auto">
            <a:xfrm>
              <a:off x="5330826" y="3706813"/>
              <a:ext cx="422275" cy="547688"/>
            </a:xfrm>
            <a:custGeom>
              <a:avLst/>
              <a:gdLst>
                <a:gd name="T0" fmla="*/ 129 w 144"/>
                <a:gd name="T1" fmla="*/ 0 h 187"/>
                <a:gd name="T2" fmla="*/ 0 w 144"/>
                <a:gd name="T3" fmla="*/ 187 h 187"/>
                <a:gd name="T4" fmla="*/ 144 w 144"/>
                <a:gd name="T5" fmla="*/ 7 h 187"/>
                <a:gd name="T6" fmla="*/ 128 w 144"/>
                <a:gd name="T7" fmla="*/ 5 h 187"/>
                <a:gd name="T8" fmla="*/ 129 w 144"/>
                <a:gd name="T9" fmla="*/ 0 h 187"/>
              </a:gdLst>
              <a:ahLst/>
              <a:cxnLst>
                <a:cxn ang="0">
                  <a:pos x="T0" y="T1"/>
                </a:cxn>
                <a:cxn ang="0">
                  <a:pos x="T2" y="T3"/>
                </a:cxn>
                <a:cxn ang="0">
                  <a:pos x="T4" y="T5"/>
                </a:cxn>
                <a:cxn ang="0">
                  <a:pos x="T6" y="T7"/>
                </a:cxn>
                <a:cxn ang="0">
                  <a:pos x="T8" y="T9"/>
                </a:cxn>
              </a:cxnLst>
              <a:rect l="0" t="0" r="r" b="b"/>
              <a:pathLst>
                <a:path w="144" h="187">
                  <a:moveTo>
                    <a:pt x="129" y="0"/>
                  </a:moveTo>
                  <a:cubicBezTo>
                    <a:pt x="48" y="99"/>
                    <a:pt x="0" y="187"/>
                    <a:pt x="0" y="187"/>
                  </a:cubicBezTo>
                  <a:cubicBezTo>
                    <a:pt x="45" y="121"/>
                    <a:pt x="95" y="60"/>
                    <a:pt x="144" y="7"/>
                  </a:cubicBezTo>
                  <a:cubicBezTo>
                    <a:pt x="139" y="6"/>
                    <a:pt x="133" y="6"/>
                    <a:pt x="128" y="5"/>
                  </a:cubicBezTo>
                  <a:cubicBezTo>
                    <a:pt x="128" y="5"/>
                    <a:pt x="128" y="3"/>
                    <a:pt x="1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0" name="Freeform 59"/>
            <p:cNvSpPr/>
            <p:nvPr/>
          </p:nvSpPr>
          <p:spPr bwMode="auto">
            <a:xfrm>
              <a:off x="5330826" y="4143375"/>
              <a:ext cx="1271588" cy="211138"/>
            </a:xfrm>
            <a:custGeom>
              <a:avLst/>
              <a:gdLst>
                <a:gd name="T0" fmla="*/ 206 w 433"/>
                <a:gd name="T1" fmla="*/ 45 h 72"/>
                <a:gd name="T2" fmla="*/ 107 w 433"/>
                <a:gd name="T3" fmla="*/ 20 h 72"/>
                <a:gd name="T4" fmla="*/ 107 w 433"/>
                <a:gd name="T5" fmla="*/ 20 h 72"/>
                <a:gd name="T6" fmla="*/ 4 w 433"/>
                <a:gd name="T7" fmla="*/ 51 h 72"/>
                <a:gd name="T8" fmla="*/ 4 w 433"/>
                <a:gd name="T9" fmla="*/ 51 h 72"/>
                <a:gd name="T10" fmla="*/ 107 w 433"/>
                <a:gd name="T11" fmla="*/ 0 h 72"/>
                <a:gd name="T12" fmla="*/ 107 w 433"/>
                <a:gd name="T13" fmla="*/ 0 h 72"/>
                <a:gd name="T14" fmla="*/ 215 w 433"/>
                <a:gd name="T15" fmla="*/ 27 h 72"/>
                <a:gd name="T16" fmla="*/ 215 w 433"/>
                <a:gd name="T17" fmla="*/ 27 h 72"/>
                <a:gd name="T18" fmla="*/ 316 w 433"/>
                <a:gd name="T19" fmla="*/ 52 h 72"/>
                <a:gd name="T20" fmla="*/ 316 w 433"/>
                <a:gd name="T21" fmla="*/ 52 h 72"/>
                <a:gd name="T22" fmla="*/ 413 w 433"/>
                <a:gd name="T23" fmla="*/ 12 h 72"/>
                <a:gd name="T24" fmla="*/ 413 w 433"/>
                <a:gd name="T25" fmla="*/ 12 h 72"/>
                <a:gd name="T26" fmla="*/ 413 w 433"/>
                <a:gd name="T27" fmla="*/ 12 h 72"/>
                <a:gd name="T28" fmla="*/ 413 w 433"/>
                <a:gd name="T29" fmla="*/ 12 h 72"/>
                <a:gd name="T30" fmla="*/ 428 w 433"/>
                <a:gd name="T31" fmla="*/ 10 h 72"/>
                <a:gd name="T32" fmla="*/ 428 w 433"/>
                <a:gd name="T33" fmla="*/ 10 h 72"/>
                <a:gd name="T34" fmla="*/ 430 w 433"/>
                <a:gd name="T35" fmla="*/ 24 h 72"/>
                <a:gd name="T36" fmla="*/ 430 w 433"/>
                <a:gd name="T37" fmla="*/ 24 h 72"/>
                <a:gd name="T38" fmla="*/ 316 w 433"/>
                <a:gd name="T39" fmla="*/ 72 h 72"/>
                <a:gd name="T40" fmla="*/ 316 w 433"/>
                <a:gd name="T41" fmla="*/ 72 h 72"/>
                <a:gd name="T42" fmla="*/ 206 w 433"/>
                <a:gd name="T43"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3" h="72">
                  <a:moveTo>
                    <a:pt x="206" y="45"/>
                  </a:moveTo>
                  <a:cubicBezTo>
                    <a:pt x="167" y="26"/>
                    <a:pt x="134" y="20"/>
                    <a:pt x="107" y="20"/>
                  </a:cubicBezTo>
                  <a:cubicBezTo>
                    <a:pt x="107" y="20"/>
                    <a:pt x="107" y="20"/>
                    <a:pt x="107" y="20"/>
                  </a:cubicBezTo>
                  <a:cubicBezTo>
                    <a:pt x="51" y="20"/>
                    <a:pt x="8" y="55"/>
                    <a:pt x="4" y="51"/>
                  </a:cubicBezTo>
                  <a:cubicBezTo>
                    <a:pt x="4" y="51"/>
                    <a:pt x="4" y="51"/>
                    <a:pt x="4" y="51"/>
                  </a:cubicBezTo>
                  <a:cubicBezTo>
                    <a:pt x="0" y="47"/>
                    <a:pt x="39" y="0"/>
                    <a:pt x="107" y="0"/>
                  </a:cubicBezTo>
                  <a:cubicBezTo>
                    <a:pt x="107" y="0"/>
                    <a:pt x="107" y="0"/>
                    <a:pt x="107" y="0"/>
                  </a:cubicBezTo>
                  <a:cubicBezTo>
                    <a:pt x="137" y="0"/>
                    <a:pt x="173" y="7"/>
                    <a:pt x="215" y="27"/>
                  </a:cubicBezTo>
                  <a:cubicBezTo>
                    <a:pt x="215" y="27"/>
                    <a:pt x="215" y="27"/>
                    <a:pt x="215" y="27"/>
                  </a:cubicBezTo>
                  <a:cubicBezTo>
                    <a:pt x="255" y="46"/>
                    <a:pt x="289" y="52"/>
                    <a:pt x="316" y="52"/>
                  </a:cubicBezTo>
                  <a:cubicBezTo>
                    <a:pt x="316" y="52"/>
                    <a:pt x="316" y="52"/>
                    <a:pt x="316" y="52"/>
                  </a:cubicBezTo>
                  <a:cubicBezTo>
                    <a:pt x="380" y="52"/>
                    <a:pt x="410" y="16"/>
                    <a:pt x="413" y="12"/>
                  </a:cubicBezTo>
                  <a:cubicBezTo>
                    <a:pt x="413" y="12"/>
                    <a:pt x="413" y="12"/>
                    <a:pt x="413" y="12"/>
                  </a:cubicBezTo>
                  <a:cubicBezTo>
                    <a:pt x="413" y="12"/>
                    <a:pt x="413" y="12"/>
                    <a:pt x="413" y="12"/>
                  </a:cubicBezTo>
                  <a:cubicBezTo>
                    <a:pt x="413" y="12"/>
                    <a:pt x="413" y="12"/>
                    <a:pt x="413" y="12"/>
                  </a:cubicBezTo>
                  <a:cubicBezTo>
                    <a:pt x="417" y="8"/>
                    <a:pt x="423" y="7"/>
                    <a:pt x="428" y="10"/>
                  </a:cubicBezTo>
                  <a:cubicBezTo>
                    <a:pt x="428" y="10"/>
                    <a:pt x="428" y="10"/>
                    <a:pt x="428" y="10"/>
                  </a:cubicBezTo>
                  <a:cubicBezTo>
                    <a:pt x="432" y="14"/>
                    <a:pt x="433" y="20"/>
                    <a:pt x="430" y="24"/>
                  </a:cubicBezTo>
                  <a:cubicBezTo>
                    <a:pt x="430" y="24"/>
                    <a:pt x="430" y="24"/>
                    <a:pt x="430" y="24"/>
                  </a:cubicBezTo>
                  <a:cubicBezTo>
                    <a:pt x="429" y="26"/>
                    <a:pt x="393" y="72"/>
                    <a:pt x="316" y="72"/>
                  </a:cubicBezTo>
                  <a:cubicBezTo>
                    <a:pt x="316" y="72"/>
                    <a:pt x="316" y="72"/>
                    <a:pt x="316" y="72"/>
                  </a:cubicBezTo>
                  <a:cubicBezTo>
                    <a:pt x="286" y="72"/>
                    <a:pt x="249" y="65"/>
                    <a:pt x="206"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1" name="组合 1490"/>
          <p:cNvGrpSpPr/>
          <p:nvPr/>
        </p:nvGrpSpPr>
        <p:grpSpPr>
          <a:xfrm>
            <a:off x="2241911" y="1653020"/>
            <a:ext cx="358612" cy="367902"/>
            <a:chOff x="7673976" y="2593975"/>
            <a:chExt cx="1716088" cy="1760538"/>
          </a:xfrm>
          <a:solidFill>
            <a:srgbClr val="E7E6E6">
              <a:lumMod val="50000"/>
            </a:srgbClr>
          </a:solidFill>
        </p:grpSpPr>
        <p:sp>
          <p:nvSpPr>
            <p:cNvPr id="1492"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3"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494" name="组合 1493"/>
          <p:cNvGrpSpPr/>
          <p:nvPr/>
        </p:nvGrpSpPr>
        <p:grpSpPr>
          <a:xfrm>
            <a:off x="2976106" y="1683043"/>
            <a:ext cx="348992" cy="307856"/>
            <a:chOff x="10213976" y="2881313"/>
            <a:chExt cx="1670050" cy="1473200"/>
          </a:xfrm>
          <a:solidFill>
            <a:srgbClr val="E7E6E6">
              <a:lumMod val="50000"/>
            </a:srgbClr>
          </a:solidFill>
        </p:grpSpPr>
        <p:sp>
          <p:nvSpPr>
            <p:cNvPr id="1495" name="Freeform 62"/>
            <p:cNvSpPr/>
            <p:nvPr/>
          </p:nvSpPr>
          <p:spPr bwMode="auto">
            <a:xfrm>
              <a:off x="10477501" y="2881313"/>
              <a:ext cx="1406525" cy="1335088"/>
            </a:xfrm>
            <a:custGeom>
              <a:avLst/>
              <a:gdLst>
                <a:gd name="T0" fmla="*/ 412 w 478"/>
                <a:gd name="T1" fmla="*/ 96 h 455"/>
                <a:gd name="T2" fmla="*/ 118 w 478"/>
                <a:gd name="T3" fmla="*/ 12 h 455"/>
                <a:gd name="T4" fmla="*/ 22 w 478"/>
                <a:gd name="T5" fmla="*/ 63 h 455"/>
                <a:gd name="T6" fmla="*/ 0 w 478"/>
                <a:gd name="T7" fmla="*/ 138 h 455"/>
                <a:gd name="T8" fmla="*/ 26 w 478"/>
                <a:gd name="T9" fmla="*/ 138 h 455"/>
                <a:gd name="T10" fmla="*/ 45 w 478"/>
                <a:gd name="T11" fmla="*/ 70 h 455"/>
                <a:gd name="T12" fmla="*/ 111 w 478"/>
                <a:gd name="T13" fmla="*/ 36 h 455"/>
                <a:gd name="T14" fmla="*/ 405 w 478"/>
                <a:gd name="T15" fmla="*/ 120 h 455"/>
                <a:gd name="T16" fmla="*/ 443 w 478"/>
                <a:gd name="T17" fmla="*/ 184 h 455"/>
                <a:gd name="T18" fmla="*/ 381 w 478"/>
                <a:gd name="T19" fmla="*/ 398 h 455"/>
                <a:gd name="T20" fmla="*/ 354 w 478"/>
                <a:gd name="T21" fmla="*/ 429 h 455"/>
                <a:gd name="T22" fmla="*/ 354 w 478"/>
                <a:gd name="T23" fmla="*/ 455 h 455"/>
                <a:gd name="T24" fmla="*/ 405 w 478"/>
                <a:gd name="T25" fmla="*/ 405 h 455"/>
                <a:gd name="T26" fmla="*/ 466 w 478"/>
                <a:gd name="T27" fmla="*/ 190 h 455"/>
                <a:gd name="T28" fmla="*/ 412 w 478"/>
                <a:gd name="T29" fmla="*/ 9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455">
                  <a:moveTo>
                    <a:pt x="412" y="96"/>
                  </a:moveTo>
                  <a:cubicBezTo>
                    <a:pt x="118" y="12"/>
                    <a:pt x="118" y="12"/>
                    <a:pt x="118" y="12"/>
                  </a:cubicBezTo>
                  <a:cubicBezTo>
                    <a:pt x="77" y="0"/>
                    <a:pt x="33" y="23"/>
                    <a:pt x="22" y="63"/>
                  </a:cubicBezTo>
                  <a:cubicBezTo>
                    <a:pt x="0" y="138"/>
                    <a:pt x="0" y="138"/>
                    <a:pt x="0" y="138"/>
                  </a:cubicBezTo>
                  <a:cubicBezTo>
                    <a:pt x="26" y="138"/>
                    <a:pt x="26" y="138"/>
                    <a:pt x="26" y="138"/>
                  </a:cubicBezTo>
                  <a:cubicBezTo>
                    <a:pt x="45" y="70"/>
                    <a:pt x="45" y="70"/>
                    <a:pt x="45" y="70"/>
                  </a:cubicBezTo>
                  <a:cubicBezTo>
                    <a:pt x="53" y="43"/>
                    <a:pt x="82" y="27"/>
                    <a:pt x="111" y="36"/>
                  </a:cubicBezTo>
                  <a:cubicBezTo>
                    <a:pt x="405" y="120"/>
                    <a:pt x="405" y="120"/>
                    <a:pt x="405" y="120"/>
                  </a:cubicBezTo>
                  <a:cubicBezTo>
                    <a:pt x="434" y="128"/>
                    <a:pt x="450" y="157"/>
                    <a:pt x="443" y="184"/>
                  </a:cubicBezTo>
                  <a:cubicBezTo>
                    <a:pt x="381" y="398"/>
                    <a:pt x="381" y="398"/>
                    <a:pt x="381" y="398"/>
                  </a:cubicBezTo>
                  <a:cubicBezTo>
                    <a:pt x="377" y="412"/>
                    <a:pt x="367" y="423"/>
                    <a:pt x="354" y="429"/>
                  </a:cubicBezTo>
                  <a:cubicBezTo>
                    <a:pt x="354" y="455"/>
                    <a:pt x="354" y="455"/>
                    <a:pt x="354" y="455"/>
                  </a:cubicBezTo>
                  <a:cubicBezTo>
                    <a:pt x="378" y="448"/>
                    <a:pt x="398" y="430"/>
                    <a:pt x="405" y="405"/>
                  </a:cubicBezTo>
                  <a:cubicBezTo>
                    <a:pt x="466" y="190"/>
                    <a:pt x="466" y="190"/>
                    <a:pt x="466" y="190"/>
                  </a:cubicBezTo>
                  <a:cubicBezTo>
                    <a:pt x="478" y="150"/>
                    <a:pt x="453" y="108"/>
                    <a:pt x="41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6" name="Freeform 63"/>
            <p:cNvSpPr/>
            <p:nvPr/>
          </p:nvSpPr>
          <p:spPr bwMode="auto">
            <a:xfrm>
              <a:off x="10583863" y="3005138"/>
              <a:ext cx="1173163" cy="1093788"/>
            </a:xfrm>
            <a:custGeom>
              <a:avLst/>
              <a:gdLst>
                <a:gd name="T0" fmla="*/ 388 w 399"/>
                <a:gd name="T1" fmla="*/ 104 h 373"/>
                <a:gd name="T2" fmla="*/ 350 w 399"/>
                <a:gd name="T3" fmla="*/ 80 h 373"/>
                <a:gd name="T4" fmla="*/ 267 w 399"/>
                <a:gd name="T5" fmla="*/ 56 h 373"/>
                <a:gd name="T6" fmla="*/ 173 w 399"/>
                <a:gd name="T7" fmla="*/ 29 h 373"/>
                <a:gd name="T8" fmla="*/ 90 w 399"/>
                <a:gd name="T9" fmla="*/ 6 h 373"/>
                <a:gd name="T10" fmla="*/ 45 w 399"/>
                <a:gd name="T11" fmla="*/ 6 h 373"/>
                <a:gd name="T12" fmla="*/ 14 w 399"/>
                <a:gd name="T13" fmla="*/ 46 h 373"/>
                <a:gd name="T14" fmla="*/ 0 w 399"/>
                <a:gd name="T15" fmla="*/ 96 h 373"/>
                <a:gd name="T16" fmla="*/ 12 w 399"/>
                <a:gd name="T17" fmla="*/ 96 h 373"/>
                <a:gd name="T18" fmla="*/ 26 w 399"/>
                <a:gd name="T19" fmla="*/ 50 h 373"/>
                <a:gd name="T20" fmla="*/ 50 w 399"/>
                <a:gd name="T21" fmla="*/ 17 h 373"/>
                <a:gd name="T22" fmla="*/ 87 w 399"/>
                <a:gd name="T23" fmla="*/ 17 h 373"/>
                <a:gd name="T24" fmla="*/ 169 w 399"/>
                <a:gd name="T25" fmla="*/ 41 h 373"/>
                <a:gd name="T26" fmla="*/ 264 w 399"/>
                <a:gd name="T27" fmla="*/ 68 h 373"/>
                <a:gd name="T28" fmla="*/ 347 w 399"/>
                <a:gd name="T29" fmla="*/ 92 h 373"/>
                <a:gd name="T30" fmla="*/ 378 w 399"/>
                <a:gd name="T31" fmla="*/ 111 h 373"/>
                <a:gd name="T32" fmla="*/ 381 w 399"/>
                <a:gd name="T33" fmla="*/ 152 h 373"/>
                <a:gd name="T34" fmla="*/ 329 w 399"/>
                <a:gd name="T35" fmla="*/ 335 h 373"/>
                <a:gd name="T36" fmla="*/ 318 w 399"/>
                <a:gd name="T37" fmla="*/ 356 h 373"/>
                <a:gd name="T38" fmla="*/ 318 w 399"/>
                <a:gd name="T39" fmla="*/ 373 h 373"/>
                <a:gd name="T40" fmla="*/ 341 w 399"/>
                <a:gd name="T41" fmla="*/ 338 h 373"/>
                <a:gd name="T42" fmla="*/ 393 w 399"/>
                <a:gd name="T43" fmla="*/ 155 h 373"/>
                <a:gd name="T44" fmla="*/ 388 w 399"/>
                <a:gd name="T45"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9" h="373">
                  <a:moveTo>
                    <a:pt x="388" y="104"/>
                  </a:moveTo>
                  <a:cubicBezTo>
                    <a:pt x="380" y="92"/>
                    <a:pt x="366" y="85"/>
                    <a:pt x="350" y="80"/>
                  </a:cubicBezTo>
                  <a:cubicBezTo>
                    <a:pt x="267" y="56"/>
                    <a:pt x="267" y="56"/>
                    <a:pt x="267" y="56"/>
                  </a:cubicBezTo>
                  <a:cubicBezTo>
                    <a:pt x="173" y="29"/>
                    <a:pt x="173" y="29"/>
                    <a:pt x="173" y="29"/>
                  </a:cubicBezTo>
                  <a:cubicBezTo>
                    <a:pt x="90" y="6"/>
                    <a:pt x="90" y="6"/>
                    <a:pt x="90" y="6"/>
                  </a:cubicBezTo>
                  <a:cubicBezTo>
                    <a:pt x="74" y="1"/>
                    <a:pt x="59" y="0"/>
                    <a:pt x="45" y="6"/>
                  </a:cubicBezTo>
                  <a:cubicBezTo>
                    <a:pt x="31" y="12"/>
                    <a:pt x="20" y="25"/>
                    <a:pt x="14" y="46"/>
                  </a:cubicBezTo>
                  <a:cubicBezTo>
                    <a:pt x="0" y="96"/>
                    <a:pt x="0" y="96"/>
                    <a:pt x="0" y="96"/>
                  </a:cubicBezTo>
                  <a:cubicBezTo>
                    <a:pt x="12" y="96"/>
                    <a:pt x="12" y="96"/>
                    <a:pt x="12" y="96"/>
                  </a:cubicBezTo>
                  <a:cubicBezTo>
                    <a:pt x="26" y="50"/>
                    <a:pt x="26" y="50"/>
                    <a:pt x="26" y="50"/>
                  </a:cubicBezTo>
                  <a:cubicBezTo>
                    <a:pt x="31" y="30"/>
                    <a:pt x="40" y="21"/>
                    <a:pt x="50" y="17"/>
                  </a:cubicBezTo>
                  <a:cubicBezTo>
                    <a:pt x="60" y="13"/>
                    <a:pt x="72" y="13"/>
                    <a:pt x="87" y="17"/>
                  </a:cubicBezTo>
                  <a:cubicBezTo>
                    <a:pt x="169" y="41"/>
                    <a:pt x="169" y="41"/>
                    <a:pt x="169" y="41"/>
                  </a:cubicBezTo>
                  <a:cubicBezTo>
                    <a:pt x="264" y="68"/>
                    <a:pt x="264" y="68"/>
                    <a:pt x="264" y="68"/>
                  </a:cubicBezTo>
                  <a:cubicBezTo>
                    <a:pt x="347" y="92"/>
                    <a:pt x="347" y="92"/>
                    <a:pt x="347" y="92"/>
                  </a:cubicBezTo>
                  <a:cubicBezTo>
                    <a:pt x="361" y="96"/>
                    <a:pt x="372" y="102"/>
                    <a:pt x="378" y="111"/>
                  </a:cubicBezTo>
                  <a:cubicBezTo>
                    <a:pt x="384" y="120"/>
                    <a:pt x="387" y="132"/>
                    <a:pt x="381" y="152"/>
                  </a:cubicBezTo>
                  <a:cubicBezTo>
                    <a:pt x="329" y="335"/>
                    <a:pt x="329" y="335"/>
                    <a:pt x="329" y="335"/>
                  </a:cubicBezTo>
                  <a:cubicBezTo>
                    <a:pt x="326" y="344"/>
                    <a:pt x="322" y="351"/>
                    <a:pt x="318" y="356"/>
                  </a:cubicBezTo>
                  <a:cubicBezTo>
                    <a:pt x="318" y="373"/>
                    <a:pt x="318" y="373"/>
                    <a:pt x="318" y="373"/>
                  </a:cubicBezTo>
                  <a:cubicBezTo>
                    <a:pt x="328" y="366"/>
                    <a:pt x="336" y="354"/>
                    <a:pt x="341" y="338"/>
                  </a:cubicBezTo>
                  <a:cubicBezTo>
                    <a:pt x="393" y="155"/>
                    <a:pt x="393" y="155"/>
                    <a:pt x="393" y="155"/>
                  </a:cubicBezTo>
                  <a:cubicBezTo>
                    <a:pt x="399" y="134"/>
                    <a:pt x="397" y="116"/>
                    <a:pt x="38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7" name="Freeform 64"/>
            <p:cNvSpPr>
              <a:spLocks noEditPoints="1"/>
            </p:cNvSpPr>
            <p:nvPr/>
          </p:nvSpPr>
          <p:spPr bwMode="auto">
            <a:xfrm>
              <a:off x="10213976" y="3257550"/>
              <a:ext cx="1357313" cy="1096963"/>
            </a:xfrm>
            <a:custGeom>
              <a:avLst/>
              <a:gdLst>
                <a:gd name="T0" fmla="*/ 78 w 462"/>
                <a:gd name="T1" fmla="*/ 374 h 374"/>
                <a:gd name="T2" fmla="*/ 0 w 462"/>
                <a:gd name="T3" fmla="*/ 299 h 374"/>
                <a:gd name="T4" fmla="*/ 0 w 462"/>
                <a:gd name="T5" fmla="*/ 299 h 374"/>
                <a:gd name="T6" fmla="*/ 0 w 462"/>
                <a:gd name="T7" fmla="*/ 75 h 374"/>
                <a:gd name="T8" fmla="*/ 78 w 462"/>
                <a:gd name="T9" fmla="*/ 0 h 374"/>
                <a:gd name="T10" fmla="*/ 78 w 462"/>
                <a:gd name="T11" fmla="*/ 0 h 374"/>
                <a:gd name="T12" fmla="*/ 384 w 462"/>
                <a:gd name="T13" fmla="*/ 0 h 374"/>
                <a:gd name="T14" fmla="*/ 462 w 462"/>
                <a:gd name="T15" fmla="*/ 75 h 374"/>
                <a:gd name="T16" fmla="*/ 462 w 462"/>
                <a:gd name="T17" fmla="*/ 75 h 374"/>
                <a:gd name="T18" fmla="*/ 462 w 462"/>
                <a:gd name="T19" fmla="*/ 299 h 374"/>
                <a:gd name="T20" fmla="*/ 384 w 462"/>
                <a:gd name="T21" fmla="*/ 374 h 374"/>
                <a:gd name="T22" fmla="*/ 384 w 462"/>
                <a:gd name="T23" fmla="*/ 374 h 374"/>
                <a:gd name="T24" fmla="*/ 78 w 462"/>
                <a:gd name="T25" fmla="*/ 374 h 374"/>
                <a:gd name="T26" fmla="*/ 24 w 462"/>
                <a:gd name="T27" fmla="*/ 75 h 374"/>
                <a:gd name="T28" fmla="*/ 24 w 462"/>
                <a:gd name="T29" fmla="*/ 299 h 374"/>
                <a:gd name="T30" fmla="*/ 78 w 462"/>
                <a:gd name="T31" fmla="*/ 349 h 374"/>
                <a:gd name="T32" fmla="*/ 78 w 462"/>
                <a:gd name="T33" fmla="*/ 349 h 374"/>
                <a:gd name="T34" fmla="*/ 384 w 462"/>
                <a:gd name="T35" fmla="*/ 349 h 374"/>
                <a:gd name="T36" fmla="*/ 438 w 462"/>
                <a:gd name="T37" fmla="*/ 299 h 374"/>
                <a:gd name="T38" fmla="*/ 438 w 462"/>
                <a:gd name="T39" fmla="*/ 299 h 374"/>
                <a:gd name="T40" fmla="*/ 438 w 462"/>
                <a:gd name="T41" fmla="*/ 75 h 374"/>
                <a:gd name="T42" fmla="*/ 384 w 462"/>
                <a:gd name="T43" fmla="*/ 25 h 374"/>
                <a:gd name="T44" fmla="*/ 384 w 462"/>
                <a:gd name="T45" fmla="*/ 25 h 374"/>
                <a:gd name="T46" fmla="*/ 78 w 462"/>
                <a:gd name="T47" fmla="*/ 25 h 374"/>
                <a:gd name="T48" fmla="*/ 24 w 462"/>
                <a:gd name="T49" fmla="*/ 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2" h="374">
                  <a:moveTo>
                    <a:pt x="78" y="374"/>
                  </a:moveTo>
                  <a:cubicBezTo>
                    <a:pt x="35" y="374"/>
                    <a:pt x="0" y="341"/>
                    <a:pt x="0" y="299"/>
                  </a:cubicBezTo>
                  <a:cubicBezTo>
                    <a:pt x="0" y="299"/>
                    <a:pt x="0" y="299"/>
                    <a:pt x="0" y="299"/>
                  </a:cubicBezTo>
                  <a:cubicBezTo>
                    <a:pt x="0" y="75"/>
                    <a:pt x="0" y="75"/>
                    <a:pt x="0" y="75"/>
                  </a:cubicBezTo>
                  <a:cubicBezTo>
                    <a:pt x="0" y="33"/>
                    <a:pt x="35" y="0"/>
                    <a:pt x="78" y="0"/>
                  </a:cubicBezTo>
                  <a:cubicBezTo>
                    <a:pt x="78" y="0"/>
                    <a:pt x="78" y="0"/>
                    <a:pt x="78" y="0"/>
                  </a:cubicBezTo>
                  <a:cubicBezTo>
                    <a:pt x="384" y="0"/>
                    <a:pt x="384" y="0"/>
                    <a:pt x="384" y="0"/>
                  </a:cubicBezTo>
                  <a:cubicBezTo>
                    <a:pt x="427" y="0"/>
                    <a:pt x="462" y="33"/>
                    <a:pt x="462" y="75"/>
                  </a:cubicBezTo>
                  <a:cubicBezTo>
                    <a:pt x="462" y="75"/>
                    <a:pt x="462" y="75"/>
                    <a:pt x="462" y="75"/>
                  </a:cubicBezTo>
                  <a:cubicBezTo>
                    <a:pt x="462" y="299"/>
                    <a:pt x="462" y="299"/>
                    <a:pt x="462" y="299"/>
                  </a:cubicBezTo>
                  <a:cubicBezTo>
                    <a:pt x="462" y="341"/>
                    <a:pt x="427" y="374"/>
                    <a:pt x="384" y="374"/>
                  </a:cubicBezTo>
                  <a:cubicBezTo>
                    <a:pt x="384" y="374"/>
                    <a:pt x="384" y="374"/>
                    <a:pt x="384" y="374"/>
                  </a:cubicBezTo>
                  <a:cubicBezTo>
                    <a:pt x="78" y="374"/>
                    <a:pt x="78" y="374"/>
                    <a:pt x="78" y="374"/>
                  </a:cubicBezTo>
                  <a:close/>
                  <a:moveTo>
                    <a:pt x="24" y="75"/>
                  </a:moveTo>
                  <a:cubicBezTo>
                    <a:pt x="24" y="299"/>
                    <a:pt x="24" y="299"/>
                    <a:pt x="24" y="299"/>
                  </a:cubicBezTo>
                  <a:cubicBezTo>
                    <a:pt x="24" y="326"/>
                    <a:pt x="48" y="349"/>
                    <a:pt x="78" y="349"/>
                  </a:cubicBezTo>
                  <a:cubicBezTo>
                    <a:pt x="78" y="349"/>
                    <a:pt x="78" y="349"/>
                    <a:pt x="78" y="349"/>
                  </a:cubicBezTo>
                  <a:cubicBezTo>
                    <a:pt x="384" y="349"/>
                    <a:pt x="384" y="349"/>
                    <a:pt x="384" y="349"/>
                  </a:cubicBezTo>
                  <a:cubicBezTo>
                    <a:pt x="414" y="349"/>
                    <a:pt x="437" y="326"/>
                    <a:pt x="438" y="299"/>
                  </a:cubicBezTo>
                  <a:cubicBezTo>
                    <a:pt x="438" y="299"/>
                    <a:pt x="438" y="299"/>
                    <a:pt x="438" y="299"/>
                  </a:cubicBezTo>
                  <a:cubicBezTo>
                    <a:pt x="438" y="75"/>
                    <a:pt x="438" y="75"/>
                    <a:pt x="438" y="75"/>
                  </a:cubicBezTo>
                  <a:cubicBezTo>
                    <a:pt x="437" y="48"/>
                    <a:pt x="414" y="25"/>
                    <a:pt x="384" y="25"/>
                  </a:cubicBezTo>
                  <a:cubicBezTo>
                    <a:pt x="384" y="25"/>
                    <a:pt x="384" y="25"/>
                    <a:pt x="384" y="25"/>
                  </a:cubicBezTo>
                  <a:cubicBezTo>
                    <a:pt x="78" y="25"/>
                    <a:pt x="78" y="25"/>
                    <a:pt x="78" y="25"/>
                  </a:cubicBezTo>
                  <a:cubicBezTo>
                    <a:pt x="48" y="25"/>
                    <a:pt x="24" y="48"/>
                    <a:pt x="2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8" name="Freeform 65"/>
            <p:cNvSpPr/>
            <p:nvPr/>
          </p:nvSpPr>
          <p:spPr bwMode="auto">
            <a:xfrm>
              <a:off x="10313988" y="3351213"/>
              <a:ext cx="1157288" cy="912813"/>
            </a:xfrm>
            <a:custGeom>
              <a:avLst/>
              <a:gdLst>
                <a:gd name="T0" fmla="*/ 246 w 394"/>
                <a:gd name="T1" fmla="*/ 311 h 311"/>
                <a:gd name="T2" fmla="*/ 148 w 394"/>
                <a:gd name="T3" fmla="*/ 311 h 311"/>
                <a:gd name="T4" fmla="*/ 62 w 394"/>
                <a:gd name="T5" fmla="*/ 311 h 311"/>
                <a:gd name="T6" fmla="*/ 18 w 394"/>
                <a:gd name="T7" fmla="*/ 297 h 311"/>
                <a:gd name="T8" fmla="*/ 18 w 394"/>
                <a:gd name="T9" fmla="*/ 297 h 311"/>
                <a:gd name="T10" fmla="*/ 0 w 394"/>
                <a:gd name="T11" fmla="*/ 251 h 311"/>
                <a:gd name="T12" fmla="*/ 0 w 394"/>
                <a:gd name="T13" fmla="*/ 251 h 311"/>
                <a:gd name="T14" fmla="*/ 0 w 394"/>
                <a:gd name="T15" fmla="*/ 60 h 311"/>
                <a:gd name="T16" fmla="*/ 18 w 394"/>
                <a:gd name="T17" fmla="*/ 12 h 311"/>
                <a:gd name="T18" fmla="*/ 18 w 394"/>
                <a:gd name="T19" fmla="*/ 12 h 311"/>
                <a:gd name="T20" fmla="*/ 62 w 394"/>
                <a:gd name="T21" fmla="*/ 0 h 311"/>
                <a:gd name="T22" fmla="*/ 62 w 394"/>
                <a:gd name="T23" fmla="*/ 0 h 311"/>
                <a:gd name="T24" fmla="*/ 148 w 394"/>
                <a:gd name="T25" fmla="*/ 0 h 311"/>
                <a:gd name="T26" fmla="*/ 246 w 394"/>
                <a:gd name="T27" fmla="*/ 0 h 311"/>
                <a:gd name="T28" fmla="*/ 332 w 394"/>
                <a:gd name="T29" fmla="*/ 0 h 311"/>
                <a:gd name="T30" fmla="*/ 332 w 394"/>
                <a:gd name="T31" fmla="*/ 6 h 311"/>
                <a:gd name="T32" fmla="*/ 332 w 394"/>
                <a:gd name="T33" fmla="*/ 12 h 311"/>
                <a:gd name="T34" fmla="*/ 246 w 394"/>
                <a:gd name="T35" fmla="*/ 12 h 311"/>
                <a:gd name="T36" fmla="*/ 148 w 394"/>
                <a:gd name="T37" fmla="*/ 12 h 311"/>
                <a:gd name="T38" fmla="*/ 62 w 394"/>
                <a:gd name="T39" fmla="*/ 12 h 311"/>
                <a:gd name="T40" fmla="*/ 26 w 394"/>
                <a:gd name="T41" fmla="*/ 22 h 311"/>
                <a:gd name="T42" fmla="*/ 26 w 394"/>
                <a:gd name="T43" fmla="*/ 22 h 311"/>
                <a:gd name="T44" fmla="*/ 12 w 394"/>
                <a:gd name="T45" fmla="*/ 60 h 311"/>
                <a:gd name="T46" fmla="*/ 12 w 394"/>
                <a:gd name="T47" fmla="*/ 60 h 311"/>
                <a:gd name="T48" fmla="*/ 12 w 394"/>
                <a:gd name="T49" fmla="*/ 251 h 311"/>
                <a:gd name="T50" fmla="*/ 26 w 394"/>
                <a:gd name="T51" fmla="*/ 288 h 311"/>
                <a:gd name="T52" fmla="*/ 26 w 394"/>
                <a:gd name="T53" fmla="*/ 288 h 311"/>
                <a:gd name="T54" fmla="*/ 62 w 394"/>
                <a:gd name="T55" fmla="*/ 298 h 311"/>
                <a:gd name="T56" fmla="*/ 62 w 394"/>
                <a:gd name="T57" fmla="*/ 298 h 311"/>
                <a:gd name="T58" fmla="*/ 148 w 394"/>
                <a:gd name="T59" fmla="*/ 298 h 311"/>
                <a:gd name="T60" fmla="*/ 246 w 394"/>
                <a:gd name="T61" fmla="*/ 298 h 311"/>
                <a:gd name="T62" fmla="*/ 332 w 394"/>
                <a:gd name="T63" fmla="*/ 298 h 311"/>
                <a:gd name="T64" fmla="*/ 368 w 394"/>
                <a:gd name="T65" fmla="*/ 288 h 311"/>
                <a:gd name="T66" fmla="*/ 368 w 394"/>
                <a:gd name="T67" fmla="*/ 288 h 311"/>
                <a:gd name="T68" fmla="*/ 382 w 394"/>
                <a:gd name="T69" fmla="*/ 251 h 311"/>
                <a:gd name="T70" fmla="*/ 382 w 394"/>
                <a:gd name="T71" fmla="*/ 251 h 311"/>
                <a:gd name="T72" fmla="*/ 382 w 394"/>
                <a:gd name="T73" fmla="*/ 60 h 311"/>
                <a:gd name="T74" fmla="*/ 368 w 394"/>
                <a:gd name="T75" fmla="*/ 22 h 311"/>
                <a:gd name="T76" fmla="*/ 368 w 394"/>
                <a:gd name="T77" fmla="*/ 22 h 311"/>
                <a:gd name="T78" fmla="*/ 332 w 394"/>
                <a:gd name="T79" fmla="*/ 12 h 311"/>
                <a:gd name="T80" fmla="*/ 332 w 394"/>
                <a:gd name="T81" fmla="*/ 12 h 311"/>
                <a:gd name="T82" fmla="*/ 332 w 394"/>
                <a:gd name="T83" fmla="*/ 6 h 311"/>
                <a:gd name="T84" fmla="*/ 332 w 394"/>
                <a:gd name="T85" fmla="*/ 0 h 311"/>
                <a:gd name="T86" fmla="*/ 376 w 394"/>
                <a:gd name="T87" fmla="*/ 12 h 311"/>
                <a:gd name="T88" fmla="*/ 376 w 394"/>
                <a:gd name="T89" fmla="*/ 12 h 311"/>
                <a:gd name="T90" fmla="*/ 394 w 394"/>
                <a:gd name="T91" fmla="*/ 60 h 311"/>
                <a:gd name="T92" fmla="*/ 394 w 394"/>
                <a:gd name="T93" fmla="*/ 60 h 311"/>
                <a:gd name="T94" fmla="*/ 394 w 394"/>
                <a:gd name="T95" fmla="*/ 251 h 311"/>
                <a:gd name="T96" fmla="*/ 376 w 394"/>
                <a:gd name="T97" fmla="*/ 297 h 311"/>
                <a:gd name="T98" fmla="*/ 376 w 394"/>
                <a:gd name="T99" fmla="*/ 297 h 311"/>
                <a:gd name="T100" fmla="*/ 332 w 394"/>
                <a:gd name="T101" fmla="*/ 311 h 311"/>
                <a:gd name="T102" fmla="*/ 332 w 394"/>
                <a:gd name="T103" fmla="*/ 311 h 311"/>
                <a:gd name="T104" fmla="*/ 246 w 394"/>
                <a:gd name="T10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11">
                  <a:moveTo>
                    <a:pt x="246" y="311"/>
                  </a:moveTo>
                  <a:cubicBezTo>
                    <a:pt x="148" y="311"/>
                    <a:pt x="148" y="311"/>
                    <a:pt x="148" y="311"/>
                  </a:cubicBezTo>
                  <a:cubicBezTo>
                    <a:pt x="62" y="311"/>
                    <a:pt x="62" y="311"/>
                    <a:pt x="62" y="311"/>
                  </a:cubicBezTo>
                  <a:cubicBezTo>
                    <a:pt x="45" y="311"/>
                    <a:pt x="30" y="307"/>
                    <a:pt x="18" y="297"/>
                  </a:cubicBezTo>
                  <a:cubicBezTo>
                    <a:pt x="18" y="297"/>
                    <a:pt x="18" y="297"/>
                    <a:pt x="18" y="297"/>
                  </a:cubicBezTo>
                  <a:cubicBezTo>
                    <a:pt x="6" y="288"/>
                    <a:pt x="0" y="272"/>
                    <a:pt x="0" y="251"/>
                  </a:cubicBezTo>
                  <a:cubicBezTo>
                    <a:pt x="0" y="251"/>
                    <a:pt x="0" y="251"/>
                    <a:pt x="0" y="251"/>
                  </a:cubicBezTo>
                  <a:cubicBezTo>
                    <a:pt x="0" y="60"/>
                    <a:pt x="0" y="60"/>
                    <a:pt x="0" y="60"/>
                  </a:cubicBezTo>
                  <a:cubicBezTo>
                    <a:pt x="0" y="38"/>
                    <a:pt x="6" y="22"/>
                    <a:pt x="18" y="12"/>
                  </a:cubicBezTo>
                  <a:cubicBezTo>
                    <a:pt x="18" y="12"/>
                    <a:pt x="18" y="12"/>
                    <a:pt x="18" y="12"/>
                  </a:cubicBezTo>
                  <a:cubicBezTo>
                    <a:pt x="30" y="3"/>
                    <a:pt x="46" y="0"/>
                    <a:pt x="62" y="0"/>
                  </a:cubicBezTo>
                  <a:cubicBezTo>
                    <a:pt x="62" y="0"/>
                    <a:pt x="62" y="0"/>
                    <a:pt x="62" y="0"/>
                  </a:cubicBezTo>
                  <a:cubicBezTo>
                    <a:pt x="148" y="0"/>
                    <a:pt x="148" y="0"/>
                    <a:pt x="148" y="0"/>
                  </a:cubicBezTo>
                  <a:cubicBezTo>
                    <a:pt x="246" y="0"/>
                    <a:pt x="246" y="0"/>
                    <a:pt x="246" y="0"/>
                  </a:cubicBezTo>
                  <a:cubicBezTo>
                    <a:pt x="332" y="0"/>
                    <a:pt x="332" y="0"/>
                    <a:pt x="332" y="0"/>
                  </a:cubicBezTo>
                  <a:cubicBezTo>
                    <a:pt x="332" y="6"/>
                    <a:pt x="332" y="6"/>
                    <a:pt x="332" y="6"/>
                  </a:cubicBezTo>
                  <a:cubicBezTo>
                    <a:pt x="332" y="12"/>
                    <a:pt x="332" y="12"/>
                    <a:pt x="332" y="12"/>
                  </a:cubicBezTo>
                  <a:cubicBezTo>
                    <a:pt x="246" y="12"/>
                    <a:pt x="246" y="12"/>
                    <a:pt x="246" y="12"/>
                  </a:cubicBezTo>
                  <a:cubicBezTo>
                    <a:pt x="148" y="12"/>
                    <a:pt x="148" y="12"/>
                    <a:pt x="148" y="12"/>
                  </a:cubicBezTo>
                  <a:cubicBezTo>
                    <a:pt x="62" y="12"/>
                    <a:pt x="62" y="12"/>
                    <a:pt x="62" y="12"/>
                  </a:cubicBezTo>
                  <a:cubicBezTo>
                    <a:pt x="47" y="12"/>
                    <a:pt x="34" y="15"/>
                    <a:pt x="26" y="22"/>
                  </a:cubicBezTo>
                  <a:cubicBezTo>
                    <a:pt x="26" y="22"/>
                    <a:pt x="26" y="22"/>
                    <a:pt x="26" y="22"/>
                  </a:cubicBezTo>
                  <a:cubicBezTo>
                    <a:pt x="18" y="29"/>
                    <a:pt x="12" y="40"/>
                    <a:pt x="12" y="60"/>
                  </a:cubicBezTo>
                  <a:cubicBezTo>
                    <a:pt x="12" y="60"/>
                    <a:pt x="12" y="60"/>
                    <a:pt x="12" y="60"/>
                  </a:cubicBezTo>
                  <a:cubicBezTo>
                    <a:pt x="12" y="251"/>
                    <a:pt x="12" y="251"/>
                    <a:pt x="12" y="251"/>
                  </a:cubicBezTo>
                  <a:cubicBezTo>
                    <a:pt x="12" y="270"/>
                    <a:pt x="18" y="281"/>
                    <a:pt x="26" y="288"/>
                  </a:cubicBezTo>
                  <a:cubicBezTo>
                    <a:pt x="26" y="288"/>
                    <a:pt x="26" y="288"/>
                    <a:pt x="26" y="288"/>
                  </a:cubicBezTo>
                  <a:cubicBezTo>
                    <a:pt x="35" y="295"/>
                    <a:pt x="47" y="298"/>
                    <a:pt x="62" y="298"/>
                  </a:cubicBezTo>
                  <a:cubicBezTo>
                    <a:pt x="62" y="298"/>
                    <a:pt x="62" y="298"/>
                    <a:pt x="62" y="298"/>
                  </a:cubicBezTo>
                  <a:cubicBezTo>
                    <a:pt x="148" y="298"/>
                    <a:pt x="148" y="298"/>
                    <a:pt x="148" y="298"/>
                  </a:cubicBezTo>
                  <a:cubicBezTo>
                    <a:pt x="246" y="298"/>
                    <a:pt x="246" y="298"/>
                    <a:pt x="246" y="298"/>
                  </a:cubicBezTo>
                  <a:cubicBezTo>
                    <a:pt x="332" y="298"/>
                    <a:pt x="332" y="298"/>
                    <a:pt x="332" y="298"/>
                  </a:cubicBezTo>
                  <a:cubicBezTo>
                    <a:pt x="347" y="298"/>
                    <a:pt x="359" y="295"/>
                    <a:pt x="368" y="288"/>
                  </a:cubicBezTo>
                  <a:cubicBezTo>
                    <a:pt x="368" y="288"/>
                    <a:pt x="368" y="288"/>
                    <a:pt x="368" y="288"/>
                  </a:cubicBezTo>
                  <a:cubicBezTo>
                    <a:pt x="376" y="281"/>
                    <a:pt x="382" y="270"/>
                    <a:pt x="382" y="251"/>
                  </a:cubicBezTo>
                  <a:cubicBezTo>
                    <a:pt x="382" y="251"/>
                    <a:pt x="382" y="251"/>
                    <a:pt x="382" y="251"/>
                  </a:cubicBezTo>
                  <a:cubicBezTo>
                    <a:pt x="382" y="60"/>
                    <a:pt x="382" y="60"/>
                    <a:pt x="382" y="60"/>
                  </a:cubicBezTo>
                  <a:cubicBezTo>
                    <a:pt x="382" y="40"/>
                    <a:pt x="376" y="29"/>
                    <a:pt x="368" y="22"/>
                  </a:cubicBezTo>
                  <a:cubicBezTo>
                    <a:pt x="368" y="22"/>
                    <a:pt x="368" y="22"/>
                    <a:pt x="368" y="22"/>
                  </a:cubicBezTo>
                  <a:cubicBezTo>
                    <a:pt x="359" y="15"/>
                    <a:pt x="347" y="12"/>
                    <a:pt x="332" y="12"/>
                  </a:cubicBezTo>
                  <a:cubicBezTo>
                    <a:pt x="332" y="12"/>
                    <a:pt x="332" y="12"/>
                    <a:pt x="332" y="12"/>
                  </a:cubicBezTo>
                  <a:cubicBezTo>
                    <a:pt x="332" y="6"/>
                    <a:pt x="332" y="6"/>
                    <a:pt x="332" y="6"/>
                  </a:cubicBezTo>
                  <a:cubicBezTo>
                    <a:pt x="332" y="0"/>
                    <a:pt x="332" y="0"/>
                    <a:pt x="332" y="0"/>
                  </a:cubicBezTo>
                  <a:cubicBezTo>
                    <a:pt x="348" y="0"/>
                    <a:pt x="364" y="3"/>
                    <a:pt x="376" y="12"/>
                  </a:cubicBezTo>
                  <a:cubicBezTo>
                    <a:pt x="376" y="12"/>
                    <a:pt x="376" y="12"/>
                    <a:pt x="376" y="12"/>
                  </a:cubicBezTo>
                  <a:cubicBezTo>
                    <a:pt x="387" y="22"/>
                    <a:pt x="394" y="38"/>
                    <a:pt x="394" y="60"/>
                  </a:cubicBezTo>
                  <a:cubicBezTo>
                    <a:pt x="394" y="60"/>
                    <a:pt x="394" y="60"/>
                    <a:pt x="394" y="60"/>
                  </a:cubicBezTo>
                  <a:cubicBezTo>
                    <a:pt x="394" y="251"/>
                    <a:pt x="394" y="251"/>
                    <a:pt x="394" y="251"/>
                  </a:cubicBezTo>
                  <a:cubicBezTo>
                    <a:pt x="394" y="272"/>
                    <a:pt x="387" y="288"/>
                    <a:pt x="376" y="297"/>
                  </a:cubicBezTo>
                  <a:cubicBezTo>
                    <a:pt x="376" y="297"/>
                    <a:pt x="376" y="297"/>
                    <a:pt x="376" y="297"/>
                  </a:cubicBezTo>
                  <a:cubicBezTo>
                    <a:pt x="364" y="307"/>
                    <a:pt x="348" y="311"/>
                    <a:pt x="332" y="311"/>
                  </a:cubicBezTo>
                  <a:cubicBezTo>
                    <a:pt x="332" y="311"/>
                    <a:pt x="332" y="311"/>
                    <a:pt x="332" y="311"/>
                  </a:cubicBezTo>
                  <a:cubicBezTo>
                    <a:pt x="246" y="311"/>
                    <a:pt x="246" y="311"/>
                    <a:pt x="246"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499" name="Freeform 66"/>
            <p:cNvSpPr/>
            <p:nvPr/>
          </p:nvSpPr>
          <p:spPr bwMode="auto">
            <a:xfrm>
              <a:off x="10363201" y="3548063"/>
              <a:ext cx="1058863" cy="660400"/>
            </a:xfrm>
            <a:custGeom>
              <a:avLst/>
              <a:gdLst>
                <a:gd name="T0" fmla="*/ 305 w 360"/>
                <a:gd name="T1" fmla="*/ 0 h 225"/>
                <a:gd name="T2" fmla="*/ 284 w 360"/>
                <a:gd name="T3" fmla="*/ 15 h 225"/>
                <a:gd name="T4" fmla="*/ 215 w 360"/>
                <a:gd name="T5" fmla="*/ 84 h 225"/>
                <a:gd name="T6" fmla="*/ 286 w 360"/>
                <a:gd name="T7" fmla="*/ 149 h 225"/>
                <a:gd name="T8" fmla="*/ 286 w 360"/>
                <a:gd name="T9" fmla="*/ 161 h 225"/>
                <a:gd name="T10" fmla="*/ 280 w 360"/>
                <a:gd name="T11" fmla="*/ 164 h 225"/>
                <a:gd name="T12" fmla="*/ 275 w 360"/>
                <a:gd name="T13" fmla="*/ 162 h 225"/>
                <a:gd name="T14" fmla="*/ 166 w 360"/>
                <a:gd name="T15" fmla="*/ 62 h 225"/>
                <a:gd name="T16" fmla="*/ 128 w 360"/>
                <a:gd name="T17" fmla="*/ 41 h 225"/>
                <a:gd name="T18" fmla="*/ 92 w 360"/>
                <a:gd name="T19" fmla="*/ 62 h 225"/>
                <a:gd name="T20" fmla="*/ 0 w 360"/>
                <a:gd name="T21" fmla="*/ 146 h 225"/>
                <a:gd name="T22" fmla="*/ 0 w 360"/>
                <a:gd name="T23" fmla="*/ 176 h 225"/>
                <a:gd name="T24" fmla="*/ 53 w 360"/>
                <a:gd name="T25" fmla="*/ 225 h 225"/>
                <a:gd name="T26" fmla="*/ 134 w 360"/>
                <a:gd name="T27" fmla="*/ 225 h 225"/>
                <a:gd name="T28" fmla="*/ 226 w 360"/>
                <a:gd name="T29" fmla="*/ 225 h 225"/>
                <a:gd name="T30" fmla="*/ 307 w 360"/>
                <a:gd name="T31" fmla="*/ 225 h 225"/>
                <a:gd name="T32" fmla="*/ 360 w 360"/>
                <a:gd name="T33" fmla="*/ 176 h 225"/>
                <a:gd name="T34" fmla="*/ 360 w 360"/>
                <a:gd name="T35" fmla="*/ 46 h 225"/>
                <a:gd name="T36" fmla="*/ 329 w 360"/>
                <a:gd name="T37" fmla="*/ 15 h 225"/>
                <a:gd name="T38" fmla="*/ 305 w 360"/>
                <a:gd name="T39"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25">
                  <a:moveTo>
                    <a:pt x="305" y="0"/>
                  </a:moveTo>
                  <a:cubicBezTo>
                    <a:pt x="302" y="0"/>
                    <a:pt x="295" y="4"/>
                    <a:pt x="284" y="15"/>
                  </a:cubicBezTo>
                  <a:cubicBezTo>
                    <a:pt x="215" y="84"/>
                    <a:pt x="215" y="84"/>
                    <a:pt x="215" y="84"/>
                  </a:cubicBezTo>
                  <a:cubicBezTo>
                    <a:pt x="286" y="149"/>
                    <a:pt x="286" y="149"/>
                    <a:pt x="286" y="149"/>
                  </a:cubicBezTo>
                  <a:cubicBezTo>
                    <a:pt x="289" y="152"/>
                    <a:pt x="289" y="158"/>
                    <a:pt x="286" y="161"/>
                  </a:cubicBezTo>
                  <a:cubicBezTo>
                    <a:pt x="285" y="163"/>
                    <a:pt x="282" y="164"/>
                    <a:pt x="280" y="164"/>
                  </a:cubicBezTo>
                  <a:cubicBezTo>
                    <a:pt x="278" y="164"/>
                    <a:pt x="276" y="163"/>
                    <a:pt x="275" y="162"/>
                  </a:cubicBezTo>
                  <a:cubicBezTo>
                    <a:pt x="166" y="62"/>
                    <a:pt x="166" y="62"/>
                    <a:pt x="166" y="62"/>
                  </a:cubicBezTo>
                  <a:cubicBezTo>
                    <a:pt x="149" y="47"/>
                    <a:pt x="137" y="41"/>
                    <a:pt x="128" y="41"/>
                  </a:cubicBezTo>
                  <a:cubicBezTo>
                    <a:pt x="120" y="41"/>
                    <a:pt x="109" y="47"/>
                    <a:pt x="92" y="62"/>
                  </a:cubicBezTo>
                  <a:cubicBezTo>
                    <a:pt x="0" y="146"/>
                    <a:pt x="0" y="146"/>
                    <a:pt x="0" y="146"/>
                  </a:cubicBezTo>
                  <a:cubicBezTo>
                    <a:pt x="0" y="176"/>
                    <a:pt x="0" y="176"/>
                    <a:pt x="0" y="176"/>
                  </a:cubicBezTo>
                  <a:cubicBezTo>
                    <a:pt x="0" y="213"/>
                    <a:pt x="24" y="225"/>
                    <a:pt x="53" y="225"/>
                  </a:cubicBezTo>
                  <a:cubicBezTo>
                    <a:pt x="134" y="225"/>
                    <a:pt x="134" y="225"/>
                    <a:pt x="134" y="225"/>
                  </a:cubicBezTo>
                  <a:cubicBezTo>
                    <a:pt x="226" y="225"/>
                    <a:pt x="226" y="225"/>
                    <a:pt x="226" y="225"/>
                  </a:cubicBezTo>
                  <a:cubicBezTo>
                    <a:pt x="307" y="225"/>
                    <a:pt x="307" y="225"/>
                    <a:pt x="307" y="225"/>
                  </a:cubicBezTo>
                  <a:cubicBezTo>
                    <a:pt x="336" y="225"/>
                    <a:pt x="360" y="213"/>
                    <a:pt x="360" y="176"/>
                  </a:cubicBezTo>
                  <a:cubicBezTo>
                    <a:pt x="360" y="46"/>
                    <a:pt x="360" y="46"/>
                    <a:pt x="360" y="46"/>
                  </a:cubicBezTo>
                  <a:cubicBezTo>
                    <a:pt x="329" y="15"/>
                    <a:pt x="329" y="15"/>
                    <a:pt x="329" y="15"/>
                  </a:cubicBezTo>
                  <a:cubicBezTo>
                    <a:pt x="317" y="4"/>
                    <a:pt x="310"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0" name="Oval 67"/>
            <p:cNvSpPr>
              <a:spLocks noChangeArrowheads="1"/>
            </p:cNvSpPr>
            <p:nvPr/>
          </p:nvSpPr>
          <p:spPr bwMode="auto">
            <a:xfrm>
              <a:off x="10845801" y="3471863"/>
              <a:ext cx="228600" cy="228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01" name="组合 1500"/>
          <p:cNvGrpSpPr/>
          <p:nvPr/>
        </p:nvGrpSpPr>
        <p:grpSpPr>
          <a:xfrm>
            <a:off x="3721287" y="1665702"/>
            <a:ext cx="322276" cy="342539"/>
            <a:chOff x="255588" y="323850"/>
            <a:chExt cx="1590675" cy="1690688"/>
          </a:xfrm>
          <a:solidFill>
            <a:srgbClr val="E7E6E6">
              <a:lumMod val="50000"/>
            </a:srgbClr>
          </a:solidFill>
        </p:grpSpPr>
        <p:sp>
          <p:nvSpPr>
            <p:cNvPr id="1502" name="Freeform 6"/>
            <p:cNvSpPr/>
            <p:nvPr/>
          </p:nvSpPr>
          <p:spPr bwMode="auto">
            <a:xfrm>
              <a:off x="898526" y="500063"/>
              <a:ext cx="103188" cy="158750"/>
            </a:xfrm>
            <a:custGeom>
              <a:avLst/>
              <a:gdLst>
                <a:gd name="T0" fmla="*/ 3 w 35"/>
                <a:gd name="T1" fmla="*/ 8 h 54"/>
                <a:gd name="T2" fmla="*/ 11 w 35"/>
                <a:gd name="T3" fmla="*/ 19 h 54"/>
                <a:gd name="T4" fmla="*/ 11 w 35"/>
                <a:gd name="T5" fmla="*/ 52 h 54"/>
                <a:gd name="T6" fmla="*/ 22 w 35"/>
                <a:gd name="T7" fmla="*/ 52 h 54"/>
                <a:gd name="T8" fmla="*/ 22 w 35"/>
                <a:gd name="T9" fmla="*/ 30 h 54"/>
                <a:gd name="T10" fmla="*/ 29 w 35"/>
                <a:gd name="T11" fmla="*/ 14 h 54"/>
                <a:gd name="T12" fmla="*/ 26 w 35"/>
                <a:gd name="T13" fmla="*/ 11 h 54"/>
                <a:gd name="T14" fmla="*/ 19 w 35"/>
                <a:gd name="T15" fmla="*/ 22 h 54"/>
                <a:gd name="T16" fmla="*/ 11 w 35"/>
                <a:gd name="T17" fmla="*/ 12 h 54"/>
                <a:gd name="T18" fmla="*/ 0 w 35"/>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4">
                  <a:moveTo>
                    <a:pt x="3" y="8"/>
                  </a:moveTo>
                  <a:cubicBezTo>
                    <a:pt x="3" y="8"/>
                    <a:pt x="9" y="11"/>
                    <a:pt x="11" y="19"/>
                  </a:cubicBezTo>
                  <a:cubicBezTo>
                    <a:pt x="13" y="27"/>
                    <a:pt x="11" y="52"/>
                    <a:pt x="11" y="52"/>
                  </a:cubicBezTo>
                  <a:cubicBezTo>
                    <a:pt x="14" y="54"/>
                    <a:pt x="18" y="54"/>
                    <a:pt x="22" y="52"/>
                  </a:cubicBezTo>
                  <a:cubicBezTo>
                    <a:pt x="22" y="30"/>
                    <a:pt x="22" y="30"/>
                    <a:pt x="22" y="30"/>
                  </a:cubicBezTo>
                  <a:cubicBezTo>
                    <a:pt x="22" y="30"/>
                    <a:pt x="23" y="18"/>
                    <a:pt x="29" y="14"/>
                  </a:cubicBezTo>
                  <a:cubicBezTo>
                    <a:pt x="35" y="9"/>
                    <a:pt x="29" y="8"/>
                    <a:pt x="26" y="11"/>
                  </a:cubicBezTo>
                  <a:cubicBezTo>
                    <a:pt x="24" y="14"/>
                    <a:pt x="22" y="22"/>
                    <a:pt x="19" y="22"/>
                  </a:cubicBezTo>
                  <a:cubicBezTo>
                    <a:pt x="15" y="23"/>
                    <a:pt x="12" y="14"/>
                    <a:pt x="11" y="12"/>
                  </a:cubicBezTo>
                  <a:cubicBezTo>
                    <a:pt x="9" y="6"/>
                    <a:pt x="5"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3" name="Freeform 7"/>
            <p:cNvSpPr/>
            <p:nvPr/>
          </p:nvSpPr>
          <p:spPr bwMode="auto">
            <a:xfrm>
              <a:off x="969963" y="323850"/>
              <a:ext cx="320675" cy="314325"/>
            </a:xfrm>
            <a:custGeom>
              <a:avLst/>
              <a:gdLst>
                <a:gd name="T0" fmla="*/ 0 w 109"/>
                <a:gd name="T1" fmla="*/ 72 h 107"/>
                <a:gd name="T2" fmla="*/ 45 w 109"/>
                <a:gd name="T3" fmla="*/ 26 h 107"/>
                <a:gd name="T4" fmla="*/ 100 w 109"/>
                <a:gd name="T5" fmla="*/ 0 h 107"/>
                <a:gd name="T6" fmla="*/ 64 w 109"/>
                <a:gd name="T7" fmla="*/ 88 h 107"/>
                <a:gd name="T8" fmla="*/ 0 w 109"/>
                <a:gd name="T9" fmla="*/ 72 h 107"/>
              </a:gdLst>
              <a:ahLst/>
              <a:cxnLst>
                <a:cxn ang="0">
                  <a:pos x="T0" y="T1"/>
                </a:cxn>
                <a:cxn ang="0">
                  <a:pos x="T2" y="T3"/>
                </a:cxn>
                <a:cxn ang="0">
                  <a:pos x="T4" y="T5"/>
                </a:cxn>
                <a:cxn ang="0">
                  <a:pos x="T6" y="T7"/>
                </a:cxn>
                <a:cxn ang="0">
                  <a:pos x="T8" y="T9"/>
                </a:cxn>
              </a:cxnLst>
              <a:rect l="0" t="0" r="r" b="b"/>
              <a:pathLst>
                <a:path w="109" h="107">
                  <a:moveTo>
                    <a:pt x="0" y="72"/>
                  </a:moveTo>
                  <a:cubicBezTo>
                    <a:pt x="0" y="72"/>
                    <a:pt x="4" y="31"/>
                    <a:pt x="45" y="26"/>
                  </a:cubicBezTo>
                  <a:cubicBezTo>
                    <a:pt x="78" y="21"/>
                    <a:pt x="97" y="20"/>
                    <a:pt x="100" y="0"/>
                  </a:cubicBezTo>
                  <a:cubicBezTo>
                    <a:pt x="100" y="0"/>
                    <a:pt x="109" y="70"/>
                    <a:pt x="64" y="88"/>
                  </a:cubicBezTo>
                  <a:cubicBezTo>
                    <a:pt x="19" y="107"/>
                    <a:pt x="0" y="72"/>
                    <a:pt x="0"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4" name="Freeform 8"/>
            <p:cNvSpPr/>
            <p:nvPr/>
          </p:nvSpPr>
          <p:spPr bwMode="auto">
            <a:xfrm>
              <a:off x="611188" y="323850"/>
              <a:ext cx="320675" cy="314325"/>
            </a:xfrm>
            <a:custGeom>
              <a:avLst/>
              <a:gdLst>
                <a:gd name="T0" fmla="*/ 109 w 109"/>
                <a:gd name="T1" fmla="*/ 72 h 107"/>
                <a:gd name="T2" fmla="*/ 65 w 109"/>
                <a:gd name="T3" fmla="*/ 26 h 107"/>
                <a:gd name="T4" fmla="*/ 9 w 109"/>
                <a:gd name="T5" fmla="*/ 0 h 107"/>
                <a:gd name="T6" fmla="*/ 45 w 109"/>
                <a:gd name="T7" fmla="*/ 88 h 107"/>
                <a:gd name="T8" fmla="*/ 109 w 109"/>
                <a:gd name="T9" fmla="*/ 72 h 107"/>
              </a:gdLst>
              <a:ahLst/>
              <a:cxnLst>
                <a:cxn ang="0">
                  <a:pos x="T0" y="T1"/>
                </a:cxn>
                <a:cxn ang="0">
                  <a:pos x="T2" y="T3"/>
                </a:cxn>
                <a:cxn ang="0">
                  <a:pos x="T4" y="T5"/>
                </a:cxn>
                <a:cxn ang="0">
                  <a:pos x="T6" y="T7"/>
                </a:cxn>
                <a:cxn ang="0">
                  <a:pos x="T8" y="T9"/>
                </a:cxn>
              </a:cxnLst>
              <a:rect l="0" t="0" r="r" b="b"/>
              <a:pathLst>
                <a:path w="109" h="107">
                  <a:moveTo>
                    <a:pt x="109" y="72"/>
                  </a:moveTo>
                  <a:cubicBezTo>
                    <a:pt x="109" y="72"/>
                    <a:pt x="106" y="31"/>
                    <a:pt x="65" y="26"/>
                  </a:cubicBezTo>
                  <a:cubicBezTo>
                    <a:pt x="31" y="21"/>
                    <a:pt x="13" y="20"/>
                    <a:pt x="9" y="0"/>
                  </a:cubicBezTo>
                  <a:cubicBezTo>
                    <a:pt x="9" y="0"/>
                    <a:pt x="0" y="70"/>
                    <a:pt x="45" y="88"/>
                  </a:cubicBezTo>
                  <a:cubicBezTo>
                    <a:pt x="91" y="107"/>
                    <a:pt x="109" y="72"/>
                    <a:pt x="10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5" name="Freeform 9"/>
            <p:cNvSpPr>
              <a:spLocks noEditPoints="1"/>
            </p:cNvSpPr>
            <p:nvPr/>
          </p:nvSpPr>
          <p:spPr bwMode="auto">
            <a:xfrm>
              <a:off x="273051" y="741363"/>
              <a:ext cx="1193800" cy="1182688"/>
            </a:xfrm>
            <a:custGeom>
              <a:avLst/>
              <a:gdLst>
                <a:gd name="T0" fmla="*/ 248 w 406"/>
                <a:gd name="T1" fmla="*/ 20 h 403"/>
                <a:gd name="T2" fmla="*/ 199 w 406"/>
                <a:gd name="T3" fmla="*/ 2 h 403"/>
                <a:gd name="T4" fmla="*/ 130 w 406"/>
                <a:gd name="T5" fmla="*/ 33 h 403"/>
                <a:gd name="T6" fmla="*/ 109 w 406"/>
                <a:gd name="T7" fmla="*/ 45 h 403"/>
                <a:gd name="T8" fmla="*/ 110 w 406"/>
                <a:gd name="T9" fmla="*/ 46 h 403"/>
                <a:gd name="T10" fmla="*/ 120 w 406"/>
                <a:gd name="T11" fmla="*/ 28 h 403"/>
                <a:gd name="T12" fmla="*/ 84 w 406"/>
                <a:gd name="T13" fmla="*/ 50 h 403"/>
                <a:gd name="T14" fmla="*/ 31 w 406"/>
                <a:gd name="T15" fmla="*/ 258 h 403"/>
                <a:gd name="T16" fmla="*/ 28 w 406"/>
                <a:gd name="T17" fmla="*/ 220 h 403"/>
                <a:gd name="T18" fmla="*/ 58 w 406"/>
                <a:gd name="T19" fmla="*/ 238 h 403"/>
                <a:gd name="T20" fmla="*/ 99 w 406"/>
                <a:gd name="T21" fmla="*/ 228 h 403"/>
                <a:gd name="T22" fmla="*/ 128 w 406"/>
                <a:gd name="T23" fmla="*/ 284 h 403"/>
                <a:gd name="T24" fmla="*/ 141 w 406"/>
                <a:gd name="T25" fmla="*/ 276 h 403"/>
                <a:gd name="T26" fmla="*/ 142 w 406"/>
                <a:gd name="T27" fmla="*/ 233 h 403"/>
                <a:gd name="T28" fmla="*/ 187 w 406"/>
                <a:gd name="T29" fmla="*/ 210 h 403"/>
                <a:gd name="T30" fmla="*/ 191 w 406"/>
                <a:gd name="T31" fmla="*/ 170 h 403"/>
                <a:gd name="T32" fmla="*/ 248 w 406"/>
                <a:gd name="T33" fmla="*/ 127 h 403"/>
                <a:gd name="T34" fmla="*/ 263 w 406"/>
                <a:gd name="T35" fmla="*/ 120 h 403"/>
                <a:gd name="T36" fmla="*/ 286 w 406"/>
                <a:gd name="T37" fmla="*/ 90 h 403"/>
                <a:gd name="T38" fmla="*/ 317 w 406"/>
                <a:gd name="T39" fmla="*/ 101 h 403"/>
                <a:gd name="T40" fmla="*/ 350 w 406"/>
                <a:gd name="T41" fmla="*/ 55 h 403"/>
                <a:gd name="T42" fmla="*/ 349 w 406"/>
                <a:gd name="T43" fmla="*/ 46 h 403"/>
                <a:gd name="T44" fmla="*/ 368 w 406"/>
                <a:gd name="T45" fmla="*/ 70 h 403"/>
                <a:gd name="T46" fmla="*/ 389 w 406"/>
                <a:gd name="T47" fmla="*/ 98 h 403"/>
                <a:gd name="T48" fmla="*/ 395 w 406"/>
                <a:gd name="T49" fmla="*/ 97 h 403"/>
                <a:gd name="T50" fmla="*/ 245 w 406"/>
                <a:gd name="T51" fmla="*/ 173 h 403"/>
                <a:gd name="T52" fmla="*/ 231 w 406"/>
                <a:gd name="T53" fmla="*/ 187 h 403"/>
                <a:gd name="T54" fmla="*/ 254 w 406"/>
                <a:gd name="T55" fmla="*/ 175 h 403"/>
                <a:gd name="T56" fmla="*/ 270 w 406"/>
                <a:gd name="T57" fmla="*/ 151 h 403"/>
                <a:gd name="T58" fmla="*/ 251 w 406"/>
                <a:gd name="T59" fmla="*/ 160 h 403"/>
                <a:gd name="T60" fmla="*/ 185 w 406"/>
                <a:gd name="T61" fmla="*/ 221 h 403"/>
                <a:gd name="T62" fmla="*/ 194 w 406"/>
                <a:gd name="T63" fmla="*/ 238 h 403"/>
                <a:gd name="T64" fmla="*/ 196 w 406"/>
                <a:gd name="T65" fmla="*/ 247 h 403"/>
                <a:gd name="T66" fmla="*/ 194 w 406"/>
                <a:gd name="T67" fmla="*/ 256 h 403"/>
                <a:gd name="T68" fmla="*/ 181 w 406"/>
                <a:gd name="T69" fmla="*/ 282 h 403"/>
                <a:gd name="T70" fmla="*/ 168 w 406"/>
                <a:gd name="T71" fmla="*/ 282 h 403"/>
                <a:gd name="T72" fmla="*/ 185 w 406"/>
                <a:gd name="T73" fmla="*/ 284 h 403"/>
                <a:gd name="T74" fmla="*/ 180 w 406"/>
                <a:gd name="T75" fmla="*/ 308 h 403"/>
                <a:gd name="T76" fmla="*/ 206 w 406"/>
                <a:gd name="T77" fmla="*/ 269 h 403"/>
                <a:gd name="T78" fmla="*/ 207 w 406"/>
                <a:gd name="T79" fmla="*/ 282 h 403"/>
                <a:gd name="T80" fmla="*/ 190 w 406"/>
                <a:gd name="T81" fmla="*/ 298 h 403"/>
                <a:gd name="T82" fmla="*/ 199 w 406"/>
                <a:gd name="T83" fmla="*/ 300 h 403"/>
                <a:gd name="T84" fmla="*/ 212 w 406"/>
                <a:gd name="T85" fmla="*/ 308 h 403"/>
                <a:gd name="T86" fmla="*/ 187 w 406"/>
                <a:gd name="T87" fmla="*/ 306 h 403"/>
                <a:gd name="T88" fmla="*/ 272 w 406"/>
                <a:gd name="T89" fmla="*/ 310 h 403"/>
                <a:gd name="T90" fmla="*/ 236 w 406"/>
                <a:gd name="T91" fmla="*/ 296 h 403"/>
                <a:gd name="T92" fmla="*/ 249 w 406"/>
                <a:gd name="T93" fmla="*/ 309 h 403"/>
                <a:gd name="T94" fmla="*/ 286 w 406"/>
                <a:gd name="T95" fmla="*/ 293 h 403"/>
                <a:gd name="T96" fmla="*/ 288 w 406"/>
                <a:gd name="T97" fmla="*/ 295 h 403"/>
                <a:gd name="T98" fmla="*/ 267 w 406"/>
                <a:gd name="T99" fmla="*/ 346 h 403"/>
                <a:gd name="T100" fmla="*/ 239 w 406"/>
                <a:gd name="T101" fmla="*/ 325 h 403"/>
                <a:gd name="T102" fmla="*/ 200 w 406"/>
                <a:gd name="T103" fmla="*/ 343 h 403"/>
                <a:gd name="T104" fmla="*/ 195 w 406"/>
                <a:gd name="T105" fmla="*/ 374 h 403"/>
                <a:gd name="T106" fmla="*/ 241 w 406"/>
                <a:gd name="T107" fmla="*/ 382 h 403"/>
                <a:gd name="T108" fmla="*/ 271 w 406"/>
                <a:gd name="T109" fmla="*/ 389 h 403"/>
                <a:gd name="T110" fmla="*/ 274 w 406"/>
                <a:gd name="T111" fmla="*/ 391 h 403"/>
                <a:gd name="T112" fmla="*/ 303 w 406"/>
                <a:gd name="T113" fmla="*/ 314 h 403"/>
                <a:gd name="T114" fmla="*/ 312 w 406"/>
                <a:gd name="T115" fmla="*/ 31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6" h="403">
                  <a:moveTo>
                    <a:pt x="338" y="52"/>
                  </a:moveTo>
                  <a:cubicBezTo>
                    <a:pt x="331" y="45"/>
                    <a:pt x="331" y="45"/>
                    <a:pt x="331" y="45"/>
                  </a:cubicBezTo>
                  <a:cubicBezTo>
                    <a:pt x="311" y="39"/>
                    <a:pt x="311" y="39"/>
                    <a:pt x="311" y="39"/>
                  </a:cubicBezTo>
                  <a:cubicBezTo>
                    <a:pt x="310" y="43"/>
                    <a:pt x="310" y="43"/>
                    <a:pt x="310" y="43"/>
                  </a:cubicBezTo>
                  <a:cubicBezTo>
                    <a:pt x="301" y="39"/>
                    <a:pt x="301" y="39"/>
                    <a:pt x="301" y="39"/>
                  </a:cubicBezTo>
                  <a:cubicBezTo>
                    <a:pt x="296" y="36"/>
                    <a:pt x="296" y="36"/>
                    <a:pt x="296" y="36"/>
                  </a:cubicBezTo>
                  <a:cubicBezTo>
                    <a:pt x="296" y="36"/>
                    <a:pt x="289" y="37"/>
                    <a:pt x="289" y="38"/>
                  </a:cubicBezTo>
                  <a:cubicBezTo>
                    <a:pt x="289" y="39"/>
                    <a:pt x="277" y="30"/>
                    <a:pt x="277" y="30"/>
                  </a:cubicBezTo>
                  <a:cubicBezTo>
                    <a:pt x="268" y="30"/>
                    <a:pt x="268" y="30"/>
                    <a:pt x="268" y="30"/>
                  </a:cubicBezTo>
                  <a:cubicBezTo>
                    <a:pt x="259" y="24"/>
                    <a:pt x="259" y="24"/>
                    <a:pt x="259" y="24"/>
                  </a:cubicBezTo>
                  <a:cubicBezTo>
                    <a:pt x="256" y="25"/>
                    <a:pt x="256" y="25"/>
                    <a:pt x="256" y="25"/>
                  </a:cubicBezTo>
                  <a:cubicBezTo>
                    <a:pt x="248" y="20"/>
                    <a:pt x="248" y="20"/>
                    <a:pt x="248" y="20"/>
                  </a:cubicBezTo>
                  <a:cubicBezTo>
                    <a:pt x="241" y="26"/>
                    <a:pt x="241" y="26"/>
                    <a:pt x="241" y="26"/>
                  </a:cubicBezTo>
                  <a:cubicBezTo>
                    <a:pt x="241" y="28"/>
                    <a:pt x="241" y="28"/>
                    <a:pt x="241" y="28"/>
                  </a:cubicBezTo>
                  <a:cubicBezTo>
                    <a:pt x="231" y="26"/>
                    <a:pt x="231" y="26"/>
                    <a:pt x="231" y="26"/>
                  </a:cubicBezTo>
                  <a:cubicBezTo>
                    <a:pt x="227" y="27"/>
                    <a:pt x="227" y="27"/>
                    <a:pt x="227" y="27"/>
                  </a:cubicBezTo>
                  <a:cubicBezTo>
                    <a:pt x="221" y="20"/>
                    <a:pt x="221" y="20"/>
                    <a:pt x="221" y="20"/>
                  </a:cubicBezTo>
                  <a:cubicBezTo>
                    <a:pt x="208" y="19"/>
                    <a:pt x="208" y="19"/>
                    <a:pt x="208" y="19"/>
                  </a:cubicBezTo>
                  <a:cubicBezTo>
                    <a:pt x="196" y="17"/>
                    <a:pt x="196" y="17"/>
                    <a:pt x="196" y="17"/>
                  </a:cubicBezTo>
                  <a:cubicBezTo>
                    <a:pt x="191" y="13"/>
                    <a:pt x="191" y="13"/>
                    <a:pt x="191" y="13"/>
                  </a:cubicBezTo>
                  <a:cubicBezTo>
                    <a:pt x="183" y="16"/>
                    <a:pt x="183" y="16"/>
                    <a:pt x="183" y="16"/>
                  </a:cubicBezTo>
                  <a:cubicBezTo>
                    <a:pt x="181" y="15"/>
                    <a:pt x="181" y="15"/>
                    <a:pt x="181" y="15"/>
                  </a:cubicBezTo>
                  <a:cubicBezTo>
                    <a:pt x="196" y="9"/>
                    <a:pt x="196" y="9"/>
                    <a:pt x="196" y="9"/>
                  </a:cubicBezTo>
                  <a:cubicBezTo>
                    <a:pt x="199" y="2"/>
                    <a:pt x="199" y="2"/>
                    <a:pt x="199" y="2"/>
                  </a:cubicBezTo>
                  <a:cubicBezTo>
                    <a:pt x="190" y="4"/>
                    <a:pt x="190" y="4"/>
                    <a:pt x="190" y="4"/>
                  </a:cubicBezTo>
                  <a:cubicBezTo>
                    <a:pt x="195" y="0"/>
                    <a:pt x="195" y="0"/>
                    <a:pt x="195" y="0"/>
                  </a:cubicBezTo>
                  <a:cubicBezTo>
                    <a:pt x="185" y="2"/>
                    <a:pt x="185" y="2"/>
                    <a:pt x="185" y="2"/>
                  </a:cubicBezTo>
                  <a:cubicBezTo>
                    <a:pt x="182" y="6"/>
                    <a:pt x="182" y="6"/>
                    <a:pt x="182" y="6"/>
                  </a:cubicBezTo>
                  <a:cubicBezTo>
                    <a:pt x="179" y="10"/>
                    <a:pt x="179" y="10"/>
                    <a:pt x="179" y="10"/>
                  </a:cubicBezTo>
                  <a:cubicBezTo>
                    <a:pt x="176" y="6"/>
                    <a:pt x="176" y="6"/>
                    <a:pt x="176" y="6"/>
                  </a:cubicBezTo>
                  <a:cubicBezTo>
                    <a:pt x="168" y="7"/>
                    <a:pt x="168" y="7"/>
                    <a:pt x="168" y="7"/>
                  </a:cubicBezTo>
                  <a:cubicBezTo>
                    <a:pt x="168" y="7"/>
                    <a:pt x="164" y="12"/>
                    <a:pt x="164" y="12"/>
                  </a:cubicBezTo>
                  <a:cubicBezTo>
                    <a:pt x="163" y="12"/>
                    <a:pt x="155" y="14"/>
                    <a:pt x="154" y="15"/>
                  </a:cubicBezTo>
                  <a:cubicBezTo>
                    <a:pt x="154" y="16"/>
                    <a:pt x="148" y="22"/>
                    <a:pt x="146" y="23"/>
                  </a:cubicBezTo>
                  <a:cubicBezTo>
                    <a:pt x="144" y="24"/>
                    <a:pt x="136" y="25"/>
                    <a:pt x="135" y="27"/>
                  </a:cubicBezTo>
                  <a:cubicBezTo>
                    <a:pt x="134" y="28"/>
                    <a:pt x="131" y="32"/>
                    <a:pt x="130" y="33"/>
                  </a:cubicBezTo>
                  <a:cubicBezTo>
                    <a:pt x="130" y="34"/>
                    <a:pt x="128" y="38"/>
                    <a:pt x="128" y="38"/>
                  </a:cubicBezTo>
                  <a:cubicBezTo>
                    <a:pt x="128" y="39"/>
                    <a:pt x="122" y="44"/>
                    <a:pt x="123" y="41"/>
                  </a:cubicBezTo>
                  <a:cubicBezTo>
                    <a:pt x="124" y="38"/>
                    <a:pt x="127" y="34"/>
                    <a:pt x="127" y="33"/>
                  </a:cubicBezTo>
                  <a:cubicBezTo>
                    <a:pt x="128" y="32"/>
                    <a:pt x="129" y="31"/>
                    <a:pt x="129" y="29"/>
                  </a:cubicBezTo>
                  <a:cubicBezTo>
                    <a:pt x="129" y="28"/>
                    <a:pt x="129" y="26"/>
                    <a:pt x="129" y="26"/>
                  </a:cubicBezTo>
                  <a:cubicBezTo>
                    <a:pt x="130" y="24"/>
                    <a:pt x="130" y="24"/>
                    <a:pt x="130" y="24"/>
                  </a:cubicBezTo>
                  <a:cubicBezTo>
                    <a:pt x="123" y="25"/>
                    <a:pt x="123" y="25"/>
                    <a:pt x="123" y="25"/>
                  </a:cubicBezTo>
                  <a:cubicBezTo>
                    <a:pt x="123" y="25"/>
                    <a:pt x="125" y="26"/>
                    <a:pt x="122" y="29"/>
                  </a:cubicBezTo>
                  <a:cubicBezTo>
                    <a:pt x="120" y="32"/>
                    <a:pt x="116" y="35"/>
                    <a:pt x="116" y="35"/>
                  </a:cubicBezTo>
                  <a:cubicBezTo>
                    <a:pt x="115" y="36"/>
                    <a:pt x="114" y="38"/>
                    <a:pt x="112" y="39"/>
                  </a:cubicBezTo>
                  <a:cubicBezTo>
                    <a:pt x="110" y="41"/>
                    <a:pt x="107" y="43"/>
                    <a:pt x="107" y="43"/>
                  </a:cubicBezTo>
                  <a:cubicBezTo>
                    <a:pt x="109" y="45"/>
                    <a:pt x="109" y="45"/>
                    <a:pt x="109" y="45"/>
                  </a:cubicBezTo>
                  <a:cubicBezTo>
                    <a:pt x="114" y="44"/>
                    <a:pt x="114" y="44"/>
                    <a:pt x="114" y="44"/>
                  </a:cubicBezTo>
                  <a:cubicBezTo>
                    <a:pt x="113" y="46"/>
                    <a:pt x="113" y="46"/>
                    <a:pt x="113" y="46"/>
                  </a:cubicBezTo>
                  <a:cubicBezTo>
                    <a:pt x="113" y="46"/>
                    <a:pt x="112" y="47"/>
                    <a:pt x="112" y="48"/>
                  </a:cubicBezTo>
                  <a:cubicBezTo>
                    <a:pt x="113" y="49"/>
                    <a:pt x="115" y="51"/>
                    <a:pt x="115" y="51"/>
                  </a:cubicBezTo>
                  <a:cubicBezTo>
                    <a:pt x="112" y="53"/>
                    <a:pt x="112" y="53"/>
                    <a:pt x="112" y="53"/>
                  </a:cubicBezTo>
                  <a:cubicBezTo>
                    <a:pt x="112" y="53"/>
                    <a:pt x="108" y="54"/>
                    <a:pt x="108" y="55"/>
                  </a:cubicBezTo>
                  <a:cubicBezTo>
                    <a:pt x="107" y="56"/>
                    <a:pt x="107" y="60"/>
                    <a:pt x="107" y="60"/>
                  </a:cubicBezTo>
                  <a:cubicBezTo>
                    <a:pt x="103" y="56"/>
                    <a:pt x="103" y="56"/>
                    <a:pt x="103" y="56"/>
                  </a:cubicBezTo>
                  <a:cubicBezTo>
                    <a:pt x="103" y="56"/>
                    <a:pt x="103" y="54"/>
                    <a:pt x="105" y="53"/>
                  </a:cubicBezTo>
                  <a:cubicBezTo>
                    <a:pt x="106" y="52"/>
                    <a:pt x="104" y="53"/>
                    <a:pt x="107" y="50"/>
                  </a:cubicBezTo>
                  <a:cubicBezTo>
                    <a:pt x="110" y="48"/>
                    <a:pt x="110" y="48"/>
                    <a:pt x="110" y="48"/>
                  </a:cubicBezTo>
                  <a:cubicBezTo>
                    <a:pt x="110" y="48"/>
                    <a:pt x="111" y="46"/>
                    <a:pt x="110" y="46"/>
                  </a:cubicBezTo>
                  <a:cubicBezTo>
                    <a:pt x="109" y="46"/>
                    <a:pt x="105" y="46"/>
                    <a:pt x="105" y="46"/>
                  </a:cubicBezTo>
                  <a:cubicBezTo>
                    <a:pt x="105" y="46"/>
                    <a:pt x="104" y="49"/>
                    <a:pt x="103" y="50"/>
                  </a:cubicBezTo>
                  <a:cubicBezTo>
                    <a:pt x="102" y="51"/>
                    <a:pt x="99" y="55"/>
                    <a:pt x="99" y="55"/>
                  </a:cubicBezTo>
                  <a:cubicBezTo>
                    <a:pt x="93" y="56"/>
                    <a:pt x="93" y="56"/>
                    <a:pt x="93" y="56"/>
                  </a:cubicBezTo>
                  <a:cubicBezTo>
                    <a:pt x="93" y="55"/>
                    <a:pt x="95" y="54"/>
                    <a:pt x="95" y="53"/>
                  </a:cubicBezTo>
                  <a:cubicBezTo>
                    <a:pt x="96" y="51"/>
                    <a:pt x="99" y="50"/>
                    <a:pt x="100" y="48"/>
                  </a:cubicBezTo>
                  <a:cubicBezTo>
                    <a:pt x="101" y="47"/>
                    <a:pt x="100" y="48"/>
                    <a:pt x="101" y="47"/>
                  </a:cubicBezTo>
                  <a:cubicBezTo>
                    <a:pt x="101" y="45"/>
                    <a:pt x="102" y="43"/>
                    <a:pt x="104" y="42"/>
                  </a:cubicBezTo>
                  <a:cubicBezTo>
                    <a:pt x="105" y="41"/>
                    <a:pt x="108" y="39"/>
                    <a:pt x="108" y="39"/>
                  </a:cubicBezTo>
                  <a:cubicBezTo>
                    <a:pt x="111" y="36"/>
                    <a:pt x="111" y="36"/>
                    <a:pt x="111" y="36"/>
                  </a:cubicBezTo>
                  <a:cubicBezTo>
                    <a:pt x="115" y="33"/>
                    <a:pt x="115" y="33"/>
                    <a:pt x="115" y="33"/>
                  </a:cubicBezTo>
                  <a:cubicBezTo>
                    <a:pt x="120" y="28"/>
                    <a:pt x="120" y="28"/>
                    <a:pt x="120" y="28"/>
                  </a:cubicBezTo>
                  <a:cubicBezTo>
                    <a:pt x="122" y="25"/>
                    <a:pt x="122" y="25"/>
                    <a:pt x="122" y="25"/>
                  </a:cubicBezTo>
                  <a:cubicBezTo>
                    <a:pt x="122" y="25"/>
                    <a:pt x="118" y="27"/>
                    <a:pt x="117" y="27"/>
                  </a:cubicBezTo>
                  <a:cubicBezTo>
                    <a:pt x="116" y="28"/>
                    <a:pt x="111" y="33"/>
                    <a:pt x="111" y="33"/>
                  </a:cubicBezTo>
                  <a:cubicBezTo>
                    <a:pt x="111" y="33"/>
                    <a:pt x="106" y="35"/>
                    <a:pt x="106" y="35"/>
                  </a:cubicBezTo>
                  <a:cubicBezTo>
                    <a:pt x="105" y="36"/>
                    <a:pt x="102" y="40"/>
                    <a:pt x="102" y="40"/>
                  </a:cubicBezTo>
                  <a:cubicBezTo>
                    <a:pt x="99" y="42"/>
                    <a:pt x="99" y="42"/>
                    <a:pt x="99" y="42"/>
                  </a:cubicBezTo>
                  <a:cubicBezTo>
                    <a:pt x="99" y="44"/>
                    <a:pt x="99" y="44"/>
                    <a:pt x="99" y="44"/>
                  </a:cubicBezTo>
                  <a:cubicBezTo>
                    <a:pt x="97" y="41"/>
                    <a:pt x="97" y="41"/>
                    <a:pt x="97" y="41"/>
                  </a:cubicBezTo>
                  <a:cubicBezTo>
                    <a:pt x="93" y="44"/>
                    <a:pt x="93" y="44"/>
                    <a:pt x="93" y="44"/>
                  </a:cubicBezTo>
                  <a:cubicBezTo>
                    <a:pt x="91" y="45"/>
                    <a:pt x="91" y="45"/>
                    <a:pt x="91" y="45"/>
                  </a:cubicBezTo>
                  <a:cubicBezTo>
                    <a:pt x="89" y="47"/>
                    <a:pt x="89" y="47"/>
                    <a:pt x="89" y="47"/>
                  </a:cubicBezTo>
                  <a:cubicBezTo>
                    <a:pt x="84" y="50"/>
                    <a:pt x="84" y="50"/>
                    <a:pt x="84" y="50"/>
                  </a:cubicBezTo>
                  <a:cubicBezTo>
                    <a:pt x="74" y="56"/>
                    <a:pt x="74" y="56"/>
                    <a:pt x="74" y="56"/>
                  </a:cubicBezTo>
                  <a:cubicBezTo>
                    <a:pt x="68" y="61"/>
                    <a:pt x="68" y="61"/>
                    <a:pt x="68" y="61"/>
                  </a:cubicBezTo>
                  <a:cubicBezTo>
                    <a:pt x="68" y="61"/>
                    <a:pt x="31" y="102"/>
                    <a:pt x="21" y="156"/>
                  </a:cubicBezTo>
                  <a:cubicBezTo>
                    <a:pt x="20" y="177"/>
                    <a:pt x="20" y="177"/>
                    <a:pt x="20" y="177"/>
                  </a:cubicBezTo>
                  <a:cubicBezTo>
                    <a:pt x="18" y="176"/>
                    <a:pt x="18" y="176"/>
                    <a:pt x="18" y="176"/>
                  </a:cubicBezTo>
                  <a:cubicBezTo>
                    <a:pt x="19" y="170"/>
                    <a:pt x="0" y="269"/>
                    <a:pt x="78" y="344"/>
                  </a:cubicBezTo>
                  <a:cubicBezTo>
                    <a:pt x="65" y="325"/>
                    <a:pt x="65" y="325"/>
                    <a:pt x="65" y="325"/>
                  </a:cubicBezTo>
                  <a:cubicBezTo>
                    <a:pt x="49" y="302"/>
                    <a:pt x="49" y="302"/>
                    <a:pt x="49" y="302"/>
                  </a:cubicBezTo>
                  <a:cubicBezTo>
                    <a:pt x="35" y="264"/>
                    <a:pt x="35" y="264"/>
                    <a:pt x="35" y="264"/>
                  </a:cubicBezTo>
                  <a:cubicBezTo>
                    <a:pt x="31" y="267"/>
                    <a:pt x="31" y="267"/>
                    <a:pt x="31" y="267"/>
                  </a:cubicBezTo>
                  <a:cubicBezTo>
                    <a:pt x="22" y="237"/>
                    <a:pt x="22" y="237"/>
                    <a:pt x="22" y="237"/>
                  </a:cubicBezTo>
                  <a:cubicBezTo>
                    <a:pt x="31" y="258"/>
                    <a:pt x="31" y="258"/>
                    <a:pt x="31" y="258"/>
                  </a:cubicBezTo>
                  <a:cubicBezTo>
                    <a:pt x="32" y="251"/>
                    <a:pt x="32" y="251"/>
                    <a:pt x="32" y="251"/>
                  </a:cubicBezTo>
                  <a:cubicBezTo>
                    <a:pt x="35" y="249"/>
                    <a:pt x="35" y="249"/>
                    <a:pt x="35" y="249"/>
                  </a:cubicBezTo>
                  <a:cubicBezTo>
                    <a:pt x="36" y="241"/>
                    <a:pt x="36" y="241"/>
                    <a:pt x="36" y="241"/>
                  </a:cubicBezTo>
                  <a:cubicBezTo>
                    <a:pt x="38" y="236"/>
                    <a:pt x="38" y="236"/>
                    <a:pt x="38" y="236"/>
                  </a:cubicBezTo>
                  <a:cubicBezTo>
                    <a:pt x="38" y="231"/>
                    <a:pt x="38" y="231"/>
                    <a:pt x="38" y="231"/>
                  </a:cubicBezTo>
                  <a:cubicBezTo>
                    <a:pt x="28" y="231"/>
                    <a:pt x="28" y="231"/>
                    <a:pt x="28" y="231"/>
                  </a:cubicBezTo>
                  <a:cubicBezTo>
                    <a:pt x="28" y="227"/>
                    <a:pt x="28" y="227"/>
                    <a:pt x="28" y="227"/>
                  </a:cubicBezTo>
                  <a:cubicBezTo>
                    <a:pt x="23" y="221"/>
                    <a:pt x="23" y="221"/>
                    <a:pt x="23" y="221"/>
                  </a:cubicBezTo>
                  <a:cubicBezTo>
                    <a:pt x="20" y="214"/>
                    <a:pt x="20" y="214"/>
                    <a:pt x="20" y="214"/>
                  </a:cubicBezTo>
                  <a:cubicBezTo>
                    <a:pt x="22" y="211"/>
                    <a:pt x="22" y="211"/>
                    <a:pt x="22" y="211"/>
                  </a:cubicBezTo>
                  <a:cubicBezTo>
                    <a:pt x="25" y="217"/>
                    <a:pt x="25" y="217"/>
                    <a:pt x="25" y="217"/>
                  </a:cubicBezTo>
                  <a:cubicBezTo>
                    <a:pt x="28" y="220"/>
                    <a:pt x="28" y="220"/>
                    <a:pt x="28" y="220"/>
                  </a:cubicBezTo>
                  <a:cubicBezTo>
                    <a:pt x="31" y="219"/>
                    <a:pt x="31" y="219"/>
                    <a:pt x="31" y="219"/>
                  </a:cubicBezTo>
                  <a:cubicBezTo>
                    <a:pt x="32" y="222"/>
                    <a:pt x="32" y="222"/>
                    <a:pt x="32" y="222"/>
                  </a:cubicBezTo>
                  <a:cubicBezTo>
                    <a:pt x="35" y="224"/>
                    <a:pt x="35" y="224"/>
                    <a:pt x="35" y="224"/>
                  </a:cubicBezTo>
                  <a:cubicBezTo>
                    <a:pt x="37" y="228"/>
                    <a:pt x="37" y="228"/>
                    <a:pt x="37" y="228"/>
                  </a:cubicBezTo>
                  <a:cubicBezTo>
                    <a:pt x="44" y="223"/>
                    <a:pt x="44" y="223"/>
                    <a:pt x="44" y="223"/>
                  </a:cubicBezTo>
                  <a:cubicBezTo>
                    <a:pt x="50" y="227"/>
                    <a:pt x="50" y="227"/>
                    <a:pt x="50" y="227"/>
                  </a:cubicBezTo>
                  <a:cubicBezTo>
                    <a:pt x="52" y="227"/>
                    <a:pt x="52" y="227"/>
                    <a:pt x="52" y="227"/>
                  </a:cubicBezTo>
                  <a:cubicBezTo>
                    <a:pt x="53" y="231"/>
                    <a:pt x="53" y="231"/>
                    <a:pt x="53" y="231"/>
                  </a:cubicBezTo>
                  <a:cubicBezTo>
                    <a:pt x="53" y="235"/>
                    <a:pt x="53" y="235"/>
                    <a:pt x="53" y="235"/>
                  </a:cubicBezTo>
                  <a:cubicBezTo>
                    <a:pt x="55" y="236"/>
                    <a:pt x="55" y="236"/>
                    <a:pt x="55" y="236"/>
                  </a:cubicBezTo>
                  <a:cubicBezTo>
                    <a:pt x="55" y="236"/>
                    <a:pt x="58" y="231"/>
                    <a:pt x="58" y="232"/>
                  </a:cubicBezTo>
                  <a:cubicBezTo>
                    <a:pt x="58" y="233"/>
                    <a:pt x="58" y="236"/>
                    <a:pt x="58" y="238"/>
                  </a:cubicBezTo>
                  <a:cubicBezTo>
                    <a:pt x="58" y="239"/>
                    <a:pt x="60" y="246"/>
                    <a:pt x="60" y="246"/>
                  </a:cubicBezTo>
                  <a:cubicBezTo>
                    <a:pt x="73" y="267"/>
                    <a:pt x="73" y="267"/>
                    <a:pt x="73" y="267"/>
                  </a:cubicBezTo>
                  <a:cubicBezTo>
                    <a:pt x="73" y="271"/>
                    <a:pt x="73" y="271"/>
                    <a:pt x="73" y="271"/>
                  </a:cubicBezTo>
                  <a:cubicBezTo>
                    <a:pt x="80" y="269"/>
                    <a:pt x="80" y="269"/>
                    <a:pt x="80" y="269"/>
                  </a:cubicBezTo>
                  <a:cubicBezTo>
                    <a:pt x="78" y="266"/>
                    <a:pt x="78" y="266"/>
                    <a:pt x="78" y="266"/>
                  </a:cubicBezTo>
                  <a:cubicBezTo>
                    <a:pt x="80" y="259"/>
                    <a:pt x="80" y="259"/>
                    <a:pt x="80" y="259"/>
                  </a:cubicBezTo>
                  <a:cubicBezTo>
                    <a:pt x="77" y="251"/>
                    <a:pt x="77" y="251"/>
                    <a:pt x="77" y="251"/>
                  </a:cubicBezTo>
                  <a:cubicBezTo>
                    <a:pt x="84" y="243"/>
                    <a:pt x="84" y="243"/>
                    <a:pt x="84" y="243"/>
                  </a:cubicBezTo>
                  <a:cubicBezTo>
                    <a:pt x="91" y="235"/>
                    <a:pt x="91" y="235"/>
                    <a:pt x="91" y="235"/>
                  </a:cubicBezTo>
                  <a:cubicBezTo>
                    <a:pt x="93" y="230"/>
                    <a:pt x="93" y="230"/>
                    <a:pt x="93" y="230"/>
                  </a:cubicBezTo>
                  <a:cubicBezTo>
                    <a:pt x="95" y="230"/>
                    <a:pt x="95" y="230"/>
                    <a:pt x="95" y="230"/>
                  </a:cubicBezTo>
                  <a:cubicBezTo>
                    <a:pt x="99" y="228"/>
                    <a:pt x="99" y="228"/>
                    <a:pt x="99" y="228"/>
                  </a:cubicBezTo>
                  <a:cubicBezTo>
                    <a:pt x="104" y="231"/>
                    <a:pt x="104" y="231"/>
                    <a:pt x="104" y="231"/>
                  </a:cubicBezTo>
                  <a:cubicBezTo>
                    <a:pt x="104" y="231"/>
                    <a:pt x="108" y="240"/>
                    <a:pt x="110" y="242"/>
                  </a:cubicBezTo>
                  <a:cubicBezTo>
                    <a:pt x="112" y="243"/>
                    <a:pt x="111" y="247"/>
                    <a:pt x="112" y="247"/>
                  </a:cubicBezTo>
                  <a:cubicBezTo>
                    <a:pt x="113" y="248"/>
                    <a:pt x="118" y="243"/>
                    <a:pt x="119" y="244"/>
                  </a:cubicBezTo>
                  <a:cubicBezTo>
                    <a:pt x="120" y="245"/>
                    <a:pt x="122" y="252"/>
                    <a:pt x="122" y="252"/>
                  </a:cubicBezTo>
                  <a:cubicBezTo>
                    <a:pt x="124" y="266"/>
                    <a:pt x="124" y="266"/>
                    <a:pt x="124" y="266"/>
                  </a:cubicBezTo>
                  <a:cubicBezTo>
                    <a:pt x="132" y="278"/>
                    <a:pt x="132" y="278"/>
                    <a:pt x="132" y="278"/>
                  </a:cubicBezTo>
                  <a:cubicBezTo>
                    <a:pt x="131" y="279"/>
                    <a:pt x="131" y="279"/>
                    <a:pt x="131" y="279"/>
                  </a:cubicBezTo>
                  <a:cubicBezTo>
                    <a:pt x="126" y="276"/>
                    <a:pt x="126" y="276"/>
                    <a:pt x="126" y="276"/>
                  </a:cubicBezTo>
                  <a:cubicBezTo>
                    <a:pt x="123" y="273"/>
                    <a:pt x="123" y="273"/>
                    <a:pt x="123" y="273"/>
                  </a:cubicBezTo>
                  <a:cubicBezTo>
                    <a:pt x="121" y="276"/>
                    <a:pt x="121" y="276"/>
                    <a:pt x="121" y="276"/>
                  </a:cubicBezTo>
                  <a:cubicBezTo>
                    <a:pt x="128" y="284"/>
                    <a:pt x="128" y="284"/>
                    <a:pt x="128" y="284"/>
                  </a:cubicBezTo>
                  <a:cubicBezTo>
                    <a:pt x="136" y="290"/>
                    <a:pt x="136" y="290"/>
                    <a:pt x="136" y="290"/>
                  </a:cubicBezTo>
                  <a:cubicBezTo>
                    <a:pt x="142" y="299"/>
                    <a:pt x="142" y="299"/>
                    <a:pt x="142" y="299"/>
                  </a:cubicBezTo>
                  <a:cubicBezTo>
                    <a:pt x="153" y="304"/>
                    <a:pt x="153" y="304"/>
                    <a:pt x="153" y="304"/>
                  </a:cubicBezTo>
                  <a:cubicBezTo>
                    <a:pt x="152" y="295"/>
                    <a:pt x="152" y="295"/>
                    <a:pt x="152" y="295"/>
                  </a:cubicBezTo>
                  <a:cubicBezTo>
                    <a:pt x="144" y="288"/>
                    <a:pt x="144" y="288"/>
                    <a:pt x="144" y="288"/>
                  </a:cubicBezTo>
                  <a:cubicBezTo>
                    <a:pt x="133" y="282"/>
                    <a:pt x="133" y="282"/>
                    <a:pt x="133" y="282"/>
                  </a:cubicBezTo>
                  <a:cubicBezTo>
                    <a:pt x="135" y="280"/>
                    <a:pt x="135" y="280"/>
                    <a:pt x="135" y="280"/>
                  </a:cubicBezTo>
                  <a:cubicBezTo>
                    <a:pt x="138" y="282"/>
                    <a:pt x="138" y="282"/>
                    <a:pt x="138" y="282"/>
                  </a:cubicBezTo>
                  <a:cubicBezTo>
                    <a:pt x="144" y="287"/>
                    <a:pt x="144" y="287"/>
                    <a:pt x="144" y="287"/>
                  </a:cubicBezTo>
                  <a:cubicBezTo>
                    <a:pt x="147" y="288"/>
                    <a:pt x="147" y="288"/>
                    <a:pt x="147" y="288"/>
                  </a:cubicBezTo>
                  <a:cubicBezTo>
                    <a:pt x="144" y="281"/>
                    <a:pt x="144" y="281"/>
                    <a:pt x="144" y="281"/>
                  </a:cubicBezTo>
                  <a:cubicBezTo>
                    <a:pt x="141" y="276"/>
                    <a:pt x="141" y="276"/>
                    <a:pt x="141" y="276"/>
                  </a:cubicBezTo>
                  <a:cubicBezTo>
                    <a:pt x="135" y="270"/>
                    <a:pt x="135" y="270"/>
                    <a:pt x="135" y="270"/>
                  </a:cubicBezTo>
                  <a:cubicBezTo>
                    <a:pt x="130" y="268"/>
                    <a:pt x="130" y="268"/>
                    <a:pt x="130" y="268"/>
                  </a:cubicBezTo>
                  <a:cubicBezTo>
                    <a:pt x="130" y="268"/>
                    <a:pt x="127" y="265"/>
                    <a:pt x="127" y="263"/>
                  </a:cubicBezTo>
                  <a:cubicBezTo>
                    <a:pt x="127" y="262"/>
                    <a:pt x="129" y="256"/>
                    <a:pt x="129" y="256"/>
                  </a:cubicBezTo>
                  <a:cubicBezTo>
                    <a:pt x="130" y="251"/>
                    <a:pt x="130" y="251"/>
                    <a:pt x="130" y="251"/>
                  </a:cubicBezTo>
                  <a:cubicBezTo>
                    <a:pt x="135" y="258"/>
                    <a:pt x="135" y="258"/>
                    <a:pt x="135" y="258"/>
                  </a:cubicBezTo>
                  <a:cubicBezTo>
                    <a:pt x="142" y="261"/>
                    <a:pt x="142" y="261"/>
                    <a:pt x="142" y="261"/>
                  </a:cubicBezTo>
                  <a:cubicBezTo>
                    <a:pt x="148" y="255"/>
                    <a:pt x="148" y="255"/>
                    <a:pt x="148" y="255"/>
                  </a:cubicBezTo>
                  <a:cubicBezTo>
                    <a:pt x="150" y="250"/>
                    <a:pt x="150" y="250"/>
                    <a:pt x="150" y="250"/>
                  </a:cubicBezTo>
                  <a:cubicBezTo>
                    <a:pt x="152" y="243"/>
                    <a:pt x="152" y="243"/>
                    <a:pt x="152" y="243"/>
                  </a:cubicBezTo>
                  <a:cubicBezTo>
                    <a:pt x="152" y="243"/>
                    <a:pt x="149" y="241"/>
                    <a:pt x="148" y="240"/>
                  </a:cubicBezTo>
                  <a:cubicBezTo>
                    <a:pt x="147" y="239"/>
                    <a:pt x="142" y="233"/>
                    <a:pt x="142" y="233"/>
                  </a:cubicBezTo>
                  <a:cubicBezTo>
                    <a:pt x="148" y="230"/>
                    <a:pt x="148" y="230"/>
                    <a:pt x="148" y="230"/>
                  </a:cubicBezTo>
                  <a:cubicBezTo>
                    <a:pt x="152" y="229"/>
                    <a:pt x="152" y="229"/>
                    <a:pt x="152" y="229"/>
                  </a:cubicBezTo>
                  <a:cubicBezTo>
                    <a:pt x="155" y="231"/>
                    <a:pt x="155" y="231"/>
                    <a:pt x="155" y="231"/>
                  </a:cubicBezTo>
                  <a:cubicBezTo>
                    <a:pt x="156" y="234"/>
                    <a:pt x="156" y="234"/>
                    <a:pt x="156" y="234"/>
                  </a:cubicBezTo>
                  <a:cubicBezTo>
                    <a:pt x="161" y="230"/>
                    <a:pt x="161" y="230"/>
                    <a:pt x="161" y="230"/>
                  </a:cubicBezTo>
                  <a:cubicBezTo>
                    <a:pt x="164" y="225"/>
                    <a:pt x="164" y="225"/>
                    <a:pt x="164" y="225"/>
                  </a:cubicBezTo>
                  <a:cubicBezTo>
                    <a:pt x="167" y="223"/>
                    <a:pt x="167" y="223"/>
                    <a:pt x="167" y="223"/>
                  </a:cubicBezTo>
                  <a:cubicBezTo>
                    <a:pt x="170" y="223"/>
                    <a:pt x="170" y="223"/>
                    <a:pt x="170" y="223"/>
                  </a:cubicBezTo>
                  <a:cubicBezTo>
                    <a:pt x="178" y="219"/>
                    <a:pt x="178" y="219"/>
                    <a:pt x="178" y="219"/>
                  </a:cubicBezTo>
                  <a:cubicBezTo>
                    <a:pt x="178" y="216"/>
                    <a:pt x="178" y="216"/>
                    <a:pt x="178" y="216"/>
                  </a:cubicBezTo>
                  <a:cubicBezTo>
                    <a:pt x="182" y="213"/>
                    <a:pt x="182" y="213"/>
                    <a:pt x="182" y="213"/>
                  </a:cubicBezTo>
                  <a:cubicBezTo>
                    <a:pt x="187" y="210"/>
                    <a:pt x="187" y="210"/>
                    <a:pt x="187" y="210"/>
                  </a:cubicBezTo>
                  <a:cubicBezTo>
                    <a:pt x="187" y="210"/>
                    <a:pt x="188" y="208"/>
                    <a:pt x="188" y="205"/>
                  </a:cubicBezTo>
                  <a:cubicBezTo>
                    <a:pt x="188" y="202"/>
                    <a:pt x="188" y="198"/>
                    <a:pt x="188" y="198"/>
                  </a:cubicBezTo>
                  <a:cubicBezTo>
                    <a:pt x="188" y="198"/>
                    <a:pt x="188" y="195"/>
                    <a:pt x="189" y="194"/>
                  </a:cubicBezTo>
                  <a:cubicBezTo>
                    <a:pt x="190" y="193"/>
                    <a:pt x="190" y="190"/>
                    <a:pt x="190" y="189"/>
                  </a:cubicBezTo>
                  <a:cubicBezTo>
                    <a:pt x="190" y="189"/>
                    <a:pt x="187" y="185"/>
                    <a:pt x="187" y="185"/>
                  </a:cubicBezTo>
                  <a:cubicBezTo>
                    <a:pt x="186" y="181"/>
                    <a:pt x="186" y="181"/>
                    <a:pt x="186" y="181"/>
                  </a:cubicBezTo>
                  <a:cubicBezTo>
                    <a:pt x="186" y="181"/>
                    <a:pt x="188" y="180"/>
                    <a:pt x="186" y="179"/>
                  </a:cubicBezTo>
                  <a:cubicBezTo>
                    <a:pt x="185" y="177"/>
                    <a:pt x="179" y="174"/>
                    <a:pt x="179" y="174"/>
                  </a:cubicBezTo>
                  <a:cubicBezTo>
                    <a:pt x="181" y="169"/>
                    <a:pt x="181" y="169"/>
                    <a:pt x="181" y="169"/>
                  </a:cubicBezTo>
                  <a:cubicBezTo>
                    <a:pt x="182" y="168"/>
                    <a:pt x="182" y="168"/>
                    <a:pt x="182" y="168"/>
                  </a:cubicBezTo>
                  <a:cubicBezTo>
                    <a:pt x="187" y="167"/>
                    <a:pt x="187" y="167"/>
                    <a:pt x="187" y="167"/>
                  </a:cubicBezTo>
                  <a:cubicBezTo>
                    <a:pt x="187" y="167"/>
                    <a:pt x="191" y="170"/>
                    <a:pt x="191" y="170"/>
                  </a:cubicBezTo>
                  <a:cubicBezTo>
                    <a:pt x="191" y="171"/>
                    <a:pt x="194" y="175"/>
                    <a:pt x="195" y="174"/>
                  </a:cubicBezTo>
                  <a:cubicBezTo>
                    <a:pt x="195" y="173"/>
                    <a:pt x="200" y="168"/>
                    <a:pt x="200" y="168"/>
                  </a:cubicBezTo>
                  <a:cubicBezTo>
                    <a:pt x="205" y="173"/>
                    <a:pt x="205" y="173"/>
                    <a:pt x="205" y="173"/>
                  </a:cubicBezTo>
                  <a:cubicBezTo>
                    <a:pt x="205" y="173"/>
                    <a:pt x="206" y="172"/>
                    <a:pt x="205" y="177"/>
                  </a:cubicBezTo>
                  <a:cubicBezTo>
                    <a:pt x="205" y="181"/>
                    <a:pt x="205" y="183"/>
                    <a:pt x="205" y="183"/>
                  </a:cubicBezTo>
                  <a:cubicBezTo>
                    <a:pt x="205" y="183"/>
                    <a:pt x="216" y="181"/>
                    <a:pt x="217" y="179"/>
                  </a:cubicBezTo>
                  <a:cubicBezTo>
                    <a:pt x="217" y="177"/>
                    <a:pt x="219" y="165"/>
                    <a:pt x="219" y="165"/>
                  </a:cubicBezTo>
                  <a:cubicBezTo>
                    <a:pt x="216" y="160"/>
                    <a:pt x="216" y="160"/>
                    <a:pt x="216" y="160"/>
                  </a:cubicBezTo>
                  <a:cubicBezTo>
                    <a:pt x="227" y="149"/>
                    <a:pt x="227" y="149"/>
                    <a:pt x="227" y="149"/>
                  </a:cubicBezTo>
                  <a:cubicBezTo>
                    <a:pt x="234" y="146"/>
                    <a:pt x="234" y="146"/>
                    <a:pt x="234" y="146"/>
                  </a:cubicBezTo>
                  <a:cubicBezTo>
                    <a:pt x="234" y="146"/>
                    <a:pt x="236" y="152"/>
                    <a:pt x="239" y="147"/>
                  </a:cubicBezTo>
                  <a:cubicBezTo>
                    <a:pt x="243" y="141"/>
                    <a:pt x="246" y="131"/>
                    <a:pt x="248" y="127"/>
                  </a:cubicBezTo>
                  <a:cubicBezTo>
                    <a:pt x="250" y="123"/>
                    <a:pt x="257" y="115"/>
                    <a:pt x="257" y="114"/>
                  </a:cubicBezTo>
                  <a:cubicBezTo>
                    <a:pt x="257" y="114"/>
                    <a:pt x="257" y="112"/>
                    <a:pt x="258" y="111"/>
                  </a:cubicBezTo>
                  <a:cubicBezTo>
                    <a:pt x="258" y="113"/>
                    <a:pt x="259" y="116"/>
                    <a:pt x="259" y="117"/>
                  </a:cubicBezTo>
                  <a:cubicBezTo>
                    <a:pt x="259" y="118"/>
                    <a:pt x="258" y="126"/>
                    <a:pt x="258" y="126"/>
                  </a:cubicBezTo>
                  <a:cubicBezTo>
                    <a:pt x="258" y="126"/>
                    <a:pt x="258" y="132"/>
                    <a:pt x="258" y="132"/>
                  </a:cubicBezTo>
                  <a:cubicBezTo>
                    <a:pt x="258" y="133"/>
                    <a:pt x="256" y="138"/>
                    <a:pt x="256" y="138"/>
                  </a:cubicBezTo>
                  <a:cubicBezTo>
                    <a:pt x="256" y="138"/>
                    <a:pt x="261" y="139"/>
                    <a:pt x="261" y="139"/>
                  </a:cubicBezTo>
                  <a:cubicBezTo>
                    <a:pt x="262" y="139"/>
                    <a:pt x="269" y="142"/>
                    <a:pt x="267" y="138"/>
                  </a:cubicBezTo>
                  <a:cubicBezTo>
                    <a:pt x="265" y="135"/>
                    <a:pt x="264" y="133"/>
                    <a:pt x="264" y="133"/>
                  </a:cubicBezTo>
                  <a:cubicBezTo>
                    <a:pt x="264" y="133"/>
                    <a:pt x="260" y="131"/>
                    <a:pt x="261" y="129"/>
                  </a:cubicBezTo>
                  <a:cubicBezTo>
                    <a:pt x="262" y="127"/>
                    <a:pt x="263" y="126"/>
                    <a:pt x="263" y="124"/>
                  </a:cubicBezTo>
                  <a:cubicBezTo>
                    <a:pt x="263" y="121"/>
                    <a:pt x="264" y="122"/>
                    <a:pt x="263" y="120"/>
                  </a:cubicBezTo>
                  <a:cubicBezTo>
                    <a:pt x="262" y="118"/>
                    <a:pt x="261" y="119"/>
                    <a:pt x="261" y="115"/>
                  </a:cubicBezTo>
                  <a:cubicBezTo>
                    <a:pt x="260" y="111"/>
                    <a:pt x="261" y="109"/>
                    <a:pt x="261" y="109"/>
                  </a:cubicBezTo>
                  <a:cubicBezTo>
                    <a:pt x="261" y="106"/>
                    <a:pt x="261" y="106"/>
                    <a:pt x="261" y="106"/>
                  </a:cubicBezTo>
                  <a:cubicBezTo>
                    <a:pt x="258" y="107"/>
                    <a:pt x="258" y="107"/>
                    <a:pt x="258" y="107"/>
                  </a:cubicBezTo>
                  <a:cubicBezTo>
                    <a:pt x="248" y="103"/>
                    <a:pt x="248" y="103"/>
                    <a:pt x="248" y="103"/>
                  </a:cubicBezTo>
                  <a:cubicBezTo>
                    <a:pt x="248" y="103"/>
                    <a:pt x="235" y="107"/>
                    <a:pt x="237" y="106"/>
                  </a:cubicBezTo>
                  <a:cubicBezTo>
                    <a:pt x="238" y="106"/>
                    <a:pt x="248" y="97"/>
                    <a:pt x="248" y="97"/>
                  </a:cubicBezTo>
                  <a:cubicBezTo>
                    <a:pt x="248" y="97"/>
                    <a:pt x="256" y="89"/>
                    <a:pt x="257" y="89"/>
                  </a:cubicBezTo>
                  <a:cubicBezTo>
                    <a:pt x="257" y="88"/>
                    <a:pt x="261" y="87"/>
                    <a:pt x="262" y="87"/>
                  </a:cubicBezTo>
                  <a:cubicBezTo>
                    <a:pt x="264" y="87"/>
                    <a:pt x="273" y="88"/>
                    <a:pt x="273" y="88"/>
                  </a:cubicBezTo>
                  <a:cubicBezTo>
                    <a:pt x="276" y="88"/>
                    <a:pt x="276" y="88"/>
                    <a:pt x="276" y="88"/>
                  </a:cubicBezTo>
                  <a:cubicBezTo>
                    <a:pt x="286" y="90"/>
                    <a:pt x="286" y="90"/>
                    <a:pt x="286" y="90"/>
                  </a:cubicBezTo>
                  <a:cubicBezTo>
                    <a:pt x="291" y="87"/>
                    <a:pt x="291" y="87"/>
                    <a:pt x="291" y="87"/>
                  </a:cubicBezTo>
                  <a:cubicBezTo>
                    <a:pt x="291" y="87"/>
                    <a:pt x="294" y="85"/>
                    <a:pt x="294" y="84"/>
                  </a:cubicBezTo>
                  <a:cubicBezTo>
                    <a:pt x="294" y="83"/>
                    <a:pt x="296" y="81"/>
                    <a:pt x="297" y="80"/>
                  </a:cubicBezTo>
                  <a:cubicBezTo>
                    <a:pt x="298" y="79"/>
                    <a:pt x="308" y="76"/>
                    <a:pt x="308" y="76"/>
                  </a:cubicBezTo>
                  <a:cubicBezTo>
                    <a:pt x="309" y="82"/>
                    <a:pt x="309" y="82"/>
                    <a:pt x="309" y="82"/>
                  </a:cubicBezTo>
                  <a:cubicBezTo>
                    <a:pt x="305" y="89"/>
                    <a:pt x="305" y="89"/>
                    <a:pt x="305" y="89"/>
                  </a:cubicBezTo>
                  <a:cubicBezTo>
                    <a:pt x="302" y="92"/>
                    <a:pt x="302" y="92"/>
                    <a:pt x="302" y="92"/>
                  </a:cubicBezTo>
                  <a:cubicBezTo>
                    <a:pt x="302" y="92"/>
                    <a:pt x="292" y="99"/>
                    <a:pt x="292" y="100"/>
                  </a:cubicBezTo>
                  <a:cubicBezTo>
                    <a:pt x="293" y="102"/>
                    <a:pt x="300" y="108"/>
                    <a:pt x="300" y="108"/>
                  </a:cubicBezTo>
                  <a:cubicBezTo>
                    <a:pt x="300" y="108"/>
                    <a:pt x="300" y="116"/>
                    <a:pt x="302" y="119"/>
                  </a:cubicBezTo>
                  <a:cubicBezTo>
                    <a:pt x="304" y="121"/>
                    <a:pt x="309" y="124"/>
                    <a:pt x="309" y="124"/>
                  </a:cubicBezTo>
                  <a:cubicBezTo>
                    <a:pt x="317" y="101"/>
                    <a:pt x="317" y="101"/>
                    <a:pt x="317" y="101"/>
                  </a:cubicBezTo>
                  <a:cubicBezTo>
                    <a:pt x="317" y="101"/>
                    <a:pt x="315" y="91"/>
                    <a:pt x="315" y="91"/>
                  </a:cubicBezTo>
                  <a:cubicBezTo>
                    <a:pt x="315" y="90"/>
                    <a:pt x="325" y="82"/>
                    <a:pt x="325" y="82"/>
                  </a:cubicBezTo>
                  <a:cubicBezTo>
                    <a:pt x="341" y="78"/>
                    <a:pt x="341" y="78"/>
                    <a:pt x="341" y="78"/>
                  </a:cubicBezTo>
                  <a:cubicBezTo>
                    <a:pt x="343" y="74"/>
                    <a:pt x="343" y="74"/>
                    <a:pt x="343" y="74"/>
                  </a:cubicBezTo>
                  <a:cubicBezTo>
                    <a:pt x="341" y="68"/>
                    <a:pt x="341" y="68"/>
                    <a:pt x="341" y="68"/>
                  </a:cubicBezTo>
                  <a:cubicBezTo>
                    <a:pt x="334" y="63"/>
                    <a:pt x="334" y="63"/>
                    <a:pt x="334" y="63"/>
                  </a:cubicBezTo>
                  <a:cubicBezTo>
                    <a:pt x="339" y="61"/>
                    <a:pt x="339" y="61"/>
                    <a:pt x="339" y="61"/>
                  </a:cubicBezTo>
                  <a:cubicBezTo>
                    <a:pt x="339" y="61"/>
                    <a:pt x="344" y="61"/>
                    <a:pt x="344" y="62"/>
                  </a:cubicBezTo>
                  <a:cubicBezTo>
                    <a:pt x="344" y="62"/>
                    <a:pt x="351" y="66"/>
                    <a:pt x="351" y="66"/>
                  </a:cubicBezTo>
                  <a:cubicBezTo>
                    <a:pt x="351" y="66"/>
                    <a:pt x="354" y="67"/>
                    <a:pt x="354" y="66"/>
                  </a:cubicBezTo>
                  <a:cubicBezTo>
                    <a:pt x="354" y="65"/>
                    <a:pt x="354" y="59"/>
                    <a:pt x="354" y="59"/>
                  </a:cubicBezTo>
                  <a:cubicBezTo>
                    <a:pt x="350" y="55"/>
                    <a:pt x="350" y="55"/>
                    <a:pt x="350" y="55"/>
                  </a:cubicBezTo>
                  <a:lnTo>
                    <a:pt x="338" y="52"/>
                  </a:lnTo>
                  <a:close/>
                  <a:moveTo>
                    <a:pt x="406" y="101"/>
                  </a:moveTo>
                  <a:cubicBezTo>
                    <a:pt x="406" y="101"/>
                    <a:pt x="399" y="86"/>
                    <a:pt x="388" y="73"/>
                  </a:cubicBezTo>
                  <a:cubicBezTo>
                    <a:pt x="377" y="59"/>
                    <a:pt x="360" y="43"/>
                    <a:pt x="360" y="43"/>
                  </a:cubicBezTo>
                  <a:cubicBezTo>
                    <a:pt x="359" y="42"/>
                    <a:pt x="359" y="42"/>
                    <a:pt x="359" y="42"/>
                  </a:cubicBezTo>
                  <a:cubicBezTo>
                    <a:pt x="357" y="42"/>
                    <a:pt x="357" y="42"/>
                    <a:pt x="357" y="42"/>
                  </a:cubicBezTo>
                  <a:cubicBezTo>
                    <a:pt x="354" y="38"/>
                    <a:pt x="354" y="38"/>
                    <a:pt x="354" y="38"/>
                  </a:cubicBezTo>
                  <a:cubicBezTo>
                    <a:pt x="350" y="38"/>
                    <a:pt x="350" y="38"/>
                    <a:pt x="350" y="38"/>
                  </a:cubicBezTo>
                  <a:cubicBezTo>
                    <a:pt x="351" y="41"/>
                    <a:pt x="351" y="41"/>
                    <a:pt x="351" y="41"/>
                  </a:cubicBezTo>
                  <a:cubicBezTo>
                    <a:pt x="353" y="44"/>
                    <a:pt x="353" y="44"/>
                    <a:pt x="353" y="44"/>
                  </a:cubicBezTo>
                  <a:cubicBezTo>
                    <a:pt x="352" y="44"/>
                    <a:pt x="352" y="44"/>
                    <a:pt x="352" y="44"/>
                  </a:cubicBezTo>
                  <a:cubicBezTo>
                    <a:pt x="349" y="46"/>
                    <a:pt x="349" y="46"/>
                    <a:pt x="349" y="46"/>
                  </a:cubicBezTo>
                  <a:cubicBezTo>
                    <a:pt x="349" y="47"/>
                    <a:pt x="349" y="47"/>
                    <a:pt x="349" y="47"/>
                  </a:cubicBezTo>
                  <a:cubicBezTo>
                    <a:pt x="353" y="50"/>
                    <a:pt x="353" y="50"/>
                    <a:pt x="353" y="50"/>
                  </a:cubicBezTo>
                  <a:cubicBezTo>
                    <a:pt x="356" y="52"/>
                    <a:pt x="356" y="52"/>
                    <a:pt x="356" y="52"/>
                  </a:cubicBezTo>
                  <a:cubicBezTo>
                    <a:pt x="361" y="55"/>
                    <a:pt x="361" y="55"/>
                    <a:pt x="361" y="55"/>
                  </a:cubicBezTo>
                  <a:cubicBezTo>
                    <a:pt x="364" y="57"/>
                    <a:pt x="364" y="57"/>
                    <a:pt x="364" y="57"/>
                  </a:cubicBezTo>
                  <a:cubicBezTo>
                    <a:pt x="366" y="60"/>
                    <a:pt x="366" y="60"/>
                    <a:pt x="366" y="60"/>
                  </a:cubicBezTo>
                  <a:cubicBezTo>
                    <a:pt x="368" y="62"/>
                    <a:pt x="368" y="62"/>
                    <a:pt x="368" y="62"/>
                  </a:cubicBezTo>
                  <a:cubicBezTo>
                    <a:pt x="365" y="61"/>
                    <a:pt x="365" y="61"/>
                    <a:pt x="365" y="61"/>
                  </a:cubicBezTo>
                  <a:cubicBezTo>
                    <a:pt x="364" y="59"/>
                    <a:pt x="364" y="59"/>
                    <a:pt x="364" y="59"/>
                  </a:cubicBezTo>
                  <a:cubicBezTo>
                    <a:pt x="361" y="61"/>
                    <a:pt x="361" y="61"/>
                    <a:pt x="361" y="61"/>
                  </a:cubicBezTo>
                  <a:cubicBezTo>
                    <a:pt x="363" y="65"/>
                    <a:pt x="363" y="65"/>
                    <a:pt x="363" y="65"/>
                  </a:cubicBezTo>
                  <a:cubicBezTo>
                    <a:pt x="363" y="65"/>
                    <a:pt x="367" y="69"/>
                    <a:pt x="368" y="70"/>
                  </a:cubicBezTo>
                  <a:cubicBezTo>
                    <a:pt x="369" y="71"/>
                    <a:pt x="370" y="72"/>
                    <a:pt x="370" y="72"/>
                  </a:cubicBezTo>
                  <a:cubicBezTo>
                    <a:pt x="370" y="72"/>
                    <a:pt x="372" y="70"/>
                    <a:pt x="373" y="70"/>
                  </a:cubicBezTo>
                  <a:cubicBezTo>
                    <a:pt x="374" y="69"/>
                    <a:pt x="375" y="71"/>
                    <a:pt x="375" y="71"/>
                  </a:cubicBezTo>
                  <a:cubicBezTo>
                    <a:pt x="377" y="72"/>
                    <a:pt x="377" y="72"/>
                    <a:pt x="377" y="72"/>
                  </a:cubicBezTo>
                  <a:cubicBezTo>
                    <a:pt x="376" y="73"/>
                    <a:pt x="376" y="73"/>
                    <a:pt x="376" y="73"/>
                  </a:cubicBezTo>
                  <a:cubicBezTo>
                    <a:pt x="376" y="73"/>
                    <a:pt x="377" y="76"/>
                    <a:pt x="377" y="77"/>
                  </a:cubicBezTo>
                  <a:cubicBezTo>
                    <a:pt x="377" y="78"/>
                    <a:pt x="375" y="80"/>
                    <a:pt x="375" y="81"/>
                  </a:cubicBezTo>
                  <a:cubicBezTo>
                    <a:pt x="375" y="82"/>
                    <a:pt x="376" y="84"/>
                    <a:pt x="376" y="85"/>
                  </a:cubicBezTo>
                  <a:cubicBezTo>
                    <a:pt x="376" y="86"/>
                    <a:pt x="380" y="89"/>
                    <a:pt x="380" y="89"/>
                  </a:cubicBezTo>
                  <a:cubicBezTo>
                    <a:pt x="380" y="89"/>
                    <a:pt x="383" y="91"/>
                    <a:pt x="383" y="92"/>
                  </a:cubicBezTo>
                  <a:cubicBezTo>
                    <a:pt x="383" y="93"/>
                    <a:pt x="384" y="96"/>
                    <a:pt x="384" y="96"/>
                  </a:cubicBezTo>
                  <a:cubicBezTo>
                    <a:pt x="389" y="98"/>
                    <a:pt x="389" y="98"/>
                    <a:pt x="389" y="98"/>
                  </a:cubicBezTo>
                  <a:cubicBezTo>
                    <a:pt x="393" y="102"/>
                    <a:pt x="393" y="102"/>
                    <a:pt x="393" y="102"/>
                  </a:cubicBezTo>
                  <a:cubicBezTo>
                    <a:pt x="394" y="100"/>
                    <a:pt x="394" y="100"/>
                    <a:pt x="394" y="100"/>
                  </a:cubicBezTo>
                  <a:cubicBezTo>
                    <a:pt x="396" y="101"/>
                    <a:pt x="396" y="101"/>
                    <a:pt x="396" y="101"/>
                  </a:cubicBezTo>
                  <a:cubicBezTo>
                    <a:pt x="397" y="104"/>
                    <a:pt x="397" y="104"/>
                    <a:pt x="397" y="104"/>
                  </a:cubicBezTo>
                  <a:cubicBezTo>
                    <a:pt x="396" y="108"/>
                    <a:pt x="396" y="108"/>
                    <a:pt x="396" y="108"/>
                  </a:cubicBezTo>
                  <a:cubicBezTo>
                    <a:pt x="395" y="114"/>
                    <a:pt x="395" y="114"/>
                    <a:pt x="395" y="114"/>
                  </a:cubicBezTo>
                  <a:cubicBezTo>
                    <a:pt x="395" y="117"/>
                    <a:pt x="395" y="117"/>
                    <a:pt x="395" y="117"/>
                  </a:cubicBezTo>
                  <a:cubicBezTo>
                    <a:pt x="395" y="117"/>
                    <a:pt x="398" y="114"/>
                    <a:pt x="398" y="113"/>
                  </a:cubicBezTo>
                  <a:cubicBezTo>
                    <a:pt x="398" y="113"/>
                    <a:pt x="399" y="108"/>
                    <a:pt x="399" y="107"/>
                  </a:cubicBezTo>
                  <a:cubicBezTo>
                    <a:pt x="399" y="106"/>
                    <a:pt x="399" y="102"/>
                    <a:pt x="399" y="102"/>
                  </a:cubicBezTo>
                  <a:cubicBezTo>
                    <a:pt x="398" y="99"/>
                    <a:pt x="398" y="99"/>
                    <a:pt x="398" y="99"/>
                  </a:cubicBezTo>
                  <a:cubicBezTo>
                    <a:pt x="398" y="99"/>
                    <a:pt x="395" y="97"/>
                    <a:pt x="395" y="97"/>
                  </a:cubicBezTo>
                  <a:cubicBezTo>
                    <a:pt x="395" y="96"/>
                    <a:pt x="394" y="94"/>
                    <a:pt x="394" y="93"/>
                  </a:cubicBezTo>
                  <a:cubicBezTo>
                    <a:pt x="394" y="92"/>
                    <a:pt x="397" y="89"/>
                    <a:pt x="397" y="89"/>
                  </a:cubicBezTo>
                  <a:cubicBezTo>
                    <a:pt x="398" y="93"/>
                    <a:pt x="398" y="93"/>
                    <a:pt x="398" y="93"/>
                  </a:cubicBezTo>
                  <a:cubicBezTo>
                    <a:pt x="401" y="97"/>
                    <a:pt x="401" y="97"/>
                    <a:pt x="401" y="97"/>
                  </a:cubicBezTo>
                  <a:cubicBezTo>
                    <a:pt x="401" y="96"/>
                    <a:pt x="401" y="95"/>
                    <a:pt x="401" y="94"/>
                  </a:cubicBezTo>
                  <a:cubicBezTo>
                    <a:pt x="401" y="94"/>
                    <a:pt x="406" y="101"/>
                    <a:pt x="406" y="101"/>
                  </a:cubicBezTo>
                  <a:close/>
                  <a:moveTo>
                    <a:pt x="402" y="99"/>
                  </a:moveTo>
                  <a:cubicBezTo>
                    <a:pt x="404" y="101"/>
                    <a:pt x="404" y="101"/>
                    <a:pt x="404" y="101"/>
                  </a:cubicBezTo>
                  <a:cubicBezTo>
                    <a:pt x="401" y="97"/>
                    <a:pt x="401" y="97"/>
                    <a:pt x="401" y="97"/>
                  </a:cubicBezTo>
                  <a:cubicBezTo>
                    <a:pt x="401" y="98"/>
                    <a:pt x="402" y="99"/>
                    <a:pt x="402" y="99"/>
                  </a:cubicBezTo>
                  <a:close/>
                  <a:moveTo>
                    <a:pt x="250" y="171"/>
                  </a:moveTo>
                  <a:cubicBezTo>
                    <a:pt x="248" y="172"/>
                    <a:pt x="245" y="173"/>
                    <a:pt x="245" y="173"/>
                  </a:cubicBezTo>
                  <a:cubicBezTo>
                    <a:pt x="245" y="173"/>
                    <a:pt x="242" y="173"/>
                    <a:pt x="242" y="174"/>
                  </a:cubicBezTo>
                  <a:cubicBezTo>
                    <a:pt x="241" y="175"/>
                    <a:pt x="241" y="175"/>
                    <a:pt x="238" y="176"/>
                  </a:cubicBezTo>
                  <a:cubicBezTo>
                    <a:pt x="236" y="178"/>
                    <a:pt x="237" y="176"/>
                    <a:pt x="236" y="178"/>
                  </a:cubicBezTo>
                  <a:cubicBezTo>
                    <a:pt x="235" y="180"/>
                    <a:pt x="236" y="181"/>
                    <a:pt x="233" y="181"/>
                  </a:cubicBezTo>
                  <a:cubicBezTo>
                    <a:pt x="231" y="181"/>
                    <a:pt x="229" y="181"/>
                    <a:pt x="227" y="181"/>
                  </a:cubicBezTo>
                  <a:cubicBezTo>
                    <a:pt x="225" y="181"/>
                    <a:pt x="225" y="180"/>
                    <a:pt x="224" y="181"/>
                  </a:cubicBezTo>
                  <a:cubicBezTo>
                    <a:pt x="222" y="183"/>
                    <a:pt x="221" y="183"/>
                    <a:pt x="220" y="184"/>
                  </a:cubicBezTo>
                  <a:cubicBezTo>
                    <a:pt x="220" y="185"/>
                    <a:pt x="220" y="185"/>
                    <a:pt x="221" y="185"/>
                  </a:cubicBezTo>
                  <a:cubicBezTo>
                    <a:pt x="221" y="185"/>
                    <a:pt x="226" y="186"/>
                    <a:pt x="227" y="186"/>
                  </a:cubicBezTo>
                  <a:cubicBezTo>
                    <a:pt x="227" y="188"/>
                    <a:pt x="227" y="188"/>
                    <a:pt x="227" y="188"/>
                  </a:cubicBezTo>
                  <a:cubicBezTo>
                    <a:pt x="229" y="188"/>
                    <a:pt x="229" y="188"/>
                    <a:pt x="229" y="188"/>
                  </a:cubicBezTo>
                  <a:cubicBezTo>
                    <a:pt x="229" y="188"/>
                    <a:pt x="231" y="188"/>
                    <a:pt x="231" y="187"/>
                  </a:cubicBezTo>
                  <a:cubicBezTo>
                    <a:pt x="231" y="186"/>
                    <a:pt x="231" y="186"/>
                    <a:pt x="231" y="186"/>
                  </a:cubicBezTo>
                  <a:cubicBezTo>
                    <a:pt x="228" y="186"/>
                    <a:pt x="228" y="186"/>
                    <a:pt x="228" y="186"/>
                  </a:cubicBezTo>
                  <a:cubicBezTo>
                    <a:pt x="228" y="186"/>
                    <a:pt x="229" y="185"/>
                    <a:pt x="232" y="185"/>
                  </a:cubicBezTo>
                  <a:cubicBezTo>
                    <a:pt x="236" y="184"/>
                    <a:pt x="237" y="183"/>
                    <a:pt x="237" y="183"/>
                  </a:cubicBezTo>
                  <a:cubicBezTo>
                    <a:pt x="234" y="186"/>
                    <a:pt x="234" y="186"/>
                    <a:pt x="234" y="186"/>
                  </a:cubicBezTo>
                  <a:cubicBezTo>
                    <a:pt x="234" y="186"/>
                    <a:pt x="237" y="187"/>
                    <a:pt x="239" y="187"/>
                  </a:cubicBezTo>
                  <a:cubicBezTo>
                    <a:pt x="240" y="186"/>
                    <a:pt x="240" y="186"/>
                    <a:pt x="243" y="184"/>
                  </a:cubicBezTo>
                  <a:cubicBezTo>
                    <a:pt x="246" y="183"/>
                    <a:pt x="246" y="183"/>
                    <a:pt x="247" y="182"/>
                  </a:cubicBezTo>
                  <a:cubicBezTo>
                    <a:pt x="248" y="182"/>
                    <a:pt x="249" y="184"/>
                    <a:pt x="249" y="184"/>
                  </a:cubicBezTo>
                  <a:cubicBezTo>
                    <a:pt x="250" y="184"/>
                    <a:pt x="252" y="184"/>
                    <a:pt x="253" y="182"/>
                  </a:cubicBezTo>
                  <a:cubicBezTo>
                    <a:pt x="254" y="180"/>
                    <a:pt x="254" y="178"/>
                    <a:pt x="254" y="177"/>
                  </a:cubicBezTo>
                  <a:cubicBezTo>
                    <a:pt x="254" y="176"/>
                    <a:pt x="255" y="177"/>
                    <a:pt x="254" y="175"/>
                  </a:cubicBezTo>
                  <a:cubicBezTo>
                    <a:pt x="254" y="174"/>
                    <a:pt x="253" y="174"/>
                    <a:pt x="254" y="173"/>
                  </a:cubicBezTo>
                  <a:cubicBezTo>
                    <a:pt x="255" y="172"/>
                    <a:pt x="256" y="172"/>
                    <a:pt x="256" y="171"/>
                  </a:cubicBezTo>
                  <a:cubicBezTo>
                    <a:pt x="256" y="169"/>
                    <a:pt x="256" y="169"/>
                    <a:pt x="257" y="168"/>
                  </a:cubicBezTo>
                  <a:cubicBezTo>
                    <a:pt x="257" y="166"/>
                    <a:pt x="257" y="166"/>
                    <a:pt x="257" y="164"/>
                  </a:cubicBezTo>
                  <a:cubicBezTo>
                    <a:pt x="257" y="162"/>
                    <a:pt x="257" y="161"/>
                    <a:pt x="256" y="160"/>
                  </a:cubicBezTo>
                  <a:cubicBezTo>
                    <a:pt x="256" y="160"/>
                    <a:pt x="254" y="160"/>
                    <a:pt x="255" y="158"/>
                  </a:cubicBezTo>
                  <a:cubicBezTo>
                    <a:pt x="256" y="157"/>
                    <a:pt x="257" y="156"/>
                    <a:pt x="257" y="156"/>
                  </a:cubicBezTo>
                  <a:cubicBezTo>
                    <a:pt x="257" y="156"/>
                    <a:pt x="260" y="157"/>
                    <a:pt x="260" y="158"/>
                  </a:cubicBezTo>
                  <a:cubicBezTo>
                    <a:pt x="260" y="159"/>
                    <a:pt x="261" y="159"/>
                    <a:pt x="262" y="159"/>
                  </a:cubicBezTo>
                  <a:cubicBezTo>
                    <a:pt x="263" y="159"/>
                    <a:pt x="264" y="158"/>
                    <a:pt x="265" y="157"/>
                  </a:cubicBezTo>
                  <a:cubicBezTo>
                    <a:pt x="266" y="156"/>
                    <a:pt x="268" y="154"/>
                    <a:pt x="269" y="153"/>
                  </a:cubicBezTo>
                  <a:cubicBezTo>
                    <a:pt x="269" y="152"/>
                    <a:pt x="270" y="151"/>
                    <a:pt x="270" y="151"/>
                  </a:cubicBezTo>
                  <a:cubicBezTo>
                    <a:pt x="270" y="150"/>
                    <a:pt x="268" y="151"/>
                    <a:pt x="267" y="149"/>
                  </a:cubicBezTo>
                  <a:cubicBezTo>
                    <a:pt x="266" y="146"/>
                    <a:pt x="266" y="144"/>
                    <a:pt x="265" y="144"/>
                  </a:cubicBezTo>
                  <a:cubicBezTo>
                    <a:pt x="265" y="145"/>
                    <a:pt x="263" y="146"/>
                    <a:pt x="263" y="148"/>
                  </a:cubicBezTo>
                  <a:cubicBezTo>
                    <a:pt x="262" y="149"/>
                    <a:pt x="261" y="150"/>
                    <a:pt x="261" y="150"/>
                  </a:cubicBezTo>
                  <a:cubicBezTo>
                    <a:pt x="259" y="146"/>
                    <a:pt x="259" y="146"/>
                    <a:pt x="259" y="146"/>
                  </a:cubicBezTo>
                  <a:cubicBezTo>
                    <a:pt x="259" y="144"/>
                    <a:pt x="259" y="144"/>
                    <a:pt x="259" y="144"/>
                  </a:cubicBezTo>
                  <a:cubicBezTo>
                    <a:pt x="257" y="143"/>
                    <a:pt x="257" y="143"/>
                    <a:pt x="257" y="143"/>
                  </a:cubicBezTo>
                  <a:cubicBezTo>
                    <a:pt x="258" y="145"/>
                    <a:pt x="256" y="151"/>
                    <a:pt x="256" y="151"/>
                  </a:cubicBezTo>
                  <a:cubicBezTo>
                    <a:pt x="254" y="152"/>
                    <a:pt x="254" y="152"/>
                    <a:pt x="254" y="152"/>
                  </a:cubicBezTo>
                  <a:cubicBezTo>
                    <a:pt x="254" y="152"/>
                    <a:pt x="252" y="155"/>
                    <a:pt x="251" y="155"/>
                  </a:cubicBezTo>
                  <a:cubicBezTo>
                    <a:pt x="251" y="156"/>
                    <a:pt x="251" y="159"/>
                    <a:pt x="251" y="159"/>
                  </a:cubicBezTo>
                  <a:cubicBezTo>
                    <a:pt x="251" y="159"/>
                    <a:pt x="251" y="159"/>
                    <a:pt x="251" y="160"/>
                  </a:cubicBezTo>
                  <a:cubicBezTo>
                    <a:pt x="252" y="161"/>
                    <a:pt x="253" y="165"/>
                    <a:pt x="253" y="168"/>
                  </a:cubicBezTo>
                  <a:cubicBezTo>
                    <a:pt x="252" y="170"/>
                    <a:pt x="252" y="171"/>
                    <a:pt x="250" y="171"/>
                  </a:cubicBezTo>
                  <a:close/>
                  <a:moveTo>
                    <a:pt x="223" y="191"/>
                  </a:moveTo>
                  <a:cubicBezTo>
                    <a:pt x="224" y="189"/>
                    <a:pt x="224" y="189"/>
                    <a:pt x="224" y="189"/>
                  </a:cubicBezTo>
                  <a:cubicBezTo>
                    <a:pt x="224" y="188"/>
                    <a:pt x="224" y="188"/>
                    <a:pt x="224" y="188"/>
                  </a:cubicBezTo>
                  <a:cubicBezTo>
                    <a:pt x="222" y="188"/>
                    <a:pt x="222" y="188"/>
                    <a:pt x="222" y="188"/>
                  </a:cubicBezTo>
                  <a:cubicBezTo>
                    <a:pt x="220" y="188"/>
                    <a:pt x="220" y="188"/>
                    <a:pt x="220" y="188"/>
                  </a:cubicBezTo>
                  <a:cubicBezTo>
                    <a:pt x="222" y="190"/>
                    <a:pt x="222" y="190"/>
                    <a:pt x="222" y="190"/>
                  </a:cubicBezTo>
                  <a:cubicBezTo>
                    <a:pt x="221" y="193"/>
                    <a:pt x="221" y="193"/>
                    <a:pt x="221" y="193"/>
                  </a:cubicBezTo>
                  <a:lnTo>
                    <a:pt x="223" y="191"/>
                  </a:lnTo>
                  <a:close/>
                  <a:moveTo>
                    <a:pt x="187" y="217"/>
                  </a:moveTo>
                  <a:cubicBezTo>
                    <a:pt x="185" y="221"/>
                    <a:pt x="185" y="221"/>
                    <a:pt x="185" y="221"/>
                  </a:cubicBezTo>
                  <a:cubicBezTo>
                    <a:pt x="188" y="224"/>
                    <a:pt x="188" y="224"/>
                    <a:pt x="188" y="224"/>
                  </a:cubicBezTo>
                  <a:cubicBezTo>
                    <a:pt x="188" y="224"/>
                    <a:pt x="192" y="225"/>
                    <a:pt x="192" y="223"/>
                  </a:cubicBezTo>
                  <a:cubicBezTo>
                    <a:pt x="192" y="222"/>
                    <a:pt x="192" y="219"/>
                    <a:pt x="193" y="218"/>
                  </a:cubicBezTo>
                  <a:cubicBezTo>
                    <a:pt x="193" y="217"/>
                    <a:pt x="195" y="213"/>
                    <a:pt x="195" y="213"/>
                  </a:cubicBezTo>
                  <a:cubicBezTo>
                    <a:pt x="195" y="211"/>
                    <a:pt x="195" y="211"/>
                    <a:pt x="195" y="211"/>
                  </a:cubicBezTo>
                  <a:cubicBezTo>
                    <a:pt x="192" y="211"/>
                    <a:pt x="192" y="211"/>
                    <a:pt x="192" y="211"/>
                  </a:cubicBezTo>
                  <a:lnTo>
                    <a:pt x="187" y="217"/>
                  </a:lnTo>
                  <a:close/>
                  <a:moveTo>
                    <a:pt x="196" y="247"/>
                  </a:moveTo>
                  <a:cubicBezTo>
                    <a:pt x="195" y="247"/>
                    <a:pt x="192" y="248"/>
                    <a:pt x="192" y="248"/>
                  </a:cubicBezTo>
                  <a:cubicBezTo>
                    <a:pt x="192" y="245"/>
                    <a:pt x="192" y="245"/>
                    <a:pt x="192" y="245"/>
                  </a:cubicBezTo>
                  <a:cubicBezTo>
                    <a:pt x="192" y="245"/>
                    <a:pt x="194" y="243"/>
                    <a:pt x="194" y="241"/>
                  </a:cubicBezTo>
                  <a:cubicBezTo>
                    <a:pt x="194" y="240"/>
                    <a:pt x="194" y="239"/>
                    <a:pt x="194" y="238"/>
                  </a:cubicBezTo>
                  <a:cubicBezTo>
                    <a:pt x="194" y="237"/>
                    <a:pt x="194" y="232"/>
                    <a:pt x="194" y="232"/>
                  </a:cubicBezTo>
                  <a:cubicBezTo>
                    <a:pt x="192" y="231"/>
                    <a:pt x="192" y="231"/>
                    <a:pt x="192" y="231"/>
                  </a:cubicBezTo>
                  <a:cubicBezTo>
                    <a:pt x="190" y="238"/>
                    <a:pt x="190" y="238"/>
                    <a:pt x="190" y="238"/>
                  </a:cubicBezTo>
                  <a:cubicBezTo>
                    <a:pt x="189" y="243"/>
                    <a:pt x="189" y="243"/>
                    <a:pt x="189" y="243"/>
                  </a:cubicBezTo>
                  <a:cubicBezTo>
                    <a:pt x="186" y="244"/>
                    <a:pt x="186" y="244"/>
                    <a:pt x="186" y="244"/>
                  </a:cubicBezTo>
                  <a:cubicBezTo>
                    <a:pt x="186" y="244"/>
                    <a:pt x="187" y="250"/>
                    <a:pt x="188" y="250"/>
                  </a:cubicBezTo>
                  <a:cubicBezTo>
                    <a:pt x="188" y="251"/>
                    <a:pt x="192" y="253"/>
                    <a:pt x="192" y="253"/>
                  </a:cubicBezTo>
                  <a:cubicBezTo>
                    <a:pt x="196" y="252"/>
                    <a:pt x="196" y="252"/>
                    <a:pt x="196" y="252"/>
                  </a:cubicBezTo>
                  <a:cubicBezTo>
                    <a:pt x="196" y="252"/>
                    <a:pt x="199" y="252"/>
                    <a:pt x="199" y="253"/>
                  </a:cubicBezTo>
                  <a:cubicBezTo>
                    <a:pt x="199" y="254"/>
                    <a:pt x="200" y="257"/>
                    <a:pt x="200" y="255"/>
                  </a:cubicBezTo>
                  <a:cubicBezTo>
                    <a:pt x="200" y="254"/>
                    <a:pt x="200" y="251"/>
                    <a:pt x="200" y="250"/>
                  </a:cubicBezTo>
                  <a:cubicBezTo>
                    <a:pt x="199" y="250"/>
                    <a:pt x="197" y="246"/>
                    <a:pt x="196" y="247"/>
                  </a:cubicBezTo>
                  <a:close/>
                  <a:moveTo>
                    <a:pt x="180" y="266"/>
                  </a:moveTo>
                  <a:cubicBezTo>
                    <a:pt x="181" y="266"/>
                    <a:pt x="187" y="265"/>
                    <a:pt x="187" y="265"/>
                  </a:cubicBezTo>
                  <a:cubicBezTo>
                    <a:pt x="187" y="265"/>
                    <a:pt x="187" y="263"/>
                    <a:pt x="187" y="261"/>
                  </a:cubicBezTo>
                  <a:cubicBezTo>
                    <a:pt x="188" y="260"/>
                    <a:pt x="189" y="259"/>
                    <a:pt x="189" y="258"/>
                  </a:cubicBezTo>
                  <a:cubicBezTo>
                    <a:pt x="188" y="258"/>
                    <a:pt x="187" y="257"/>
                    <a:pt x="187" y="257"/>
                  </a:cubicBezTo>
                  <a:cubicBezTo>
                    <a:pt x="186" y="257"/>
                    <a:pt x="186" y="257"/>
                    <a:pt x="186" y="257"/>
                  </a:cubicBezTo>
                  <a:cubicBezTo>
                    <a:pt x="180" y="261"/>
                    <a:pt x="180" y="261"/>
                    <a:pt x="180" y="261"/>
                  </a:cubicBezTo>
                  <a:cubicBezTo>
                    <a:pt x="180" y="261"/>
                    <a:pt x="179" y="265"/>
                    <a:pt x="180" y="266"/>
                  </a:cubicBezTo>
                  <a:close/>
                  <a:moveTo>
                    <a:pt x="197" y="260"/>
                  </a:moveTo>
                  <a:cubicBezTo>
                    <a:pt x="197" y="257"/>
                    <a:pt x="197" y="257"/>
                    <a:pt x="197" y="257"/>
                  </a:cubicBezTo>
                  <a:cubicBezTo>
                    <a:pt x="197" y="257"/>
                    <a:pt x="200" y="256"/>
                    <a:pt x="197" y="256"/>
                  </a:cubicBezTo>
                  <a:cubicBezTo>
                    <a:pt x="194" y="256"/>
                    <a:pt x="194" y="256"/>
                    <a:pt x="194" y="256"/>
                  </a:cubicBezTo>
                  <a:cubicBezTo>
                    <a:pt x="192" y="259"/>
                    <a:pt x="192" y="259"/>
                    <a:pt x="192" y="259"/>
                  </a:cubicBezTo>
                  <a:cubicBezTo>
                    <a:pt x="196" y="262"/>
                    <a:pt x="196" y="262"/>
                    <a:pt x="196" y="262"/>
                  </a:cubicBezTo>
                  <a:lnTo>
                    <a:pt x="197" y="260"/>
                  </a:lnTo>
                  <a:close/>
                  <a:moveTo>
                    <a:pt x="204" y="256"/>
                  </a:moveTo>
                  <a:cubicBezTo>
                    <a:pt x="205" y="254"/>
                    <a:pt x="205" y="254"/>
                    <a:pt x="205" y="254"/>
                  </a:cubicBezTo>
                  <a:cubicBezTo>
                    <a:pt x="202" y="254"/>
                    <a:pt x="202" y="254"/>
                    <a:pt x="202" y="254"/>
                  </a:cubicBezTo>
                  <a:cubicBezTo>
                    <a:pt x="202" y="257"/>
                    <a:pt x="202" y="257"/>
                    <a:pt x="202" y="257"/>
                  </a:cubicBezTo>
                  <a:cubicBezTo>
                    <a:pt x="203" y="259"/>
                    <a:pt x="203" y="259"/>
                    <a:pt x="203" y="259"/>
                  </a:cubicBezTo>
                  <a:cubicBezTo>
                    <a:pt x="204" y="259"/>
                    <a:pt x="204" y="259"/>
                    <a:pt x="204" y="259"/>
                  </a:cubicBezTo>
                  <a:lnTo>
                    <a:pt x="204" y="256"/>
                  </a:lnTo>
                  <a:close/>
                  <a:moveTo>
                    <a:pt x="185" y="284"/>
                  </a:moveTo>
                  <a:cubicBezTo>
                    <a:pt x="181" y="282"/>
                    <a:pt x="181" y="282"/>
                    <a:pt x="181" y="282"/>
                  </a:cubicBezTo>
                  <a:cubicBezTo>
                    <a:pt x="185" y="279"/>
                    <a:pt x="185" y="279"/>
                    <a:pt x="185" y="279"/>
                  </a:cubicBezTo>
                  <a:cubicBezTo>
                    <a:pt x="185" y="279"/>
                    <a:pt x="186" y="278"/>
                    <a:pt x="186" y="277"/>
                  </a:cubicBezTo>
                  <a:cubicBezTo>
                    <a:pt x="186" y="276"/>
                    <a:pt x="186" y="274"/>
                    <a:pt x="186" y="274"/>
                  </a:cubicBezTo>
                  <a:cubicBezTo>
                    <a:pt x="186" y="273"/>
                    <a:pt x="184" y="271"/>
                    <a:pt x="184" y="271"/>
                  </a:cubicBezTo>
                  <a:cubicBezTo>
                    <a:pt x="182" y="270"/>
                    <a:pt x="182" y="270"/>
                    <a:pt x="182" y="270"/>
                  </a:cubicBezTo>
                  <a:cubicBezTo>
                    <a:pt x="181" y="268"/>
                    <a:pt x="181" y="268"/>
                    <a:pt x="181" y="268"/>
                  </a:cubicBezTo>
                  <a:cubicBezTo>
                    <a:pt x="179" y="269"/>
                    <a:pt x="174" y="271"/>
                    <a:pt x="174" y="271"/>
                  </a:cubicBezTo>
                  <a:cubicBezTo>
                    <a:pt x="174" y="271"/>
                    <a:pt x="176" y="273"/>
                    <a:pt x="175" y="274"/>
                  </a:cubicBezTo>
                  <a:cubicBezTo>
                    <a:pt x="175" y="276"/>
                    <a:pt x="173" y="277"/>
                    <a:pt x="173" y="277"/>
                  </a:cubicBezTo>
                  <a:cubicBezTo>
                    <a:pt x="171" y="277"/>
                    <a:pt x="171" y="277"/>
                    <a:pt x="171" y="277"/>
                  </a:cubicBezTo>
                  <a:cubicBezTo>
                    <a:pt x="171" y="277"/>
                    <a:pt x="169" y="278"/>
                    <a:pt x="169" y="279"/>
                  </a:cubicBezTo>
                  <a:cubicBezTo>
                    <a:pt x="169" y="279"/>
                    <a:pt x="168" y="281"/>
                    <a:pt x="168" y="282"/>
                  </a:cubicBezTo>
                  <a:cubicBezTo>
                    <a:pt x="167" y="283"/>
                    <a:pt x="166" y="285"/>
                    <a:pt x="166" y="285"/>
                  </a:cubicBezTo>
                  <a:cubicBezTo>
                    <a:pt x="161" y="285"/>
                    <a:pt x="161" y="285"/>
                    <a:pt x="161" y="285"/>
                  </a:cubicBezTo>
                  <a:cubicBezTo>
                    <a:pt x="161" y="285"/>
                    <a:pt x="161" y="289"/>
                    <a:pt x="160" y="290"/>
                  </a:cubicBezTo>
                  <a:cubicBezTo>
                    <a:pt x="160" y="291"/>
                    <a:pt x="160" y="294"/>
                    <a:pt x="160" y="294"/>
                  </a:cubicBezTo>
                  <a:cubicBezTo>
                    <a:pt x="161" y="294"/>
                    <a:pt x="168" y="295"/>
                    <a:pt x="168" y="295"/>
                  </a:cubicBezTo>
                  <a:cubicBezTo>
                    <a:pt x="172" y="296"/>
                    <a:pt x="172" y="296"/>
                    <a:pt x="172" y="296"/>
                  </a:cubicBezTo>
                  <a:cubicBezTo>
                    <a:pt x="175" y="296"/>
                    <a:pt x="175" y="296"/>
                    <a:pt x="175" y="296"/>
                  </a:cubicBezTo>
                  <a:cubicBezTo>
                    <a:pt x="175" y="296"/>
                    <a:pt x="177" y="299"/>
                    <a:pt x="178" y="298"/>
                  </a:cubicBezTo>
                  <a:cubicBezTo>
                    <a:pt x="179" y="296"/>
                    <a:pt x="180" y="291"/>
                    <a:pt x="180" y="290"/>
                  </a:cubicBezTo>
                  <a:cubicBezTo>
                    <a:pt x="181" y="289"/>
                    <a:pt x="184" y="287"/>
                    <a:pt x="185" y="287"/>
                  </a:cubicBezTo>
                  <a:cubicBezTo>
                    <a:pt x="186" y="287"/>
                    <a:pt x="187" y="287"/>
                    <a:pt x="187" y="287"/>
                  </a:cubicBezTo>
                  <a:lnTo>
                    <a:pt x="185" y="284"/>
                  </a:lnTo>
                  <a:close/>
                  <a:moveTo>
                    <a:pt x="173" y="306"/>
                  </a:moveTo>
                  <a:cubicBezTo>
                    <a:pt x="172" y="304"/>
                    <a:pt x="172" y="304"/>
                    <a:pt x="172" y="304"/>
                  </a:cubicBezTo>
                  <a:cubicBezTo>
                    <a:pt x="169" y="305"/>
                    <a:pt x="169" y="305"/>
                    <a:pt x="169" y="305"/>
                  </a:cubicBezTo>
                  <a:cubicBezTo>
                    <a:pt x="164" y="305"/>
                    <a:pt x="164" y="305"/>
                    <a:pt x="164" y="305"/>
                  </a:cubicBezTo>
                  <a:cubicBezTo>
                    <a:pt x="154" y="305"/>
                    <a:pt x="154" y="305"/>
                    <a:pt x="154" y="305"/>
                  </a:cubicBezTo>
                  <a:cubicBezTo>
                    <a:pt x="153" y="305"/>
                    <a:pt x="153" y="305"/>
                    <a:pt x="153" y="305"/>
                  </a:cubicBezTo>
                  <a:cubicBezTo>
                    <a:pt x="155" y="306"/>
                    <a:pt x="155" y="306"/>
                    <a:pt x="155" y="306"/>
                  </a:cubicBezTo>
                  <a:cubicBezTo>
                    <a:pt x="154" y="307"/>
                    <a:pt x="154" y="307"/>
                    <a:pt x="154" y="307"/>
                  </a:cubicBezTo>
                  <a:cubicBezTo>
                    <a:pt x="154" y="307"/>
                    <a:pt x="164" y="309"/>
                    <a:pt x="165" y="309"/>
                  </a:cubicBezTo>
                  <a:cubicBezTo>
                    <a:pt x="166" y="309"/>
                    <a:pt x="172" y="311"/>
                    <a:pt x="174" y="311"/>
                  </a:cubicBezTo>
                  <a:cubicBezTo>
                    <a:pt x="176" y="311"/>
                    <a:pt x="177" y="311"/>
                    <a:pt x="177" y="311"/>
                  </a:cubicBezTo>
                  <a:cubicBezTo>
                    <a:pt x="180" y="308"/>
                    <a:pt x="180" y="308"/>
                    <a:pt x="180" y="308"/>
                  </a:cubicBezTo>
                  <a:cubicBezTo>
                    <a:pt x="180" y="308"/>
                    <a:pt x="176" y="307"/>
                    <a:pt x="176" y="307"/>
                  </a:cubicBezTo>
                  <a:cubicBezTo>
                    <a:pt x="175" y="307"/>
                    <a:pt x="173" y="306"/>
                    <a:pt x="173" y="306"/>
                  </a:cubicBezTo>
                  <a:close/>
                  <a:moveTo>
                    <a:pt x="197" y="266"/>
                  </a:moveTo>
                  <a:cubicBezTo>
                    <a:pt x="197" y="266"/>
                    <a:pt x="194" y="268"/>
                    <a:pt x="194" y="268"/>
                  </a:cubicBezTo>
                  <a:cubicBezTo>
                    <a:pt x="194" y="269"/>
                    <a:pt x="196" y="270"/>
                    <a:pt x="196" y="270"/>
                  </a:cubicBezTo>
                  <a:cubicBezTo>
                    <a:pt x="198" y="268"/>
                    <a:pt x="198" y="268"/>
                    <a:pt x="198" y="268"/>
                  </a:cubicBezTo>
                  <a:cubicBezTo>
                    <a:pt x="200" y="268"/>
                    <a:pt x="200" y="268"/>
                    <a:pt x="200" y="268"/>
                  </a:cubicBezTo>
                  <a:cubicBezTo>
                    <a:pt x="200" y="268"/>
                    <a:pt x="200" y="270"/>
                    <a:pt x="199" y="271"/>
                  </a:cubicBezTo>
                  <a:cubicBezTo>
                    <a:pt x="199" y="273"/>
                    <a:pt x="200" y="273"/>
                    <a:pt x="200" y="273"/>
                  </a:cubicBezTo>
                  <a:cubicBezTo>
                    <a:pt x="200" y="273"/>
                    <a:pt x="204" y="273"/>
                    <a:pt x="206" y="273"/>
                  </a:cubicBezTo>
                  <a:cubicBezTo>
                    <a:pt x="207" y="273"/>
                    <a:pt x="206" y="271"/>
                    <a:pt x="206" y="271"/>
                  </a:cubicBezTo>
                  <a:cubicBezTo>
                    <a:pt x="206" y="271"/>
                    <a:pt x="206" y="269"/>
                    <a:pt x="206" y="269"/>
                  </a:cubicBezTo>
                  <a:cubicBezTo>
                    <a:pt x="206" y="268"/>
                    <a:pt x="206" y="268"/>
                    <a:pt x="206" y="268"/>
                  </a:cubicBezTo>
                  <a:cubicBezTo>
                    <a:pt x="208" y="269"/>
                    <a:pt x="208" y="269"/>
                    <a:pt x="208" y="269"/>
                  </a:cubicBezTo>
                  <a:cubicBezTo>
                    <a:pt x="208" y="269"/>
                    <a:pt x="209" y="266"/>
                    <a:pt x="209" y="265"/>
                  </a:cubicBezTo>
                  <a:cubicBezTo>
                    <a:pt x="209" y="265"/>
                    <a:pt x="208" y="264"/>
                    <a:pt x="208" y="264"/>
                  </a:cubicBezTo>
                  <a:cubicBezTo>
                    <a:pt x="206" y="262"/>
                    <a:pt x="206" y="262"/>
                    <a:pt x="206" y="262"/>
                  </a:cubicBezTo>
                  <a:cubicBezTo>
                    <a:pt x="203" y="262"/>
                    <a:pt x="203" y="262"/>
                    <a:pt x="203" y="262"/>
                  </a:cubicBezTo>
                  <a:cubicBezTo>
                    <a:pt x="201" y="264"/>
                    <a:pt x="201" y="264"/>
                    <a:pt x="201" y="264"/>
                  </a:cubicBezTo>
                  <a:lnTo>
                    <a:pt x="197" y="266"/>
                  </a:lnTo>
                  <a:close/>
                  <a:moveTo>
                    <a:pt x="198" y="285"/>
                  </a:moveTo>
                  <a:cubicBezTo>
                    <a:pt x="200" y="284"/>
                    <a:pt x="200" y="284"/>
                    <a:pt x="200" y="284"/>
                  </a:cubicBezTo>
                  <a:cubicBezTo>
                    <a:pt x="204" y="284"/>
                    <a:pt x="204" y="284"/>
                    <a:pt x="204" y="284"/>
                  </a:cubicBezTo>
                  <a:cubicBezTo>
                    <a:pt x="207" y="282"/>
                    <a:pt x="207" y="282"/>
                    <a:pt x="207" y="282"/>
                  </a:cubicBezTo>
                  <a:cubicBezTo>
                    <a:pt x="207" y="280"/>
                    <a:pt x="207" y="280"/>
                    <a:pt x="207" y="280"/>
                  </a:cubicBezTo>
                  <a:cubicBezTo>
                    <a:pt x="204" y="279"/>
                    <a:pt x="204" y="279"/>
                    <a:pt x="204" y="279"/>
                  </a:cubicBezTo>
                  <a:cubicBezTo>
                    <a:pt x="200" y="281"/>
                    <a:pt x="200" y="281"/>
                    <a:pt x="200" y="281"/>
                  </a:cubicBezTo>
                  <a:cubicBezTo>
                    <a:pt x="197" y="281"/>
                    <a:pt x="197" y="281"/>
                    <a:pt x="197" y="281"/>
                  </a:cubicBezTo>
                  <a:cubicBezTo>
                    <a:pt x="192" y="282"/>
                    <a:pt x="192" y="282"/>
                    <a:pt x="192" y="282"/>
                  </a:cubicBezTo>
                  <a:cubicBezTo>
                    <a:pt x="192" y="282"/>
                    <a:pt x="189" y="281"/>
                    <a:pt x="189" y="282"/>
                  </a:cubicBezTo>
                  <a:cubicBezTo>
                    <a:pt x="189" y="283"/>
                    <a:pt x="188" y="286"/>
                    <a:pt x="188" y="286"/>
                  </a:cubicBezTo>
                  <a:cubicBezTo>
                    <a:pt x="188" y="288"/>
                    <a:pt x="188" y="288"/>
                    <a:pt x="188" y="288"/>
                  </a:cubicBezTo>
                  <a:cubicBezTo>
                    <a:pt x="188" y="291"/>
                    <a:pt x="188" y="291"/>
                    <a:pt x="188" y="291"/>
                  </a:cubicBezTo>
                  <a:cubicBezTo>
                    <a:pt x="188" y="292"/>
                    <a:pt x="188" y="292"/>
                    <a:pt x="188" y="292"/>
                  </a:cubicBezTo>
                  <a:cubicBezTo>
                    <a:pt x="190" y="294"/>
                    <a:pt x="190" y="294"/>
                    <a:pt x="190" y="294"/>
                  </a:cubicBezTo>
                  <a:cubicBezTo>
                    <a:pt x="190" y="294"/>
                    <a:pt x="190" y="297"/>
                    <a:pt x="190" y="298"/>
                  </a:cubicBezTo>
                  <a:cubicBezTo>
                    <a:pt x="190" y="298"/>
                    <a:pt x="190" y="300"/>
                    <a:pt x="191" y="300"/>
                  </a:cubicBezTo>
                  <a:cubicBezTo>
                    <a:pt x="192" y="300"/>
                    <a:pt x="193" y="300"/>
                    <a:pt x="193" y="300"/>
                  </a:cubicBezTo>
                  <a:cubicBezTo>
                    <a:pt x="193" y="300"/>
                    <a:pt x="193" y="302"/>
                    <a:pt x="193" y="303"/>
                  </a:cubicBezTo>
                  <a:cubicBezTo>
                    <a:pt x="193" y="304"/>
                    <a:pt x="193" y="306"/>
                    <a:pt x="194" y="305"/>
                  </a:cubicBezTo>
                  <a:cubicBezTo>
                    <a:pt x="195" y="304"/>
                    <a:pt x="196" y="302"/>
                    <a:pt x="196" y="302"/>
                  </a:cubicBezTo>
                  <a:cubicBezTo>
                    <a:pt x="193" y="299"/>
                    <a:pt x="193" y="299"/>
                    <a:pt x="193" y="299"/>
                  </a:cubicBezTo>
                  <a:cubicBezTo>
                    <a:pt x="193" y="299"/>
                    <a:pt x="193" y="298"/>
                    <a:pt x="193" y="297"/>
                  </a:cubicBezTo>
                  <a:cubicBezTo>
                    <a:pt x="193" y="295"/>
                    <a:pt x="193" y="294"/>
                    <a:pt x="193" y="294"/>
                  </a:cubicBezTo>
                  <a:cubicBezTo>
                    <a:pt x="194" y="293"/>
                    <a:pt x="194" y="293"/>
                    <a:pt x="194" y="293"/>
                  </a:cubicBezTo>
                  <a:cubicBezTo>
                    <a:pt x="194" y="293"/>
                    <a:pt x="196" y="294"/>
                    <a:pt x="196" y="296"/>
                  </a:cubicBezTo>
                  <a:cubicBezTo>
                    <a:pt x="197" y="297"/>
                    <a:pt x="197" y="298"/>
                    <a:pt x="197" y="299"/>
                  </a:cubicBezTo>
                  <a:cubicBezTo>
                    <a:pt x="197" y="300"/>
                    <a:pt x="198" y="302"/>
                    <a:pt x="199" y="300"/>
                  </a:cubicBezTo>
                  <a:cubicBezTo>
                    <a:pt x="199" y="298"/>
                    <a:pt x="199" y="296"/>
                    <a:pt x="198" y="295"/>
                  </a:cubicBezTo>
                  <a:cubicBezTo>
                    <a:pt x="198" y="295"/>
                    <a:pt x="198" y="294"/>
                    <a:pt x="197" y="292"/>
                  </a:cubicBezTo>
                  <a:cubicBezTo>
                    <a:pt x="196" y="291"/>
                    <a:pt x="195" y="289"/>
                    <a:pt x="195" y="289"/>
                  </a:cubicBezTo>
                  <a:cubicBezTo>
                    <a:pt x="195" y="288"/>
                    <a:pt x="195" y="288"/>
                    <a:pt x="195" y="288"/>
                  </a:cubicBezTo>
                  <a:cubicBezTo>
                    <a:pt x="196" y="286"/>
                    <a:pt x="196" y="286"/>
                    <a:pt x="196" y="286"/>
                  </a:cubicBezTo>
                  <a:lnTo>
                    <a:pt x="198" y="285"/>
                  </a:lnTo>
                  <a:close/>
                  <a:moveTo>
                    <a:pt x="206" y="312"/>
                  </a:moveTo>
                  <a:cubicBezTo>
                    <a:pt x="207" y="312"/>
                    <a:pt x="210" y="311"/>
                    <a:pt x="210" y="311"/>
                  </a:cubicBezTo>
                  <a:cubicBezTo>
                    <a:pt x="210" y="311"/>
                    <a:pt x="213" y="310"/>
                    <a:pt x="214" y="310"/>
                  </a:cubicBezTo>
                  <a:cubicBezTo>
                    <a:pt x="214" y="310"/>
                    <a:pt x="215" y="308"/>
                    <a:pt x="215" y="307"/>
                  </a:cubicBezTo>
                  <a:cubicBezTo>
                    <a:pt x="215" y="307"/>
                    <a:pt x="214" y="307"/>
                    <a:pt x="214" y="307"/>
                  </a:cubicBezTo>
                  <a:cubicBezTo>
                    <a:pt x="214" y="307"/>
                    <a:pt x="212" y="308"/>
                    <a:pt x="212" y="308"/>
                  </a:cubicBezTo>
                  <a:cubicBezTo>
                    <a:pt x="211" y="309"/>
                    <a:pt x="209" y="308"/>
                    <a:pt x="209" y="308"/>
                  </a:cubicBezTo>
                  <a:cubicBezTo>
                    <a:pt x="206" y="309"/>
                    <a:pt x="206" y="309"/>
                    <a:pt x="206" y="309"/>
                  </a:cubicBezTo>
                  <a:cubicBezTo>
                    <a:pt x="201" y="310"/>
                    <a:pt x="201" y="310"/>
                    <a:pt x="201" y="310"/>
                  </a:cubicBezTo>
                  <a:cubicBezTo>
                    <a:pt x="202" y="312"/>
                    <a:pt x="202" y="312"/>
                    <a:pt x="202" y="312"/>
                  </a:cubicBezTo>
                  <a:cubicBezTo>
                    <a:pt x="202" y="312"/>
                    <a:pt x="205" y="312"/>
                    <a:pt x="206" y="312"/>
                  </a:cubicBezTo>
                  <a:close/>
                  <a:moveTo>
                    <a:pt x="186" y="310"/>
                  </a:moveTo>
                  <a:cubicBezTo>
                    <a:pt x="186" y="310"/>
                    <a:pt x="186" y="310"/>
                    <a:pt x="186" y="310"/>
                  </a:cubicBezTo>
                  <a:cubicBezTo>
                    <a:pt x="190" y="311"/>
                    <a:pt x="190" y="311"/>
                    <a:pt x="190" y="311"/>
                  </a:cubicBezTo>
                  <a:cubicBezTo>
                    <a:pt x="194" y="309"/>
                    <a:pt x="194" y="309"/>
                    <a:pt x="194" y="309"/>
                  </a:cubicBezTo>
                  <a:cubicBezTo>
                    <a:pt x="191" y="307"/>
                    <a:pt x="191" y="307"/>
                    <a:pt x="191" y="307"/>
                  </a:cubicBezTo>
                  <a:cubicBezTo>
                    <a:pt x="189" y="306"/>
                    <a:pt x="189" y="306"/>
                    <a:pt x="189" y="306"/>
                  </a:cubicBezTo>
                  <a:cubicBezTo>
                    <a:pt x="189" y="306"/>
                    <a:pt x="187" y="306"/>
                    <a:pt x="187" y="306"/>
                  </a:cubicBezTo>
                  <a:cubicBezTo>
                    <a:pt x="187" y="307"/>
                    <a:pt x="186" y="307"/>
                    <a:pt x="186" y="307"/>
                  </a:cubicBezTo>
                  <a:cubicBezTo>
                    <a:pt x="186" y="309"/>
                    <a:pt x="186" y="309"/>
                    <a:pt x="186" y="309"/>
                  </a:cubicBezTo>
                  <a:cubicBezTo>
                    <a:pt x="186" y="309"/>
                    <a:pt x="186" y="309"/>
                    <a:pt x="186" y="310"/>
                  </a:cubicBezTo>
                  <a:close/>
                  <a:moveTo>
                    <a:pt x="216" y="295"/>
                  </a:moveTo>
                  <a:cubicBezTo>
                    <a:pt x="216" y="298"/>
                    <a:pt x="216" y="298"/>
                    <a:pt x="216" y="298"/>
                  </a:cubicBezTo>
                  <a:cubicBezTo>
                    <a:pt x="216" y="299"/>
                    <a:pt x="216" y="299"/>
                    <a:pt x="216" y="299"/>
                  </a:cubicBezTo>
                  <a:cubicBezTo>
                    <a:pt x="221" y="299"/>
                    <a:pt x="221" y="299"/>
                    <a:pt x="221" y="299"/>
                  </a:cubicBezTo>
                  <a:cubicBezTo>
                    <a:pt x="224" y="298"/>
                    <a:pt x="224" y="298"/>
                    <a:pt x="224" y="298"/>
                  </a:cubicBezTo>
                  <a:cubicBezTo>
                    <a:pt x="222" y="297"/>
                    <a:pt x="222" y="297"/>
                    <a:pt x="222" y="297"/>
                  </a:cubicBezTo>
                  <a:cubicBezTo>
                    <a:pt x="219" y="295"/>
                    <a:pt x="219" y="295"/>
                    <a:pt x="219" y="295"/>
                  </a:cubicBezTo>
                  <a:lnTo>
                    <a:pt x="216" y="295"/>
                  </a:lnTo>
                  <a:close/>
                  <a:moveTo>
                    <a:pt x="272" y="310"/>
                  </a:moveTo>
                  <a:cubicBezTo>
                    <a:pt x="272" y="309"/>
                    <a:pt x="270" y="306"/>
                    <a:pt x="270" y="306"/>
                  </a:cubicBezTo>
                  <a:cubicBezTo>
                    <a:pt x="270" y="306"/>
                    <a:pt x="269" y="305"/>
                    <a:pt x="269" y="305"/>
                  </a:cubicBezTo>
                  <a:cubicBezTo>
                    <a:pt x="270" y="305"/>
                    <a:pt x="272" y="304"/>
                    <a:pt x="272" y="304"/>
                  </a:cubicBezTo>
                  <a:cubicBezTo>
                    <a:pt x="271" y="304"/>
                    <a:pt x="268" y="301"/>
                    <a:pt x="268" y="301"/>
                  </a:cubicBezTo>
                  <a:cubicBezTo>
                    <a:pt x="264" y="298"/>
                    <a:pt x="264" y="298"/>
                    <a:pt x="264" y="298"/>
                  </a:cubicBezTo>
                  <a:cubicBezTo>
                    <a:pt x="262" y="296"/>
                    <a:pt x="262" y="296"/>
                    <a:pt x="262" y="296"/>
                  </a:cubicBezTo>
                  <a:cubicBezTo>
                    <a:pt x="257" y="296"/>
                    <a:pt x="257" y="296"/>
                    <a:pt x="257" y="296"/>
                  </a:cubicBezTo>
                  <a:cubicBezTo>
                    <a:pt x="252" y="293"/>
                    <a:pt x="252" y="293"/>
                    <a:pt x="252" y="293"/>
                  </a:cubicBezTo>
                  <a:cubicBezTo>
                    <a:pt x="247" y="292"/>
                    <a:pt x="247" y="292"/>
                    <a:pt x="247" y="292"/>
                  </a:cubicBezTo>
                  <a:cubicBezTo>
                    <a:pt x="241" y="290"/>
                    <a:pt x="241" y="290"/>
                    <a:pt x="241" y="290"/>
                  </a:cubicBezTo>
                  <a:cubicBezTo>
                    <a:pt x="241" y="290"/>
                    <a:pt x="241" y="293"/>
                    <a:pt x="241" y="294"/>
                  </a:cubicBezTo>
                  <a:cubicBezTo>
                    <a:pt x="241" y="295"/>
                    <a:pt x="236" y="296"/>
                    <a:pt x="236" y="296"/>
                  </a:cubicBezTo>
                  <a:cubicBezTo>
                    <a:pt x="233" y="292"/>
                    <a:pt x="233" y="292"/>
                    <a:pt x="233" y="292"/>
                  </a:cubicBezTo>
                  <a:cubicBezTo>
                    <a:pt x="233" y="290"/>
                    <a:pt x="233" y="290"/>
                    <a:pt x="233" y="290"/>
                  </a:cubicBezTo>
                  <a:cubicBezTo>
                    <a:pt x="226" y="288"/>
                    <a:pt x="226" y="288"/>
                    <a:pt x="226" y="288"/>
                  </a:cubicBezTo>
                  <a:cubicBezTo>
                    <a:pt x="223" y="288"/>
                    <a:pt x="223" y="288"/>
                    <a:pt x="223" y="288"/>
                  </a:cubicBezTo>
                  <a:cubicBezTo>
                    <a:pt x="223" y="288"/>
                    <a:pt x="224" y="294"/>
                    <a:pt x="224" y="295"/>
                  </a:cubicBezTo>
                  <a:cubicBezTo>
                    <a:pt x="224" y="295"/>
                    <a:pt x="228" y="296"/>
                    <a:pt x="228" y="296"/>
                  </a:cubicBezTo>
                  <a:cubicBezTo>
                    <a:pt x="228" y="297"/>
                    <a:pt x="230" y="298"/>
                    <a:pt x="231" y="298"/>
                  </a:cubicBezTo>
                  <a:cubicBezTo>
                    <a:pt x="231" y="298"/>
                    <a:pt x="236" y="299"/>
                    <a:pt x="236" y="299"/>
                  </a:cubicBezTo>
                  <a:cubicBezTo>
                    <a:pt x="237" y="299"/>
                    <a:pt x="240" y="298"/>
                    <a:pt x="241" y="300"/>
                  </a:cubicBezTo>
                  <a:cubicBezTo>
                    <a:pt x="242" y="301"/>
                    <a:pt x="243" y="303"/>
                    <a:pt x="243" y="303"/>
                  </a:cubicBezTo>
                  <a:cubicBezTo>
                    <a:pt x="245" y="306"/>
                    <a:pt x="245" y="306"/>
                    <a:pt x="245" y="306"/>
                  </a:cubicBezTo>
                  <a:cubicBezTo>
                    <a:pt x="249" y="309"/>
                    <a:pt x="249" y="309"/>
                    <a:pt x="249" y="309"/>
                  </a:cubicBezTo>
                  <a:cubicBezTo>
                    <a:pt x="254" y="310"/>
                    <a:pt x="254" y="310"/>
                    <a:pt x="254" y="310"/>
                  </a:cubicBezTo>
                  <a:cubicBezTo>
                    <a:pt x="256" y="308"/>
                    <a:pt x="256" y="308"/>
                    <a:pt x="256" y="308"/>
                  </a:cubicBezTo>
                  <a:cubicBezTo>
                    <a:pt x="261" y="307"/>
                    <a:pt x="261" y="307"/>
                    <a:pt x="261" y="307"/>
                  </a:cubicBezTo>
                  <a:cubicBezTo>
                    <a:pt x="261" y="307"/>
                    <a:pt x="263" y="307"/>
                    <a:pt x="264" y="308"/>
                  </a:cubicBezTo>
                  <a:cubicBezTo>
                    <a:pt x="264" y="308"/>
                    <a:pt x="265" y="309"/>
                    <a:pt x="266" y="310"/>
                  </a:cubicBezTo>
                  <a:cubicBezTo>
                    <a:pt x="266" y="311"/>
                    <a:pt x="267" y="312"/>
                    <a:pt x="267" y="312"/>
                  </a:cubicBezTo>
                  <a:cubicBezTo>
                    <a:pt x="274" y="314"/>
                    <a:pt x="274" y="314"/>
                    <a:pt x="274" y="314"/>
                  </a:cubicBezTo>
                  <a:cubicBezTo>
                    <a:pt x="276" y="314"/>
                    <a:pt x="276" y="314"/>
                    <a:pt x="276" y="314"/>
                  </a:cubicBezTo>
                  <a:cubicBezTo>
                    <a:pt x="276" y="314"/>
                    <a:pt x="272" y="310"/>
                    <a:pt x="272" y="310"/>
                  </a:cubicBezTo>
                  <a:close/>
                  <a:moveTo>
                    <a:pt x="288" y="295"/>
                  </a:moveTo>
                  <a:cubicBezTo>
                    <a:pt x="288" y="294"/>
                    <a:pt x="287" y="292"/>
                    <a:pt x="287" y="292"/>
                  </a:cubicBezTo>
                  <a:cubicBezTo>
                    <a:pt x="286" y="291"/>
                    <a:pt x="286" y="293"/>
                    <a:pt x="286" y="293"/>
                  </a:cubicBezTo>
                  <a:cubicBezTo>
                    <a:pt x="286" y="293"/>
                    <a:pt x="282" y="295"/>
                    <a:pt x="281" y="296"/>
                  </a:cubicBezTo>
                  <a:cubicBezTo>
                    <a:pt x="279" y="297"/>
                    <a:pt x="279" y="298"/>
                    <a:pt x="279" y="298"/>
                  </a:cubicBezTo>
                  <a:cubicBezTo>
                    <a:pt x="274" y="298"/>
                    <a:pt x="274" y="298"/>
                    <a:pt x="274" y="298"/>
                  </a:cubicBezTo>
                  <a:cubicBezTo>
                    <a:pt x="274" y="298"/>
                    <a:pt x="274" y="299"/>
                    <a:pt x="273" y="300"/>
                  </a:cubicBezTo>
                  <a:cubicBezTo>
                    <a:pt x="272" y="302"/>
                    <a:pt x="273" y="302"/>
                    <a:pt x="273" y="303"/>
                  </a:cubicBezTo>
                  <a:cubicBezTo>
                    <a:pt x="273" y="303"/>
                    <a:pt x="273" y="305"/>
                    <a:pt x="273" y="305"/>
                  </a:cubicBezTo>
                  <a:cubicBezTo>
                    <a:pt x="275" y="304"/>
                    <a:pt x="275" y="304"/>
                    <a:pt x="275" y="304"/>
                  </a:cubicBezTo>
                  <a:cubicBezTo>
                    <a:pt x="277" y="303"/>
                    <a:pt x="277" y="303"/>
                    <a:pt x="277" y="303"/>
                  </a:cubicBezTo>
                  <a:cubicBezTo>
                    <a:pt x="277" y="303"/>
                    <a:pt x="278" y="303"/>
                    <a:pt x="279" y="303"/>
                  </a:cubicBezTo>
                  <a:cubicBezTo>
                    <a:pt x="279" y="303"/>
                    <a:pt x="281" y="301"/>
                    <a:pt x="281" y="301"/>
                  </a:cubicBezTo>
                  <a:cubicBezTo>
                    <a:pt x="284" y="299"/>
                    <a:pt x="284" y="299"/>
                    <a:pt x="284" y="299"/>
                  </a:cubicBezTo>
                  <a:cubicBezTo>
                    <a:pt x="284" y="299"/>
                    <a:pt x="288" y="296"/>
                    <a:pt x="288" y="295"/>
                  </a:cubicBezTo>
                  <a:close/>
                  <a:moveTo>
                    <a:pt x="245" y="382"/>
                  </a:moveTo>
                  <a:cubicBezTo>
                    <a:pt x="246" y="382"/>
                    <a:pt x="251" y="379"/>
                    <a:pt x="252" y="378"/>
                  </a:cubicBezTo>
                  <a:cubicBezTo>
                    <a:pt x="252" y="377"/>
                    <a:pt x="255" y="376"/>
                    <a:pt x="256" y="375"/>
                  </a:cubicBezTo>
                  <a:cubicBezTo>
                    <a:pt x="257" y="375"/>
                    <a:pt x="258" y="374"/>
                    <a:pt x="258" y="373"/>
                  </a:cubicBezTo>
                  <a:cubicBezTo>
                    <a:pt x="259" y="372"/>
                    <a:pt x="261" y="369"/>
                    <a:pt x="261" y="369"/>
                  </a:cubicBezTo>
                  <a:cubicBezTo>
                    <a:pt x="261" y="368"/>
                    <a:pt x="265" y="367"/>
                    <a:pt x="266" y="366"/>
                  </a:cubicBezTo>
                  <a:cubicBezTo>
                    <a:pt x="267" y="365"/>
                    <a:pt x="267" y="363"/>
                    <a:pt x="267" y="363"/>
                  </a:cubicBezTo>
                  <a:cubicBezTo>
                    <a:pt x="269" y="360"/>
                    <a:pt x="269" y="360"/>
                    <a:pt x="269" y="360"/>
                  </a:cubicBezTo>
                  <a:cubicBezTo>
                    <a:pt x="269" y="360"/>
                    <a:pt x="269" y="357"/>
                    <a:pt x="269" y="356"/>
                  </a:cubicBezTo>
                  <a:cubicBezTo>
                    <a:pt x="270" y="355"/>
                    <a:pt x="268" y="351"/>
                    <a:pt x="268" y="351"/>
                  </a:cubicBezTo>
                  <a:cubicBezTo>
                    <a:pt x="267" y="350"/>
                    <a:pt x="266" y="349"/>
                    <a:pt x="266" y="348"/>
                  </a:cubicBezTo>
                  <a:cubicBezTo>
                    <a:pt x="266" y="347"/>
                    <a:pt x="267" y="346"/>
                    <a:pt x="267" y="346"/>
                  </a:cubicBezTo>
                  <a:cubicBezTo>
                    <a:pt x="262" y="343"/>
                    <a:pt x="262" y="343"/>
                    <a:pt x="262" y="343"/>
                  </a:cubicBezTo>
                  <a:cubicBezTo>
                    <a:pt x="262" y="343"/>
                    <a:pt x="261" y="337"/>
                    <a:pt x="260" y="337"/>
                  </a:cubicBezTo>
                  <a:cubicBezTo>
                    <a:pt x="260" y="336"/>
                    <a:pt x="257" y="334"/>
                    <a:pt x="257" y="333"/>
                  </a:cubicBezTo>
                  <a:cubicBezTo>
                    <a:pt x="257" y="331"/>
                    <a:pt x="258" y="327"/>
                    <a:pt x="258" y="326"/>
                  </a:cubicBezTo>
                  <a:cubicBezTo>
                    <a:pt x="258" y="324"/>
                    <a:pt x="252" y="323"/>
                    <a:pt x="251" y="323"/>
                  </a:cubicBezTo>
                  <a:cubicBezTo>
                    <a:pt x="250" y="323"/>
                    <a:pt x="251" y="324"/>
                    <a:pt x="251" y="325"/>
                  </a:cubicBezTo>
                  <a:cubicBezTo>
                    <a:pt x="251" y="326"/>
                    <a:pt x="250" y="327"/>
                    <a:pt x="248" y="329"/>
                  </a:cubicBezTo>
                  <a:cubicBezTo>
                    <a:pt x="247" y="331"/>
                    <a:pt x="247" y="331"/>
                    <a:pt x="246" y="332"/>
                  </a:cubicBezTo>
                  <a:cubicBezTo>
                    <a:pt x="245" y="333"/>
                    <a:pt x="244" y="337"/>
                    <a:pt x="244" y="337"/>
                  </a:cubicBezTo>
                  <a:cubicBezTo>
                    <a:pt x="244" y="337"/>
                    <a:pt x="240" y="336"/>
                    <a:pt x="240" y="335"/>
                  </a:cubicBezTo>
                  <a:cubicBezTo>
                    <a:pt x="239" y="334"/>
                    <a:pt x="235" y="331"/>
                    <a:pt x="235" y="331"/>
                  </a:cubicBezTo>
                  <a:cubicBezTo>
                    <a:pt x="235" y="331"/>
                    <a:pt x="238" y="326"/>
                    <a:pt x="239" y="325"/>
                  </a:cubicBezTo>
                  <a:cubicBezTo>
                    <a:pt x="239" y="325"/>
                    <a:pt x="235" y="324"/>
                    <a:pt x="234" y="324"/>
                  </a:cubicBezTo>
                  <a:cubicBezTo>
                    <a:pt x="232" y="324"/>
                    <a:pt x="232" y="324"/>
                    <a:pt x="230" y="324"/>
                  </a:cubicBezTo>
                  <a:cubicBezTo>
                    <a:pt x="228" y="324"/>
                    <a:pt x="225" y="326"/>
                    <a:pt x="222" y="327"/>
                  </a:cubicBezTo>
                  <a:cubicBezTo>
                    <a:pt x="218" y="329"/>
                    <a:pt x="221" y="331"/>
                    <a:pt x="221" y="332"/>
                  </a:cubicBezTo>
                  <a:cubicBezTo>
                    <a:pt x="221" y="333"/>
                    <a:pt x="221" y="334"/>
                    <a:pt x="221" y="335"/>
                  </a:cubicBezTo>
                  <a:cubicBezTo>
                    <a:pt x="221" y="337"/>
                    <a:pt x="219" y="335"/>
                    <a:pt x="218" y="335"/>
                  </a:cubicBezTo>
                  <a:cubicBezTo>
                    <a:pt x="217" y="335"/>
                    <a:pt x="215" y="333"/>
                    <a:pt x="215" y="332"/>
                  </a:cubicBezTo>
                  <a:cubicBezTo>
                    <a:pt x="215" y="331"/>
                    <a:pt x="214" y="330"/>
                    <a:pt x="213" y="330"/>
                  </a:cubicBezTo>
                  <a:cubicBezTo>
                    <a:pt x="212" y="330"/>
                    <a:pt x="210" y="332"/>
                    <a:pt x="209" y="333"/>
                  </a:cubicBezTo>
                  <a:cubicBezTo>
                    <a:pt x="209" y="334"/>
                    <a:pt x="207" y="335"/>
                    <a:pt x="206" y="336"/>
                  </a:cubicBezTo>
                  <a:cubicBezTo>
                    <a:pt x="205" y="337"/>
                    <a:pt x="202" y="339"/>
                    <a:pt x="202" y="339"/>
                  </a:cubicBezTo>
                  <a:cubicBezTo>
                    <a:pt x="201" y="340"/>
                    <a:pt x="202" y="341"/>
                    <a:pt x="200" y="343"/>
                  </a:cubicBezTo>
                  <a:cubicBezTo>
                    <a:pt x="199" y="346"/>
                    <a:pt x="199" y="345"/>
                    <a:pt x="198" y="346"/>
                  </a:cubicBezTo>
                  <a:cubicBezTo>
                    <a:pt x="198" y="347"/>
                    <a:pt x="196" y="348"/>
                    <a:pt x="196" y="348"/>
                  </a:cubicBezTo>
                  <a:cubicBezTo>
                    <a:pt x="196" y="348"/>
                    <a:pt x="192" y="346"/>
                    <a:pt x="191" y="346"/>
                  </a:cubicBezTo>
                  <a:cubicBezTo>
                    <a:pt x="190" y="346"/>
                    <a:pt x="186" y="348"/>
                    <a:pt x="186" y="348"/>
                  </a:cubicBezTo>
                  <a:cubicBezTo>
                    <a:pt x="186" y="349"/>
                    <a:pt x="186" y="349"/>
                    <a:pt x="186" y="349"/>
                  </a:cubicBezTo>
                  <a:cubicBezTo>
                    <a:pt x="186" y="349"/>
                    <a:pt x="188" y="352"/>
                    <a:pt x="188" y="353"/>
                  </a:cubicBezTo>
                  <a:cubicBezTo>
                    <a:pt x="188" y="353"/>
                    <a:pt x="188" y="356"/>
                    <a:pt x="188" y="357"/>
                  </a:cubicBezTo>
                  <a:cubicBezTo>
                    <a:pt x="188" y="358"/>
                    <a:pt x="189" y="359"/>
                    <a:pt x="189" y="360"/>
                  </a:cubicBezTo>
                  <a:cubicBezTo>
                    <a:pt x="189" y="361"/>
                    <a:pt x="190" y="363"/>
                    <a:pt x="190" y="364"/>
                  </a:cubicBezTo>
                  <a:cubicBezTo>
                    <a:pt x="190" y="365"/>
                    <a:pt x="194" y="367"/>
                    <a:pt x="194" y="367"/>
                  </a:cubicBezTo>
                  <a:cubicBezTo>
                    <a:pt x="195" y="368"/>
                    <a:pt x="194" y="368"/>
                    <a:pt x="194" y="370"/>
                  </a:cubicBezTo>
                  <a:cubicBezTo>
                    <a:pt x="194" y="372"/>
                    <a:pt x="195" y="374"/>
                    <a:pt x="195" y="374"/>
                  </a:cubicBezTo>
                  <a:cubicBezTo>
                    <a:pt x="195" y="374"/>
                    <a:pt x="199" y="374"/>
                    <a:pt x="200" y="374"/>
                  </a:cubicBezTo>
                  <a:cubicBezTo>
                    <a:pt x="200" y="374"/>
                    <a:pt x="200" y="374"/>
                    <a:pt x="203" y="375"/>
                  </a:cubicBezTo>
                  <a:cubicBezTo>
                    <a:pt x="206" y="375"/>
                    <a:pt x="207" y="375"/>
                    <a:pt x="210" y="374"/>
                  </a:cubicBezTo>
                  <a:cubicBezTo>
                    <a:pt x="213" y="373"/>
                    <a:pt x="212" y="373"/>
                    <a:pt x="213" y="372"/>
                  </a:cubicBezTo>
                  <a:cubicBezTo>
                    <a:pt x="214" y="371"/>
                    <a:pt x="215" y="370"/>
                    <a:pt x="216" y="369"/>
                  </a:cubicBezTo>
                  <a:cubicBezTo>
                    <a:pt x="218" y="368"/>
                    <a:pt x="221" y="369"/>
                    <a:pt x="222" y="368"/>
                  </a:cubicBezTo>
                  <a:cubicBezTo>
                    <a:pt x="222" y="368"/>
                    <a:pt x="225" y="368"/>
                    <a:pt x="226" y="368"/>
                  </a:cubicBezTo>
                  <a:cubicBezTo>
                    <a:pt x="226" y="368"/>
                    <a:pt x="228" y="370"/>
                    <a:pt x="231" y="371"/>
                  </a:cubicBezTo>
                  <a:cubicBezTo>
                    <a:pt x="233" y="372"/>
                    <a:pt x="233" y="373"/>
                    <a:pt x="233" y="373"/>
                  </a:cubicBezTo>
                  <a:cubicBezTo>
                    <a:pt x="233" y="373"/>
                    <a:pt x="235" y="373"/>
                    <a:pt x="237" y="374"/>
                  </a:cubicBezTo>
                  <a:cubicBezTo>
                    <a:pt x="238" y="375"/>
                    <a:pt x="238" y="376"/>
                    <a:pt x="238" y="378"/>
                  </a:cubicBezTo>
                  <a:cubicBezTo>
                    <a:pt x="238" y="379"/>
                    <a:pt x="240" y="381"/>
                    <a:pt x="241" y="382"/>
                  </a:cubicBezTo>
                  <a:cubicBezTo>
                    <a:pt x="242" y="383"/>
                    <a:pt x="244" y="382"/>
                    <a:pt x="245" y="382"/>
                  </a:cubicBezTo>
                  <a:close/>
                  <a:moveTo>
                    <a:pt x="246" y="384"/>
                  </a:moveTo>
                  <a:cubicBezTo>
                    <a:pt x="246" y="385"/>
                    <a:pt x="245" y="387"/>
                    <a:pt x="245" y="387"/>
                  </a:cubicBezTo>
                  <a:cubicBezTo>
                    <a:pt x="244" y="387"/>
                    <a:pt x="244" y="387"/>
                    <a:pt x="244" y="387"/>
                  </a:cubicBezTo>
                  <a:cubicBezTo>
                    <a:pt x="243" y="385"/>
                    <a:pt x="243" y="385"/>
                    <a:pt x="243" y="385"/>
                  </a:cubicBezTo>
                  <a:cubicBezTo>
                    <a:pt x="243" y="386"/>
                    <a:pt x="242" y="390"/>
                    <a:pt x="242" y="390"/>
                  </a:cubicBezTo>
                  <a:cubicBezTo>
                    <a:pt x="242" y="390"/>
                    <a:pt x="245" y="393"/>
                    <a:pt x="245" y="393"/>
                  </a:cubicBezTo>
                  <a:cubicBezTo>
                    <a:pt x="245" y="392"/>
                    <a:pt x="247" y="390"/>
                    <a:pt x="247" y="390"/>
                  </a:cubicBezTo>
                  <a:cubicBezTo>
                    <a:pt x="247" y="389"/>
                    <a:pt x="248" y="385"/>
                    <a:pt x="248" y="385"/>
                  </a:cubicBezTo>
                  <a:cubicBezTo>
                    <a:pt x="248" y="385"/>
                    <a:pt x="246" y="384"/>
                    <a:pt x="246" y="384"/>
                  </a:cubicBezTo>
                  <a:close/>
                  <a:moveTo>
                    <a:pt x="273" y="385"/>
                  </a:moveTo>
                  <a:cubicBezTo>
                    <a:pt x="273" y="386"/>
                    <a:pt x="272" y="388"/>
                    <a:pt x="271" y="389"/>
                  </a:cubicBezTo>
                  <a:cubicBezTo>
                    <a:pt x="271" y="390"/>
                    <a:pt x="270" y="391"/>
                    <a:pt x="269" y="391"/>
                  </a:cubicBezTo>
                  <a:cubicBezTo>
                    <a:pt x="269" y="391"/>
                    <a:pt x="265" y="393"/>
                    <a:pt x="264" y="393"/>
                  </a:cubicBezTo>
                  <a:cubicBezTo>
                    <a:pt x="263" y="394"/>
                    <a:pt x="259" y="395"/>
                    <a:pt x="259" y="395"/>
                  </a:cubicBezTo>
                  <a:cubicBezTo>
                    <a:pt x="258" y="396"/>
                    <a:pt x="255" y="398"/>
                    <a:pt x="255" y="398"/>
                  </a:cubicBezTo>
                  <a:cubicBezTo>
                    <a:pt x="249" y="401"/>
                    <a:pt x="249" y="401"/>
                    <a:pt x="249" y="401"/>
                  </a:cubicBezTo>
                  <a:cubicBezTo>
                    <a:pt x="248" y="403"/>
                    <a:pt x="251" y="401"/>
                    <a:pt x="251" y="401"/>
                  </a:cubicBezTo>
                  <a:cubicBezTo>
                    <a:pt x="251" y="401"/>
                    <a:pt x="253" y="401"/>
                    <a:pt x="254" y="400"/>
                  </a:cubicBezTo>
                  <a:cubicBezTo>
                    <a:pt x="255" y="400"/>
                    <a:pt x="256" y="399"/>
                    <a:pt x="257" y="399"/>
                  </a:cubicBezTo>
                  <a:cubicBezTo>
                    <a:pt x="257" y="399"/>
                    <a:pt x="260" y="399"/>
                    <a:pt x="260" y="399"/>
                  </a:cubicBezTo>
                  <a:cubicBezTo>
                    <a:pt x="260" y="399"/>
                    <a:pt x="266" y="396"/>
                    <a:pt x="267" y="395"/>
                  </a:cubicBezTo>
                  <a:cubicBezTo>
                    <a:pt x="269" y="393"/>
                    <a:pt x="270" y="392"/>
                    <a:pt x="271" y="392"/>
                  </a:cubicBezTo>
                  <a:cubicBezTo>
                    <a:pt x="271" y="392"/>
                    <a:pt x="272" y="392"/>
                    <a:pt x="274" y="391"/>
                  </a:cubicBezTo>
                  <a:cubicBezTo>
                    <a:pt x="275" y="391"/>
                    <a:pt x="275" y="390"/>
                    <a:pt x="275" y="390"/>
                  </a:cubicBezTo>
                  <a:cubicBezTo>
                    <a:pt x="275" y="390"/>
                    <a:pt x="274" y="390"/>
                    <a:pt x="273" y="389"/>
                  </a:cubicBezTo>
                  <a:cubicBezTo>
                    <a:pt x="273" y="387"/>
                    <a:pt x="275" y="388"/>
                    <a:pt x="275" y="388"/>
                  </a:cubicBezTo>
                  <a:cubicBezTo>
                    <a:pt x="275" y="388"/>
                    <a:pt x="275" y="384"/>
                    <a:pt x="275" y="383"/>
                  </a:cubicBezTo>
                  <a:cubicBezTo>
                    <a:pt x="275" y="383"/>
                    <a:pt x="273" y="385"/>
                    <a:pt x="273" y="385"/>
                  </a:cubicBezTo>
                  <a:close/>
                  <a:moveTo>
                    <a:pt x="302" y="314"/>
                  </a:moveTo>
                  <a:cubicBezTo>
                    <a:pt x="301" y="310"/>
                    <a:pt x="301" y="310"/>
                    <a:pt x="301" y="310"/>
                  </a:cubicBezTo>
                  <a:cubicBezTo>
                    <a:pt x="299" y="309"/>
                    <a:pt x="299" y="309"/>
                    <a:pt x="299" y="309"/>
                  </a:cubicBezTo>
                  <a:cubicBezTo>
                    <a:pt x="300" y="312"/>
                    <a:pt x="300" y="312"/>
                    <a:pt x="300" y="312"/>
                  </a:cubicBezTo>
                  <a:cubicBezTo>
                    <a:pt x="300" y="312"/>
                    <a:pt x="299" y="312"/>
                    <a:pt x="298" y="313"/>
                  </a:cubicBezTo>
                  <a:cubicBezTo>
                    <a:pt x="297" y="314"/>
                    <a:pt x="299" y="317"/>
                    <a:pt x="299" y="317"/>
                  </a:cubicBezTo>
                  <a:cubicBezTo>
                    <a:pt x="299" y="317"/>
                    <a:pt x="303" y="315"/>
                    <a:pt x="303" y="314"/>
                  </a:cubicBezTo>
                  <a:cubicBezTo>
                    <a:pt x="304" y="313"/>
                    <a:pt x="302" y="314"/>
                    <a:pt x="302" y="314"/>
                  </a:cubicBezTo>
                  <a:close/>
                  <a:moveTo>
                    <a:pt x="312" y="312"/>
                  </a:moveTo>
                  <a:cubicBezTo>
                    <a:pt x="312" y="315"/>
                    <a:pt x="312" y="315"/>
                    <a:pt x="312" y="315"/>
                  </a:cubicBezTo>
                  <a:cubicBezTo>
                    <a:pt x="311" y="316"/>
                    <a:pt x="311" y="316"/>
                    <a:pt x="311" y="316"/>
                  </a:cubicBezTo>
                  <a:cubicBezTo>
                    <a:pt x="310" y="315"/>
                    <a:pt x="310" y="315"/>
                    <a:pt x="310" y="315"/>
                  </a:cubicBezTo>
                  <a:cubicBezTo>
                    <a:pt x="309" y="315"/>
                    <a:pt x="309" y="315"/>
                    <a:pt x="309" y="315"/>
                  </a:cubicBezTo>
                  <a:cubicBezTo>
                    <a:pt x="309" y="315"/>
                    <a:pt x="310" y="317"/>
                    <a:pt x="310" y="318"/>
                  </a:cubicBezTo>
                  <a:cubicBezTo>
                    <a:pt x="310" y="318"/>
                    <a:pt x="313" y="318"/>
                    <a:pt x="313" y="318"/>
                  </a:cubicBezTo>
                  <a:cubicBezTo>
                    <a:pt x="313" y="318"/>
                    <a:pt x="316" y="316"/>
                    <a:pt x="316" y="316"/>
                  </a:cubicBezTo>
                  <a:cubicBezTo>
                    <a:pt x="317" y="315"/>
                    <a:pt x="317" y="313"/>
                    <a:pt x="317" y="313"/>
                  </a:cubicBezTo>
                  <a:cubicBezTo>
                    <a:pt x="315" y="312"/>
                    <a:pt x="315" y="312"/>
                    <a:pt x="315" y="312"/>
                  </a:cubicBezTo>
                  <a:lnTo>
                    <a:pt x="312" y="312"/>
                  </a:lnTo>
                  <a:close/>
                  <a:moveTo>
                    <a:pt x="286" y="310"/>
                  </a:moveTo>
                  <a:cubicBezTo>
                    <a:pt x="286" y="310"/>
                    <a:pt x="286" y="309"/>
                    <a:pt x="286" y="309"/>
                  </a:cubicBezTo>
                  <a:cubicBezTo>
                    <a:pt x="286" y="308"/>
                    <a:pt x="284" y="310"/>
                    <a:pt x="284" y="310"/>
                  </a:cubicBezTo>
                  <a:cubicBezTo>
                    <a:pt x="284" y="311"/>
                    <a:pt x="282" y="312"/>
                    <a:pt x="281" y="313"/>
                  </a:cubicBezTo>
                  <a:cubicBezTo>
                    <a:pt x="281" y="313"/>
                    <a:pt x="288" y="314"/>
                    <a:pt x="288" y="314"/>
                  </a:cubicBezTo>
                  <a:cubicBezTo>
                    <a:pt x="289" y="314"/>
                    <a:pt x="290" y="313"/>
                    <a:pt x="290" y="313"/>
                  </a:cubicBezTo>
                  <a:cubicBezTo>
                    <a:pt x="290" y="313"/>
                    <a:pt x="291" y="310"/>
                    <a:pt x="291" y="310"/>
                  </a:cubicBezTo>
                  <a:cubicBezTo>
                    <a:pt x="291" y="310"/>
                    <a:pt x="286" y="310"/>
                    <a:pt x="286" y="3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6" name="Freeform 10"/>
            <p:cNvSpPr>
              <a:spLocks noEditPoints="1"/>
            </p:cNvSpPr>
            <p:nvPr/>
          </p:nvSpPr>
          <p:spPr bwMode="auto">
            <a:xfrm>
              <a:off x="1042988" y="1154113"/>
              <a:ext cx="644525" cy="641350"/>
            </a:xfrm>
            <a:custGeom>
              <a:avLst/>
              <a:gdLst>
                <a:gd name="T0" fmla="*/ 115 w 219"/>
                <a:gd name="T1" fmla="*/ 3 h 218"/>
                <a:gd name="T2" fmla="*/ 3 w 219"/>
                <a:gd name="T3" fmla="*/ 103 h 218"/>
                <a:gd name="T4" fmla="*/ 103 w 219"/>
                <a:gd name="T5" fmla="*/ 215 h 218"/>
                <a:gd name="T6" fmla="*/ 215 w 219"/>
                <a:gd name="T7" fmla="*/ 115 h 218"/>
                <a:gd name="T8" fmla="*/ 115 w 219"/>
                <a:gd name="T9" fmla="*/ 3 h 218"/>
                <a:gd name="T10" fmla="*/ 105 w 219"/>
                <a:gd name="T11" fmla="*/ 188 h 218"/>
                <a:gd name="T12" fmla="*/ 30 w 219"/>
                <a:gd name="T13" fmla="*/ 104 h 218"/>
                <a:gd name="T14" fmla="*/ 114 w 219"/>
                <a:gd name="T15" fmla="*/ 30 h 218"/>
                <a:gd name="T16" fmla="*/ 188 w 219"/>
                <a:gd name="T17" fmla="*/ 114 h 218"/>
                <a:gd name="T18" fmla="*/ 105 w 219"/>
                <a:gd name="T19" fmla="*/ 1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15" y="3"/>
                  </a:moveTo>
                  <a:cubicBezTo>
                    <a:pt x="57" y="0"/>
                    <a:pt x="7" y="44"/>
                    <a:pt x="3" y="103"/>
                  </a:cubicBezTo>
                  <a:cubicBezTo>
                    <a:pt x="0" y="161"/>
                    <a:pt x="45" y="212"/>
                    <a:pt x="103" y="215"/>
                  </a:cubicBezTo>
                  <a:cubicBezTo>
                    <a:pt x="162" y="218"/>
                    <a:pt x="212" y="174"/>
                    <a:pt x="215" y="115"/>
                  </a:cubicBezTo>
                  <a:cubicBezTo>
                    <a:pt x="219" y="57"/>
                    <a:pt x="174" y="6"/>
                    <a:pt x="115" y="3"/>
                  </a:cubicBezTo>
                  <a:close/>
                  <a:moveTo>
                    <a:pt x="105" y="188"/>
                  </a:moveTo>
                  <a:cubicBezTo>
                    <a:pt x="61" y="185"/>
                    <a:pt x="28" y="148"/>
                    <a:pt x="30" y="104"/>
                  </a:cubicBezTo>
                  <a:cubicBezTo>
                    <a:pt x="33" y="61"/>
                    <a:pt x="70" y="28"/>
                    <a:pt x="114" y="30"/>
                  </a:cubicBezTo>
                  <a:cubicBezTo>
                    <a:pt x="157" y="33"/>
                    <a:pt x="191" y="70"/>
                    <a:pt x="188" y="114"/>
                  </a:cubicBezTo>
                  <a:cubicBezTo>
                    <a:pt x="186" y="157"/>
                    <a:pt x="148" y="190"/>
                    <a:pt x="105"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7" name="Freeform 11"/>
            <p:cNvSpPr/>
            <p:nvPr/>
          </p:nvSpPr>
          <p:spPr bwMode="auto">
            <a:xfrm>
              <a:off x="1552576" y="1668463"/>
              <a:ext cx="63500" cy="61913"/>
            </a:xfrm>
            <a:custGeom>
              <a:avLst/>
              <a:gdLst>
                <a:gd name="T0" fmla="*/ 20 w 22"/>
                <a:gd name="T1" fmla="*/ 2 h 21"/>
                <a:gd name="T2" fmla="*/ 19 w 22"/>
                <a:gd name="T3" fmla="*/ 10 h 21"/>
                <a:gd name="T4" fmla="*/ 11 w 22"/>
                <a:gd name="T5" fmla="*/ 19 h 21"/>
                <a:gd name="T6" fmla="*/ 2 w 22"/>
                <a:gd name="T7" fmla="*/ 19 h 21"/>
                <a:gd name="T8" fmla="*/ 2 w 22"/>
                <a:gd name="T9" fmla="*/ 19 h 21"/>
                <a:gd name="T10" fmla="*/ 3 w 22"/>
                <a:gd name="T11" fmla="*/ 11 h 21"/>
                <a:gd name="T12" fmla="*/ 12 w 22"/>
                <a:gd name="T13" fmla="*/ 2 h 21"/>
                <a:gd name="T14" fmla="*/ 20 w 2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20" y="2"/>
                  </a:moveTo>
                  <a:cubicBezTo>
                    <a:pt x="22" y="4"/>
                    <a:pt x="22" y="8"/>
                    <a:pt x="19" y="10"/>
                  </a:cubicBezTo>
                  <a:cubicBezTo>
                    <a:pt x="11" y="19"/>
                    <a:pt x="11" y="19"/>
                    <a:pt x="11" y="19"/>
                  </a:cubicBezTo>
                  <a:cubicBezTo>
                    <a:pt x="8" y="21"/>
                    <a:pt x="4" y="21"/>
                    <a:pt x="2" y="19"/>
                  </a:cubicBezTo>
                  <a:cubicBezTo>
                    <a:pt x="2" y="19"/>
                    <a:pt x="2" y="19"/>
                    <a:pt x="2" y="19"/>
                  </a:cubicBezTo>
                  <a:cubicBezTo>
                    <a:pt x="0" y="17"/>
                    <a:pt x="0" y="13"/>
                    <a:pt x="3" y="11"/>
                  </a:cubicBezTo>
                  <a:cubicBezTo>
                    <a:pt x="12" y="2"/>
                    <a:pt x="12" y="2"/>
                    <a:pt x="12" y="2"/>
                  </a:cubicBezTo>
                  <a:cubicBezTo>
                    <a:pt x="14" y="0"/>
                    <a:pt x="18" y="0"/>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8" name="Freeform 12"/>
            <p:cNvSpPr/>
            <p:nvPr/>
          </p:nvSpPr>
          <p:spPr bwMode="auto">
            <a:xfrm>
              <a:off x="1573213" y="1689100"/>
              <a:ext cx="273050" cy="279400"/>
            </a:xfrm>
            <a:custGeom>
              <a:avLst/>
              <a:gdLst>
                <a:gd name="T0" fmla="*/ 89 w 93"/>
                <a:gd name="T1" fmla="*/ 62 h 95"/>
                <a:gd name="T2" fmla="*/ 88 w 93"/>
                <a:gd name="T3" fmla="*/ 77 h 95"/>
                <a:gd name="T4" fmla="*/ 73 w 93"/>
                <a:gd name="T5" fmla="*/ 91 h 95"/>
                <a:gd name="T6" fmla="*/ 59 w 93"/>
                <a:gd name="T7" fmla="*/ 91 h 95"/>
                <a:gd name="T8" fmla="*/ 59 w 93"/>
                <a:gd name="T9" fmla="*/ 91 h 95"/>
                <a:gd name="T10" fmla="*/ 4 w 93"/>
                <a:gd name="T11" fmla="*/ 18 h 95"/>
                <a:gd name="T12" fmla="*/ 18 w 93"/>
                <a:gd name="T13" fmla="*/ 4 h 95"/>
                <a:gd name="T14" fmla="*/ 89 w 93"/>
                <a:gd name="T15" fmla="*/ 6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95">
                  <a:moveTo>
                    <a:pt x="89" y="62"/>
                  </a:moveTo>
                  <a:cubicBezTo>
                    <a:pt x="93" y="66"/>
                    <a:pt x="92" y="73"/>
                    <a:pt x="88" y="77"/>
                  </a:cubicBezTo>
                  <a:cubicBezTo>
                    <a:pt x="73" y="91"/>
                    <a:pt x="73" y="91"/>
                    <a:pt x="73" y="91"/>
                  </a:cubicBezTo>
                  <a:cubicBezTo>
                    <a:pt x="69" y="95"/>
                    <a:pt x="62" y="95"/>
                    <a:pt x="59" y="91"/>
                  </a:cubicBezTo>
                  <a:cubicBezTo>
                    <a:pt x="59" y="91"/>
                    <a:pt x="59" y="91"/>
                    <a:pt x="59" y="91"/>
                  </a:cubicBezTo>
                  <a:cubicBezTo>
                    <a:pt x="55" y="87"/>
                    <a:pt x="0" y="22"/>
                    <a:pt x="4" y="18"/>
                  </a:cubicBezTo>
                  <a:cubicBezTo>
                    <a:pt x="18" y="4"/>
                    <a:pt x="18" y="4"/>
                    <a:pt x="18" y="4"/>
                  </a:cubicBezTo>
                  <a:cubicBezTo>
                    <a:pt x="23" y="0"/>
                    <a:pt x="86" y="59"/>
                    <a:pt x="8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09" name="Freeform 13"/>
            <p:cNvSpPr>
              <a:spLocks noEditPoints="1"/>
            </p:cNvSpPr>
            <p:nvPr/>
          </p:nvSpPr>
          <p:spPr bwMode="auto">
            <a:xfrm>
              <a:off x="255588" y="628650"/>
              <a:ext cx="1387475" cy="1385888"/>
            </a:xfrm>
            <a:custGeom>
              <a:avLst/>
              <a:gdLst>
                <a:gd name="T0" fmla="*/ 446 w 472"/>
                <a:gd name="T1" fmla="*/ 292 h 472"/>
                <a:gd name="T2" fmla="*/ 446 w 472"/>
                <a:gd name="T3" fmla="*/ 288 h 472"/>
                <a:gd name="T4" fmla="*/ 443 w 472"/>
                <a:gd name="T5" fmla="*/ 267 h 472"/>
                <a:gd name="T6" fmla="*/ 413 w 472"/>
                <a:gd name="T7" fmla="*/ 347 h 472"/>
                <a:gd name="T8" fmla="*/ 446 w 472"/>
                <a:gd name="T9" fmla="*/ 292 h 472"/>
                <a:gd name="T10" fmla="*/ 371 w 472"/>
                <a:gd name="T11" fmla="*/ 404 h 472"/>
                <a:gd name="T12" fmla="*/ 362 w 472"/>
                <a:gd name="T13" fmla="*/ 403 h 472"/>
                <a:gd name="T14" fmla="*/ 237 w 472"/>
                <a:gd name="T15" fmla="*/ 445 h 472"/>
                <a:gd name="T16" fmla="*/ 89 w 472"/>
                <a:gd name="T17" fmla="*/ 384 h 472"/>
                <a:gd name="T18" fmla="*/ 28 w 472"/>
                <a:gd name="T19" fmla="*/ 236 h 472"/>
                <a:gd name="T20" fmla="*/ 89 w 472"/>
                <a:gd name="T21" fmla="*/ 89 h 472"/>
                <a:gd name="T22" fmla="*/ 237 w 472"/>
                <a:gd name="T23" fmla="*/ 27 h 472"/>
                <a:gd name="T24" fmla="*/ 384 w 472"/>
                <a:gd name="T25" fmla="*/ 89 h 472"/>
                <a:gd name="T26" fmla="*/ 440 w 472"/>
                <a:gd name="T27" fmla="*/ 191 h 472"/>
                <a:gd name="T28" fmla="*/ 472 w 472"/>
                <a:gd name="T29" fmla="*/ 222 h 472"/>
                <a:gd name="T30" fmla="*/ 237 w 472"/>
                <a:gd name="T31" fmla="*/ 0 h 472"/>
                <a:gd name="T32" fmla="*/ 0 w 472"/>
                <a:gd name="T33" fmla="*/ 236 h 472"/>
                <a:gd name="T34" fmla="*/ 237 w 472"/>
                <a:gd name="T35" fmla="*/ 472 h 472"/>
                <a:gd name="T36" fmla="*/ 406 w 472"/>
                <a:gd name="T37" fmla="*/ 400 h 472"/>
                <a:gd name="T38" fmla="*/ 377 w 472"/>
                <a:gd name="T39" fmla="*/ 404 h 472"/>
                <a:gd name="T40" fmla="*/ 371 w 472"/>
                <a:gd name="T41" fmla="*/ 4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2" h="472">
                  <a:moveTo>
                    <a:pt x="446" y="292"/>
                  </a:moveTo>
                  <a:cubicBezTo>
                    <a:pt x="446" y="291"/>
                    <a:pt x="446" y="289"/>
                    <a:pt x="446" y="288"/>
                  </a:cubicBezTo>
                  <a:cubicBezTo>
                    <a:pt x="446" y="281"/>
                    <a:pt x="445" y="274"/>
                    <a:pt x="443" y="267"/>
                  </a:cubicBezTo>
                  <a:cubicBezTo>
                    <a:pt x="439" y="296"/>
                    <a:pt x="428" y="323"/>
                    <a:pt x="413" y="347"/>
                  </a:cubicBezTo>
                  <a:cubicBezTo>
                    <a:pt x="432" y="335"/>
                    <a:pt x="445" y="315"/>
                    <a:pt x="446" y="292"/>
                  </a:cubicBezTo>
                  <a:close/>
                  <a:moveTo>
                    <a:pt x="371" y="404"/>
                  </a:moveTo>
                  <a:cubicBezTo>
                    <a:pt x="368" y="404"/>
                    <a:pt x="365" y="403"/>
                    <a:pt x="362" y="403"/>
                  </a:cubicBezTo>
                  <a:cubicBezTo>
                    <a:pt x="327" y="429"/>
                    <a:pt x="284" y="445"/>
                    <a:pt x="237" y="445"/>
                  </a:cubicBezTo>
                  <a:cubicBezTo>
                    <a:pt x="179" y="445"/>
                    <a:pt x="127" y="421"/>
                    <a:pt x="89" y="384"/>
                  </a:cubicBezTo>
                  <a:cubicBezTo>
                    <a:pt x="51" y="346"/>
                    <a:pt x="28" y="294"/>
                    <a:pt x="28" y="236"/>
                  </a:cubicBezTo>
                  <a:cubicBezTo>
                    <a:pt x="28" y="178"/>
                    <a:pt x="51" y="126"/>
                    <a:pt x="89" y="89"/>
                  </a:cubicBezTo>
                  <a:cubicBezTo>
                    <a:pt x="127" y="51"/>
                    <a:pt x="179" y="27"/>
                    <a:pt x="237" y="27"/>
                  </a:cubicBezTo>
                  <a:cubicBezTo>
                    <a:pt x="294" y="27"/>
                    <a:pt x="346" y="51"/>
                    <a:pt x="384" y="89"/>
                  </a:cubicBezTo>
                  <a:cubicBezTo>
                    <a:pt x="412" y="116"/>
                    <a:pt x="432" y="151"/>
                    <a:pt x="440" y="191"/>
                  </a:cubicBezTo>
                  <a:cubicBezTo>
                    <a:pt x="453" y="199"/>
                    <a:pt x="464" y="210"/>
                    <a:pt x="472" y="222"/>
                  </a:cubicBezTo>
                  <a:cubicBezTo>
                    <a:pt x="465" y="98"/>
                    <a:pt x="362" y="0"/>
                    <a:pt x="237" y="0"/>
                  </a:cubicBezTo>
                  <a:cubicBezTo>
                    <a:pt x="106" y="0"/>
                    <a:pt x="1" y="106"/>
                    <a:pt x="0" y="236"/>
                  </a:cubicBezTo>
                  <a:cubicBezTo>
                    <a:pt x="1" y="367"/>
                    <a:pt x="106" y="472"/>
                    <a:pt x="237" y="472"/>
                  </a:cubicBezTo>
                  <a:cubicBezTo>
                    <a:pt x="303" y="472"/>
                    <a:pt x="363" y="445"/>
                    <a:pt x="406" y="400"/>
                  </a:cubicBezTo>
                  <a:cubicBezTo>
                    <a:pt x="397" y="403"/>
                    <a:pt x="387" y="404"/>
                    <a:pt x="377" y="404"/>
                  </a:cubicBezTo>
                  <a:cubicBezTo>
                    <a:pt x="375" y="404"/>
                    <a:pt x="373" y="404"/>
                    <a:pt x="371" y="4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10" name="组合 1509"/>
          <p:cNvGrpSpPr/>
          <p:nvPr/>
        </p:nvGrpSpPr>
        <p:grpSpPr>
          <a:xfrm>
            <a:off x="4440428" y="1685161"/>
            <a:ext cx="322920" cy="303621"/>
            <a:chOff x="2801938" y="411163"/>
            <a:chExt cx="1593850" cy="1498600"/>
          </a:xfrm>
          <a:solidFill>
            <a:srgbClr val="E7E6E6">
              <a:lumMod val="50000"/>
            </a:srgbClr>
          </a:solidFill>
        </p:grpSpPr>
        <p:sp>
          <p:nvSpPr>
            <p:cNvPr id="1511" name="Freeform 14"/>
            <p:cNvSpPr/>
            <p:nvPr/>
          </p:nvSpPr>
          <p:spPr bwMode="auto">
            <a:xfrm>
              <a:off x="2836863" y="728663"/>
              <a:ext cx="1558925" cy="1174750"/>
            </a:xfrm>
            <a:custGeom>
              <a:avLst/>
              <a:gdLst>
                <a:gd name="T0" fmla="*/ 491 w 530"/>
                <a:gd name="T1" fmla="*/ 0 h 400"/>
                <a:gd name="T2" fmla="*/ 53 w 530"/>
                <a:gd name="T3" fmla="*/ 0 h 400"/>
                <a:gd name="T4" fmla="*/ 12 w 530"/>
                <a:gd name="T5" fmla="*/ 39 h 400"/>
                <a:gd name="T6" fmla="*/ 0 w 530"/>
                <a:gd name="T7" fmla="*/ 53 h 400"/>
                <a:gd name="T8" fmla="*/ 106 w 530"/>
                <a:gd name="T9" fmla="*/ 53 h 400"/>
                <a:gd name="T10" fmla="*/ 117 w 530"/>
                <a:gd name="T11" fmla="*/ 52 h 400"/>
                <a:gd name="T12" fmla="*/ 415 w 530"/>
                <a:gd name="T13" fmla="*/ 52 h 400"/>
                <a:gd name="T14" fmla="*/ 422 w 530"/>
                <a:gd name="T15" fmla="*/ 52 h 400"/>
                <a:gd name="T16" fmla="*/ 448 w 530"/>
                <a:gd name="T17" fmla="*/ 52 h 400"/>
                <a:gd name="T18" fmla="*/ 465 w 530"/>
                <a:gd name="T19" fmla="*/ 56 h 400"/>
                <a:gd name="T20" fmla="*/ 488 w 530"/>
                <a:gd name="T21" fmla="*/ 91 h 400"/>
                <a:gd name="T22" fmla="*/ 488 w 530"/>
                <a:gd name="T23" fmla="*/ 351 h 400"/>
                <a:gd name="T24" fmla="*/ 434 w 530"/>
                <a:gd name="T25" fmla="*/ 387 h 400"/>
                <a:gd name="T26" fmla="*/ 424 w 530"/>
                <a:gd name="T27" fmla="*/ 397 h 400"/>
                <a:gd name="T28" fmla="*/ 450 w 530"/>
                <a:gd name="T29" fmla="*/ 400 h 400"/>
                <a:gd name="T30" fmla="*/ 521 w 530"/>
                <a:gd name="T31" fmla="*/ 307 h 400"/>
                <a:gd name="T32" fmla="*/ 521 w 530"/>
                <a:gd name="T33" fmla="*/ 28 h 400"/>
                <a:gd name="T34" fmla="*/ 491 w 530"/>
                <a:gd name="T3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0" h="400">
                  <a:moveTo>
                    <a:pt x="491" y="0"/>
                  </a:moveTo>
                  <a:cubicBezTo>
                    <a:pt x="53" y="0"/>
                    <a:pt x="53" y="0"/>
                    <a:pt x="53" y="0"/>
                  </a:cubicBezTo>
                  <a:cubicBezTo>
                    <a:pt x="53" y="0"/>
                    <a:pt x="67" y="34"/>
                    <a:pt x="12" y="39"/>
                  </a:cubicBezTo>
                  <a:cubicBezTo>
                    <a:pt x="0" y="53"/>
                    <a:pt x="0" y="53"/>
                    <a:pt x="0" y="53"/>
                  </a:cubicBezTo>
                  <a:cubicBezTo>
                    <a:pt x="106" y="53"/>
                    <a:pt x="106" y="53"/>
                    <a:pt x="106" y="53"/>
                  </a:cubicBezTo>
                  <a:cubicBezTo>
                    <a:pt x="109" y="52"/>
                    <a:pt x="113" y="52"/>
                    <a:pt x="117" y="52"/>
                  </a:cubicBezTo>
                  <a:cubicBezTo>
                    <a:pt x="415" y="52"/>
                    <a:pt x="415" y="52"/>
                    <a:pt x="415" y="52"/>
                  </a:cubicBezTo>
                  <a:cubicBezTo>
                    <a:pt x="417" y="52"/>
                    <a:pt x="420" y="52"/>
                    <a:pt x="422" y="52"/>
                  </a:cubicBezTo>
                  <a:cubicBezTo>
                    <a:pt x="448" y="52"/>
                    <a:pt x="448" y="52"/>
                    <a:pt x="448" y="52"/>
                  </a:cubicBezTo>
                  <a:cubicBezTo>
                    <a:pt x="455" y="52"/>
                    <a:pt x="460" y="54"/>
                    <a:pt x="465" y="56"/>
                  </a:cubicBezTo>
                  <a:cubicBezTo>
                    <a:pt x="478" y="61"/>
                    <a:pt x="488" y="73"/>
                    <a:pt x="488" y="91"/>
                  </a:cubicBezTo>
                  <a:cubicBezTo>
                    <a:pt x="488" y="351"/>
                    <a:pt x="488" y="351"/>
                    <a:pt x="488" y="351"/>
                  </a:cubicBezTo>
                  <a:cubicBezTo>
                    <a:pt x="488" y="382"/>
                    <a:pt x="457" y="394"/>
                    <a:pt x="434" y="387"/>
                  </a:cubicBezTo>
                  <a:cubicBezTo>
                    <a:pt x="431" y="390"/>
                    <a:pt x="428" y="393"/>
                    <a:pt x="424" y="397"/>
                  </a:cubicBezTo>
                  <a:cubicBezTo>
                    <a:pt x="450" y="400"/>
                    <a:pt x="450" y="400"/>
                    <a:pt x="450" y="400"/>
                  </a:cubicBezTo>
                  <a:cubicBezTo>
                    <a:pt x="530" y="400"/>
                    <a:pt x="520" y="327"/>
                    <a:pt x="521" y="307"/>
                  </a:cubicBezTo>
                  <a:cubicBezTo>
                    <a:pt x="521" y="28"/>
                    <a:pt x="521" y="28"/>
                    <a:pt x="521" y="28"/>
                  </a:cubicBezTo>
                  <a:cubicBezTo>
                    <a:pt x="521" y="6"/>
                    <a:pt x="507" y="0"/>
                    <a:pt x="4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2" name="Freeform 15"/>
            <p:cNvSpPr>
              <a:spLocks noEditPoints="1"/>
            </p:cNvSpPr>
            <p:nvPr/>
          </p:nvSpPr>
          <p:spPr bwMode="auto">
            <a:xfrm>
              <a:off x="2801938" y="839788"/>
              <a:ext cx="1487488" cy="1069975"/>
            </a:xfrm>
            <a:custGeom>
              <a:avLst/>
              <a:gdLst>
                <a:gd name="T0" fmla="*/ 56 w 506"/>
                <a:gd name="T1" fmla="*/ 364 h 364"/>
                <a:gd name="T2" fmla="*/ 0 w 506"/>
                <a:gd name="T3" fmla="*/ 308 h 364"/>
                <a:gd name="T4" fmla="*/ 0 w 506"/>
                <a:gd name="T5" fmla="*/ 308 h 364"/>
                <a:gd name="T6" fmla="*/ 0 w 506"/>
                <a:gd name="T7" fmla="*/ 304 h 364"/>
                <a:gd name="T8" fmla="*/ 0 w 506"/>
                <a:gd name="T9" fmla="*/ 69 h 364"/>
                <a:gd name="T10" fmla="*/ 0 w 506"/>
                <a:gd name="T11" fmla="*/ 13 h 364"/>
                <a:gd name="T12" fmla="*/ 3 w 506"/>
                <a:gd name="T13" fmla="*/ 4 h 364"/>
                <a:gd name="T14" fmla="*/ 3 w 506"/>
                <a:gd name="T15" fmla="*/ 4 h 364"/>
                <a:gd name="T16" fmla="*/ 13 w 506"/>
                <a:gd name="T17" fmla="*/ 0 h 364"/>
                <a:gd name="T18" fmla="*/ 13 w 506"/>
                <a:gd name="T19" fmla="*/ 0 h 364"/>
                <a:gd name="T20" fmla="*/ 493 w 506"/>
                <a:gd name="T21" fmla="*/ 0 h 364"/>
                <a:gd name="T22" fmla="*/ 503 w 506"/>
                <a:gd name="T23" fmla="*/ 4 h 364"/>
                <a:gd name="T24" fmla="*/ 503 w 506"/>
                <a:gd name="T25" fmla="*/ 4 h 364"/>
                <a:gd name="T26" fmla="*/ 506 w 506"/>
                <a:gd name="T27" fmla="*/ 13 h 364"/>
                <a:gd name="T28" fmla="*/ 506 w 506"/>
                <a:gd name="T29" fmla="*/ 13 h 364"/>
                <a:gd name="T30" fmla="*/ 506 w 506"/>
                <a:gd name="T31" fmla="*/ 69 h 364"/>
                <a:gd name="T32" fmla="*/ 506 w 506"/>
                <a:gd name="T33" fmla="*/ 304 h 364"/>
                <a:gd name="T34" fmla="*/ 506 w 506"/>
                <a:gd name="T35" fmla="*/ 308 h 364"/>
                <a:gd name="T36" fmla="*/ 450 w 506"/>
                <a:gd name="T37" fmla="*/ 364 h 364"/>
                <a:gd name="T38" fmla="*/ 450 w 506"/>
                <a:gd name="T39" fmla="*/ 364 h 364"/>
                <a:gd name="T40" fmla="*/ 56 w 506"/>
                <a:gd name="T41" fmla="*/ 364 h 364"/>
                <a:gd name="T42" fmla="*/ 26 w 506"/>
                <a:gd name="T43" fmla="*/ 69 h 364"/>
                <a:gd name="T44" fmla="*/ 26 w 506"/>
                <a:gd name="T45" fmla="*/ 304 h 364"/>
                <a:gd name="T46" fmla="*/ 26 w 506"/>
                <a:gd name="T47" fmla="*/ 308 h 364"/>
                <a:gd name="T48" fmla="*/ 56 w 506"/>
                <a:gd name="T49" fmla="*/ 338 h 364"/>
                <a:gd name="T50" fmla="*/ 56 w 506"/>
                <a:gd name="T51" fmla="*/ 338 h 364"/>
                <a:gd name="T52" fmla="*/ 450 w 506"/>
                <a:gd name="T53" fmla="*/ 338 h 364"/>
                <a:gd name="T54" fmla="*/ 480 w 506"/>
                <a:gd name="T55" fmla="*/ 308 h 364"/>
                <a:gd name="T56" fmla="*/ 480 w 506"/>
                <a:gd name="T57" fmla="*/ 308 h 364"/>
                <a:gd name="T58" fmla="*/ 480 w 506"/>
                <a:gd name="T59" fmla="*/ 304 h 364"/>
                <a:gd name="T60" fmla="*/ 480 w 506"/>
                <a:gd name="T61" fmla="*/ 69 h 364"/>
                <a:gd name="T62" fmla="*/ 480 w 506"/>
                <a:gd name="T63" fmla="*/ 26 h 364"/>
                <a:gd name="T64" fmla="*/ 26 w 506"/>
                <a:gd name="T65" fmla="*/ 26 h 364"/>
                <a:gd name="T66" fmla="*/ 26 w 506"/>
                <a:gd name="T67" fmla="*/ 69 h 364"/>
                <a:gd name="T68" fmla="*/ 13 w 506"/>
                <a:gd name="T69" fmla="*/ 26 h 364"/>
                <a:gd name="T70" fmla="*/ 13 w 506"/>
                <a:gd name="T71" fmla="*/ 13 h 364"/>
                <a:gd name="T72" fmla="*/ 13 w 506"/>
                <a:gd name="T73" fmla="*/ 2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6" h="364">
                  <a:moveTo>
                    <a:pt x="56" y="364"/>
                  </a:moveTo>
                  <a:cubicBezTo>
                    <a:pt x="25" y="364"/>
                    <a:pt x="0" y="339"/>
                    <a:pt x="0" y="308"/>
                  </a:cubicBezTo>
                  <a:cubicBezTo>
                    <a:pt x="0" y="308"/>
                    <a:pt x="0" y="308"/>
                    <a:pt x="0" y="308"/>
                  </a:cubicBezTo>
                  <a:cubicBezTo>
                    <a:pt x="0" y="304"/>
                    <a:pt x="0" y="304"/>
                    <a:pt x="0" y="304"/>
                  </a:cubicBezTo>
                  <a:cubicBezTo>
                    <a:pt x="0" y="69"/>
                    <a:pt x="0" y="69"/>
                    <a:pt x="0" y="69"/>
                  </a:cubicBezTo>
                  <a:cubicBezTo>
                    <a:pt x="0" y="13"/>
                    <a:pt x="0" y="13"/>
                    <a:pt x="0" y="13"/>
                  </a:cubicBezTo>
                  <a:cubicBezTo>
                    <a:pt x="0" y="9"/>
                    <a:pt x="1" y="6"/>
                    <a:pt x="3" y="4"/>
                  </a:cubicBezTo>
                  <a:cubicBezTo>
                    <a:pt x="3" y="4"/>
                    <a:pt x="3" y="4"/>
                    <a:pt x="3" y="4"/>
                  </a:cubicBezTo>
                  <a:cubicBezTo>
                    <a:pt x="6" y="1"/>
                    <a:pt x="9" y="0"/>
                    <a:pt x="13" y="0"/>
                  </a:cubicBezTo>
                  <a:cubicBezTo>
                    <a:pt x="13" y="0"/>
                    <a:pt x="13" y="0"/>
                    <a:pt x="13" y="0"/>
                  </a:cubicBezTo>
                  <a:cubicBezTo>
                    <a:pt x="493" y="0"/>
                    <a:pt x="493" y="0"/>
                    <a:pt x="493" y="0"/>
                  </a:cubicBezTo>
                  <a:cubicBezTo>
                    <a:pt x="497" y="0"/>
                    <a:pt x="500" y="1"/>
                    <a:pt x="503" y="4"/>
                  </a:cubicBezTo>
                  <a:cubicBezTo>
                    <a:pt x="503" y="4"/>
                    <a:pt x="503" y="4"/>
                    <a:pt x="503" y="4"/>
                  </a:cubicBezTo>
                  <a:cubicBezTo>
                    <a:pt x="505" y="6"/>
                    <a:pt x="506" y="9"/>
                    <a:pt x="506" y="13"/>
                  </a:cubicBezTo>
                  <a:cubicBezTo>
                    <a:pt x="506" y="13"/>
                    <a:pt x="506" y="13"/>
                    <a:pt x="506" y="13"/>
                  </a:cubicBezTo>
                  <a:cubicBezTo>
                    <a:pt x="506" y="69"/>
                    <a:pt x="506" y="69"/>
                    <a:pt x="506" y="69"/>
                  </a:cubicBezTo>
                  <a:cubicBezTo>
                    <a:pt x="506" y="304"/>
                    <a:pt x="506" y="304"/>
                    <a:pt x="506" y="304"/>
                  </a:cubicBezTo>
                  <a:cubicBezTo>
                    <a:pt x="506" y="308"/>
                    <a:pt x="506" y="308"/>
                    <a:pt x="506" y="308"/>
                  </a:cubicBezTo>
                  <a:cubicBezTo>
                    <a:pt x="506" y="339"/>
                    <a:pt x="481" y="364"/>
                    <a:pt x="450" y="364"/>
                  </a:cubicBezTo>
                  <a:cubicBezTo>
                    <a:pt x="450" y="364"/>
                    <a:pt x="450" y="364"/>
                    <a:pt x="450" y="364"/>
                  </a:cubicBezTo>
                  <a:cubicBezTo>
                    <a:pt x="56" y="364"/>
                    <a:pt x="56" y="364"/>
                    <a:pt x="56" y="364"/>
                  </a:cubicBezTo>
                  <a:close/>
                  <a:moveTo>
                    <a:pt x="26" y="69"/>
                  </a:moveTo>
                  <a:cubicBezTo>
                    <a:pt x="26" y="304"/>
                    <a:pt x="26" y="304"/>
                    <a:pt x="26" y="304"/>
                  </a:cubicBezTo>
                  <a:cubicBezTo>
                    <a:pt x="26" y="308"/>
                    <a:pt x="26" y="308"/>
                    <a:pt x="26" y="308"/>
                  </a:cubicBezTo>
                  <a:cubicBezTo>
                    <a:pt x="26" y="325"/>
                    <a:pt x="39" y="338"/>
                    <a:pt x="56" y="338"/>
                  </a:cubicBezTo>
                  <a:cubicBezTo>
                    <a:pt x="56" y="338"/>
                    <a:pt x="56" y="338"/>
                    <a:pt x="56" y="338"/>
                  </a:cubicBezTo>
                  <a:cubicBezTo>
                    <a:pt x="450" y="338"/>
                    <a:pt x="450" y="338"/>
                    <a:pt x="450" y="338"/>
                  </a:cubicBezTo>
                  <a:cubicBezTo>
                    <a:pt x="467" y="338"/>
                    <a:pt x="480" y="325"/>
                    <a:pt x="480" y="308"/>
                  </a:cubicBezTo>
                  <a:cubicBezTo>
                    <a:pt x="480" y="308"/>
                    <a:pt x="480" y="308"/>
                    <a:pt x="480" y="308"/>
                  </a:cubicBezTo>
                  <a:cubicBezTo>
                    <a:pt x="480" y="304"/>
                    <a:pt x="480" y="304"/>
                    <a:pt x="480" y="304"/>
                  </a:cubicBezTo>
                  <a:cubicBezTo>
                    <a:pt x="480" y="69"/>
                    <a:pt x="480" y="69"/>
                    <a:pt x="480" y="69"/>
                  </a:cubicBezTo>
                  <a:cubicBezTo>
                    <a:pt x="480" y="26"/>
                    <a:pt x="480" y="26"/>
                    <a:pt x="480" y="26"/>
                  </a:cubicBezTo>
                  <a:cubicBezTo>
                    <a:pt x="26" y="26"/>
                    <a:pt x="26" y="26"/>
                    <a:pt x="26" y="26"/>
                  </a:cubicBezTo>
                  <a:cubicBezTo>
                    <a:pt x="26" y="69"/>
                    <a:pt x="26" y="69"/>
                    <a:pt x="26" y="69"/>
                  </a:cubicBezTo>
                  <a:close/>
                  <a:moveTo>
                    <a:pt x="13" y="26"/>
                  </a:moveTo>
                  <a:cubicBezTo>
                    <a:pt x="13" y="13"/>
                    <a:pt x="13" y="13"/>
                    <a:pt x="13" y="13"/>
                  </a:cubicBezTo>
                  <a:cubicBezTo>
                    <a:pt x="13" y="26"/>
                    <a:pt x="13" y="26"/>
                    <a:pt x="1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3" name="Freeform 16"/>
            <p:cNvSpPr>
              <a:spLocks noEditPoints="1"/>
            </p:cNvSpPr>
            <p:nvPr/>
          </p:nvSpPr>
          <p:spPr bwMode="auto">
            <a:xfrm>
              <a:off x="2963863" y="1211263"/>
              <a:ext cx="498475" cy="554038"/>
            </a:xfrm>
            <a:custGeom>
              <a:avLst/>
              <a:gdLst>
                <a:gd name="T0" fmla="*/ 0 w 170"/>
                <a:gd name="T1" fmla="*/ 0 h 189"/>
                <a:gd name="T2" fmla="*/ 0 w 170"/>
                <a:gd name="T3" fmla="*/ 189 h 189"/>
                <a:gd name="T4" fmla="*/ 170 w 170"/>
                <a:gd name="T5" fmla="*/ 189 h 189"/>
                <a:gd name="T6" fmla="*/ 170 w 170"/>
                <a:gd name="T7" fmla="*/ 0 h 189"/>
                <a:gd name="T8" fmla="*/ 0 w 170"/>
                <a:gd name="T9" fmla="*/ 0 h 189"/>
                <a:gd name="T10" fmla="*/ 59 w 170"/>
                <a:gd name="T11" fmla="*/ 60 h 189"/>
                <a:gd name="T12" fmla="*/ 64 w 170"/>
                <a:gd name="T13" fmla="*/ 29 h 189"/>
                <a:gd name="T14" fmla="*/ 100 w 170"/>
                <a:gd name="T15" fmla="*/ 25 h 189"/>
                <a:gd name="T16" fmla="*/ 106 w 170"/>
                <a:gd name="T17" fmla="*/ 30 h 189"/>
                <a:gd name="T18" fmla="*/ 108 w 170"/>
                <a:gd name="T19" fmla="*/ 32 h 189"/>
                <a:gd name="T20" fmla="*/ 112 w 170"/>
                <a:gd name="T21" fmla="*/ 62 h 189"/>
                <a:gd name="T22" fmla="*/ 110 w 170"/>
                <a:gd name="T23" fmla="*/ 75 h 189"/>
                <a:gd name="T24" fmla="*/ 108 w 170"/>
                <a:gd name="T25" fmla="*/ 80 h 189"/>
                <a:gd name="T26" fmla="*/ 109 w 170"/>
                <a:gd name="T27" fmla="*/ 53 h 189"/>
                <a:gd name="T28" fmla="*/ 105 w 170"/>
                <a:gd name="T29" fmla="*/ 47 h 189"/>
                <a:gd name="T30" fmla="*/ 86 w 170"/>
                <a:gd name="T31" fmla="*/ 40 h 189"/>
                <a:gd name="T32" fmla="*/ 67 w 170"/>
                <a:gd name="T33" fmla="*/ 47 h 189"/>
                <a:gd name="T34" fmla="*/ 64 w 170"/>
                <a:gd name="T35" fmla="*/ 53 h 189"/>
                <a:gd name="T36" fmla="*/ 65 w 170"/>
                <a:gd name="T37" fmla="*/ 80 h 189"/>
                <a:gd name="T38" fmla="*/ 63 w 170"/>
                <a:gd name="T39" fmla="*/ 80 h 189"/>
                <a:gd name="T40" fmla="*/ 63 w 170"/>
                <a:gd name="T41" fmla="*/ 78 h 189"/>
                <a:gd name="T42" fmla="*/ 60 w 170"/>
                <a:gd name="T43" fmla="*/ 73 h 189"/>
                <a:gd name="T44" fmla="*/ 59 w 170"/>
                <a:gd name="T45" fmla="*/ 60 h 189"/>
                <a:gd name="T46" fmla="*/ 157 w 170"/>
                <a:gd name="T47" fmla="*/ 170 h 189"/>
                <a:gd name="T48" fmla="*/ 13 w 170"/>
                <a:gd name="T49" fmla="*/ 170 h 189"/>
                <a:gd name="T50" fmla="*/ 13 w 170"/>
                <a:gd name="T51" fmla="*/ 163 h 189"/>
                <a:gd name="T52" fmla="*/ 24 w 170"/>
                <a:gd name="T53" fmla="*/ 131 h 189"/>
                <a:gd name="T54" fmla="*/ 33 w 170"/>
                <a:gd name="T55" fmla="*/ 121 h 189"/>
                <a:gd name="T56" fmla="*/ 56 w 170"/>
                <a:gd name="T57" fmla="*/ 110 h 189"/>
                <a:gd name="T58" fmla="*/ 67 w 170"/>
                <a:gd name="T59" fmla="*/ 96 h 189"/>
                <a:gd name="T60" fmla="*/ 65 w 170"/>
                <a:gd name="T61" fmla="*/ 108 h 189"/>
                <a:gd name="T62" fmla="*/ 78 w 170"/>
                <a:gd name="T63" fmla="*/ 142 h 189"/>
                <a:gd name="T64" fmla="*/ 82 w 170"/>
                <a:gd name="T65" fmla="*/ 128 h 189"/>
                <a:gd name="T66" fmla="*/ 78 w 170"/>
                <a:gd name="T67" fmla="*/ 122 h 189"/>
                <a:gd name="T68" fmla="*/ 84 w 170"/>
                <a:gd name="T69" fmla="*/ 113 h 189"/>
                <a:gd name="T70" fmla="*/ 84 w 170"/>
                <a:gd name="T71" fmla="*/ 113 h 189"/>
                <a:gd name="T72" fmla="*/ 85 w 170"/>
                <a:gd name="T73" fmla="*/ 113 h 189"/>
                <a:gd name="T74" fmla="*/ 86 w 170"/>
                <a:gd name="T75" fmla="*/ 113 h 189"/>
                <a:gd name="T76" fmla="*/ 86 w 170"/>
                <a:gd name="T77" fmla="*/ 113 h 189"/>
                <a:gd name="T78" fmla="*/ 92 w 170"/>
                <a:gd name="T79" fmla="*/ 122 h 189"/>
                <a:gd name="T80" fmla="*/ 88 w 170"/>
                <a:gd name="T81" fmla="*/ 128 h 189"/>
                <a:gd name="T82" fmla="*/ 92 w 170"/>
                <a:gd name="T83" fmla="*/ 143 h 189"/>
                <a:gd name="T84" fmla="*/ 105 w 170"/>
                <a:gd name="T85" fmla="*/ 108 h 189"/>
                <a:gd name="T86" fmla="*/ 104 w 170"/>
                <a:gd name="T87" fmla="*/ 96 h 189"/>
                <a:gd name="T88" fmla="*/ 115 w 170"/>
                <a:gd name="T89" fmla="*/ 110 h 189"/>
                <a:gd name="T90" fmla="*/ 137 w 170"/>
                <a:gd name="T91" fmla="*/ 121 h 189"/>
                <a:gd name="T92" fmla="*/ 146 w 170"/>
                <a:gd name="T93" fmla="*/ 131 h 189"/>
                <a:gd name="T94" fmla="*/ 157 w 170"/>
                <a:gd name="T95" fmla="*/ 163 h 189"/>
                <a:gd name="T96" fmla="*/ 157 w 170"/>
                <a:gd name="T97" fmla="*/ 17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 h="189">
                  <a:moveTo>
                    <a:pt x="0" y="0"/>
                  </a:moveTo>
                  <a:cubicBezTo>
                    <a:pt x="0" y="189"/>
                    <a:pt x="0" y="189"/>
                    <a:pt x="0" y="189"/>
                  </a:cubicBezTo>
                  <a:cubicBezTo>
                    <a:pt x="170" y="189"/>
                    <a:pt x="170" y="189"/>
                    <a:pt x="170" y="189"/>
                  </a:cubicBezTo>
                  <a:cubicBezTo>
                    <a:pt x="170" y="0"/>
                    <a:pt x="170" y="0"/>
                    <a:pt x="170" y="0"/>
                  </a:cubicBezTo>
                  <a:lnTo>
                    <a:pt x="0" y="0"/>
                  </a:lnTo>
                  <a:close/>
                  <a:moveTo>
                    <a:pt x="59" y="60"/>
                  </a:moveTo>
                  <a:cubicBezTo>
                    <a:pt x="59" y="60"/>
                    <a:pt x="50" y="42"/>
                    <a:pt x="64" y="29"/>
                  </a:cubicBezTo>
                  <a:cubicBezTo>
                    <a:pt x="64" y="29"/>
                    <a:pt x="80" y="13"/>
                    <a:pt x="100" y="25"/>
                  </a:cubicBezTo>
                  <a:cubicBezTo>
                    <a:pt x="100" y="25"/>
                    <a:pt x="103" y="27"/>
                    <a:pt x="106" y="30"/>
                  </a:cubicBezTo>
                  <a:cubicBezTo>
                    <a:pt x="107" y="31"/>
                    <a:pt x="108" y="32"/>
                    <a:pt x="108" y="32"/>
                  </a:cubicBezTo>
                  <a:cubicBezTo>
                    <a:pt x="121" y="45"/>
                    <a:pt x="112" y="62"/>
                    <a:pt x="112" y="62"/>
                  </a:cubicBezTo>
                  <a:cubicBezTo>
                    <a:pt x="121" y="62"/>
                    <a:pt x="110" y="75"/>
                    <a:pt x="110" y="75"/>
                  </a:cubicBezTo>
                  <a:cubicBezTo>
                    <a:pt x="109" y="79"/>
                    <a:pt x="108" y="80"/>
                    <a:pt x="108" y="80"/>
                  </a:cubicBezTo>
                  <a:cubicBezTo>
                    <a:pt x="111" y="68"/>
                    <a:pt x="109" y="53"/>
                    <a:pt x="109" y="53"/>
                  </a:cubicBezTo>
                  <a:cubicBezTo>
                    <a:pt x="106" y="52"/>
                    <a:pt x="105" y="47"/>
                    <a:pt x="105" y="47"/>
                  </a:cubicBezTo>
                  <a:cubicBezTo>
                    <a:pt x="104" y="40"/>
                    <a:pt x="92" y="39"/>
                    <a:pt x="86" y="40"/>
                  </a:cubicBezTo>
                  <a:cubicBezTo>
                    <a:pt x="81" y="39"/>
                    <a:pt x="68" y="40"/>
                    <a:pt x="67" y="47"/>
                  </a:cubicBezTo>
                  <a:cubicBezTo>
                    <a:pt x="67" y="47"/>
                    <a:pt x="66" y="52"/>
                    <a:pt x="64" y="53"/>
                  </a:cubicBezTo>
                  <a:cubicBezTo>
                    <a:pt x="64" y="53"/>
                    <a:pt x="62" y="68"/>
                    <a:pt x="65" y="80"/>
                  </a:cubicBezTo>
                  <a:cubicBezTo>
                    <a:pt x="64" y="80"/>
                    <a:pt x="64" y="80"/>
                    <a:pt x="63" y="80"/>
                  </a:cubicBezTo>
                  <a:cubicBezTo>
                    <a:pt x="63" y="79"/>
                    <a:pt x="63" y="78"/>
                    <a:pt x="63" y="78"/>
                  </a:cubicBezTo>
                  <a:cubicBezTo>
                    <a:pt x="63" y="78"/>
                    <a:pt x="61" y="78"/>
                    <a:pt x="60" y="73"/>
                  </a:cubicBezTo>
                  <a:cubicBezTo>
                    <a:pt x="60" y="73"/>
                    <a:pt x="50" y="60"/>
                    <a:pt x="59" y="60"/>
                  </a:cubicBezTo>
                  <a:close/>
                  <a:moveTo>
                    <a:pt x="157" y="170"/>
                  </a:moveTo>
                  <a:cubicBezTo>
                    <a:pt x="13" y="170"/>
                    <a:pt x="13" y="170"/>
                    <a:pt x="13" y="170"/>
                  </a:cubicBezTo>
                  <a:cubicBezTo>
                    <a:pt x="13" y="163"/>
                    <a:pt x="13" y="163"/>
                    <a:pt x="13" y="163"/>
                  </a:cubicBezTo>
                  <a:cubicBezTo>
                    <a:pt x="24" y="131"/>
                    <a:pt x="24" y="131"/>
                    <a:pt x="24" y="131"/>
                  </a:cubicBezTo>
                  <a:cubicBezTo>
                    <a:pt x="24" y="131"/>
                    <a:pt x="22" y="126"/>
                    <a:pt x="33" y="121"/>
                  </a:cubicBezTo>
                  <a:cubicBezTo>
                    <a:pt x="56" y="110"/>
                    <a:pt x="56" y="110"/>
                    <a:pt x="56" y="110"/>
                  </a:cubicBezTo>
                  <a:cubicBezTo>
                    <a:pt x="67" y="96"/>
                    <a:pt x="67" y="96"/>
                    <a:pt x="67" y="96"/>
                  </a:cubicBezTo>
                  <a:cubicBezTo>
                    <a:pt x="67" y="96"/>
                    <a:pt x="63" y="102"/>
                    <a:pt x="65" y="108"/>
                  </a:cubicBezTo>
                  <a:cubicBezTo>
                    <a:pt x="65" y="108"/>
                    <a:pt x="72" y="125"/>
                    <a:pt x="78" y="142"/>
                  </a:cubicBezTo>
                  <a:cubicBezTo>
                    <a:pt x="82" y="128"/>
                    <a:pt x="82" y="128"/>
                    <a:pt x="82" y="128"/>
                  </a:cubicBezTo>
                  <a:cubicBezTo>
                    <a:pt x="78" y="122"/>
                    <a:pt x="78" y="122"/>
                    <a:pt x="78" y="122"/>
                  </a:cubicBezTo>
                  <a:cubicBezTo>
                    <a:pt x="81" y="116"/>
                    <a:pt x="83" y="114"/>
                    <a:pt x="84" y="113"/>
                  </a:cubicBezTo>
                  <a:cubicBezTo>
                    <a:pt x="84" y="113"/>
                    <a:pt x="84" y="113"/>
                    <a:pt x="84" y="113"/>
                  </a:cubicBezTo>
                  <a:cubicBezTo>
                    <a:pt x="84" y="113"/>
                    <a:pt x="84" y="113"/>
                    <a:pt x="85" y="113"/>
                  </a:cubicBezTo>
                  <a:cubicBezTo>
                    <a:pt x="86" y="113"/>
                    <a:pt x="86" y="113"/>
                    <a:pt x="86" y="113"/>
                  </a:cubicBezTo>
                  <a:cubicBezTo>
                    <a:pt x="86" y="113"/>
                    <a:pt x="86" y="113"/>
                    <a:pt x="86" y="113"/>
                  </a:cubicBezTo>
                  <a:cubicBezTo>
                    <a:pt x="87" y="114"/>
                    <a:pt x="89" y="116"/>
                    <a:pt x="92" y="122"/>
                  </a:cubicBezTo>
                  <a:cubicBezTo>
                    <a:pt x="88" y="128"/>
                    <a:pt x="88" y="128"/>
                    <a:pt x="88" y="128"/>
                  </a:cubicBezTo>
                  <a:cubicBezTo>
                    <a:pt x="92" y="143"/>
                    <a:pt x="92" y="143"/>
                    <a:pt x="92" y="143"/>
                  </a:cubicBezTo>
                  <a:cubicBezTo>
                    <a:pt x="99" y="126"/>
                    <a:pt x="105" y="108"/>
                    <a:pt x="105" y="108"/>
                  </a:cubicBezTo>
                  <a:cubicBezTo>
                    <a:pt x="107" y="102"/>
                    <a:pt x="104" y="96"/>
                    <a:pt x="104" y="96"/>
                  </a:cubicBezTo>
                  <a:cubicBezTo>
                    <a:pt x="115" y="110"/>
                    <a:pt x="115" y="110"/>
                    <a:pt x="115" y="110"/>
                  </a:cubicBezTo>
                  <a:cubicBezTo>
                    <a:pt x="137" y="121"/>
                    <a:pt x="137" y="121"/>
                    <a:pt x="137" y="121"/>
                  </a:cubicBezTo>
                  <a:cubicBezTo>
                    <a:pt x="148" y="126"/>
                    <a:pt x="146" y="131"/>
                    <a:pt x="146" y="131"/>
                  </a:cubicBezTo>
                  <a:cubicBezTo>
                    <a:pt x="157" y="163"/>
                    <a:pt x="157" y="163"/>
                    <a:pt x="157" y="163"/>
                  </a:cubicBezTo>
                  <a:lnTo>
                    <a:pt x="157" y="1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4" name="Freeform 17"/>
            <p:cNvSpPr/>
            <p:nvPr/>
          </p:nvSpPr>
          <p:spPr bwMode="auto">
            <a:xfrm>
              <a:off x="3554413" y="125095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5" name="Freeform 18"/>
            <p:cNvSpPr/>
            <p:nvPr/>
          </p:nvSpPr>
          <p:spPr bwMode="auto">
            <a:xfrm>
              <a:off x="3554413" y="1389063"/>
              <a:ext cx="584200" cy="61913"/>
            </a:xfrm>
            <a:custGeom>
              <a:avLst/>
              <a:gdLst>
                <a:gd name="T0" fmla="*/ 199 w 199"/>
                <a:gd name="T1" fmla="*/ 10 h 21"/>
                <a:gd name="T2" fmla="*/ 189 w 199"/>
                <a:gd name="T3" fmla="*/ 21 h 21"/>
                <a:gd name="T4" fmla="*/ 10 w 199"/>
                <a:gd name="T5" fmla="*/ 21 h 21"/>
                <a:gd name="T6" fmla="*/ 0 w 199"/>
                <a:gd name="T7" fmla="*/ 10 h 21"/>
                <a:gd name="T8" fmla="*/ 0 w 199"/>
                <a:gd name="T9" fmla="*/ 10 h 21"/>
                <a:gd name="T10" fmla="*/ 10 w 199"/>
                <a:gd name="T11" fmla="*/ 0 h 21"/>
                <a:gd name="T12" fmla="*/ 189 w 199"/>
                <a:gd name="T13" fmla="*/ 0 h 21"/>
                <a:gd name="T14" fmla="*/ 199 w 199"/>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0"/>
                  </a:moveTo>
                  <a:cubicBezTo>
                    <a:pt x="199" y="16"/>
                    <a:pt x="194" y="21"/>
                    <a:pt x="189" y="21"/>
                  </a:cubicBezTo>
                  <a:cubicBezTo>
                    <a:pt x="10" y="21"/>
                    <a:pt x="10" y="21"/>
                    <a:pt x="10" y="21"/>
                  </a:cubicBezTo>
                  <a:cubicBezTo>
                    <a:pt x="5" y="21"/>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6" name="Freeform 19"/>
            <p:cNvSpPr/>
            <p:nvPr/>
          </p:nvSpPr>
          <p:spPr bwMode="auto">
            <a:xfrm>
              <a:off x="3554413" y="1524000"/>
              <a:ext cx="584200" cy="61913"/>
            </a:xfrm>
            <a:custGeom>
              <a:avLst/>
              <a:gdLst>
                <a:gd name="T0" fmla="*/ 199 w 199"/>
                <a:gd name="T1" fmla="*/ 11 h 21"/>
                <a:gd name="T2" fmla="*/ 189 w 199"/>
                <a:gd name="T3" fmla="*/ 21 h 21"/>
                <a:gd name="T4" fmla="*/ 10 w 199"/>
                <a:gd name="T5" fmla="*/ 21 h 21"/>
                <a:gd name="T6" fmla="*/ 0 w 199"/>
                <a:gd name="T7" fmla="*/ 11 h 21"/>
                <a:gd name="T8" fmla="*/ 0 w 199"/>
                <a:gd name="T9" fmla="*/ 11 h 21"/>
                <a:gd name="T10" fmla="*/ 10 w 199"/>
                <a:gd name="T11" fmla="*/ 0 h 21"/>
                <a:gd name="T12" fmla="*/ 189 w 199"/>
                <a:gd name="T13" fmla="*/ 0 h 21"/>
                <a:gd name="T14" fmla="*/ 199 w 19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1">
                  <a:moveTo>
                    <a:pt x="199" y="11"/>
                  </a:moveTo>
                  <a:cubicBezTo>
                    <a:pt x="199" y="16"/>
                    <a:pt x="194" y="21"/>
                    <a:pt x="189" y="21"/>
                  </a:cubicBezTo>
                  <a:cubicBezTo>
                    <a:pt x="10" y="21"/>
                    <a:pt x="10" y="21"/>
                    <a:pt x="10" y="21"/>
                  </a:cubicBezTo>
                  <a:cubicBezTo>
                    <a:pt x="5" y="21"/>
                    <a:pt x="0" y="16"/>
                    <a:pt x="0" y="11"/>
                  </a:cubicBezTo>
                  <a:cubicBezTo>
                    <a:pt x="0" y="11"/>
                    <a:pt x="0" y="11"/>
                    <a:pt x="0" y="11"/>
                  </a:cubicBezTo>
                  <a:cubicBezTo>
                    <a:pt x="0" y="5"/>
                    <a:pt x="5" y="0"/>
                    <a:pt x="10" y="0"/>
                  </a:cubicBezTo>
                  <a:cubicBezTo>
                    <a:pt x="189" y="0"/>
                    <a:pt x="189" y="0"/>
                    <a:pt x="189" y="0"/>
                  </a:cubicBezTo>
                  <a:cubicBezTo>
                    <a:pt x="194" y="0"/>
                    <a:pt x="199" y="5"/>
                    <a:pt x="19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17" name="Freeform 20"/>
            <p:cNvSpPr/>
            <p:nvPr/>
          </p:nvSpPr>
          <p:spPr bwMode="auto">
            <a:xfrm>
              <a:off x="3554413" y="1662113"/>
              <a:ext cx="584200" cy="58738"/>
            </a:xfrm>
            <a:custGeom>
              <a:avLst/>
              <a:gdLst>
                <a:gd name="T0" fmla="*/ 199 w 199"/>
                <a:gd name="T1" fmla="*/ 10 h 20"/>
                <a:gd name="T2" fmla="*/ 189 w 199"/>
                <a:gd name="T3" fmla="*/ 20 h 20"/>
                <a:gd name="T4" fmla="*/ 10 w 199"/>
                <a:gd name="T5" fmla="*/ 20 h 20"/>
                <a:gd name="T6" fmla="*/ 0 w 199"/>
                <a:gd name="T7" fmla="*/ 10 h 20"/>
                <a:gd name="T8" fmla="*/ 0 w 199"/>
                <a:gd name="T9" fmla="*/ 10 h 20"/>
                <a:gd name="T10" fmla="*/ 10 w 199"/>
                <a:gd name="T11" fmla="*/ 0 h 20"/>
                <a:gd name="T12" fmla="*/ 189 w 199"/>
                <a:gd name="T13" fmla="*/ 0 h 20"/>
                <a:gd name="T14" fmla="*/ 199 w 199"/>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20">
                  <a:moveTo>
                    <a:pt x="199" y="10"/>
                  </a:moveTo>
                  <a:cubicBezTo>
                    <a:pt x="199" y="16"/>
                    <a:pt x="194" y="20"/>
                    <a:pt x="189" y="20"/>
                  </a:cubicBezTo>
                  <a:cubicBezTo>
                    <a:pt x="10" y="20"/>
                    <a:pt x="10" y="20"/>
                    <a:pt x="10" y="20"/>
                  </a:cubicBezTo>
                  <a:cubicBezTo>
                    <a:pt x="5" y="20"/>
                    <a:pt x="0" y="16"/>
                    <a:pt x="0" y="10"/>
                  </a:cubicBezTo>
                  <a:cubicBezTo>
                    <a:pt x="0" y="10"/>
                    <a:pt x="0" y="10"/>
                    <a:pt x="0" y="10"/>
                  </a:cubicBezTo>
                  <a:cubicBezTo>
                    <a:pt x="0" y="4"/>
                    <a:pt x="5" y="0"/>
                    <a:pt x="10" y="0"/>
                  </a:cubicBezTo>
                  <a:cubicBezTo>
                    <a:pt x="189" y="0"/>
                    <a:pt x="189" y="0"/>
                    <a:pt x="189" y="0"/>
                  </a:cubicBezTo>
                  <a:cubicBezTo>
                    <a:pt x="194" y="0"/>
                    <a:pt x="199" y="4"/>
                    <a:pt x="1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pic>
          <p:nvPicPr>
            <p:cNvPr id="1518"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6401" y="974725"/>
              <a:ext cx="1841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9"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1501" y="968375"/>
              <a:ext cx="168275"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0"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7076"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1"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6151" y="977900"/>
              <a:ext cx="185738"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2"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2838" y="974725"/>
              <a:ext cx="158750" cy="176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3" name="Picture 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2538" y="969963"/>
              <a:ext cx="2286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24" name="Picture 2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3676" y="968375"/>
              <a:ext cx="131763"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25" name="Freeform 28"/>
            <p:cNvSpPr/>
            <p:nvPr/>
          </p:nvSpPr>
          <p:spPr bwMode="auto">
            <a:xfrm>
              <a:off x="3836988" y="411163"/>
              <a:ext cx="311150" cy="300038"/>
            </a:xfrm>
            <a:custGeom>
              <a:avLst/>
              <a:gdLst>
                <a:gd name="T0" fmla="*/ 18 w 106"/>
                <a:gd name="T1" fmla="*/ 6 h 102"/>
                <a:gd name="T2" fmla="*/ 102 w 106"/>
                <a:gd name="T3" fmla="*/ 91 h 102"/>
                <a:gd name="T4" fmla="*/ 43 w 106"/>
                <a:gd name="T5" fmla="*/ 28 h 102"/>
                <a:gd name="T6" fmla="*/ 100 w 106"/>
                <a:gd name="T7" fmla="*/ 94 h 102"/>
                <a:gd name="T8" fmla="*/ 18 w 106"/>
                <a:gd name="T9" fmla="*/ 6 h 102"/>
              </a:gdLst>
              <a:ahLst/>
              <a:cxnLst>
                <a:cxn ang="0">
                  <a:pos x="T0" y="T1"/>
                </a:cxn>
                <a:cxn ang="0">
                  <a:pos x="T2" y="T3"/>
                </a:cxn>
                <a:cxn ang="0">
                  <a:pos x="T4" y="T5"/>
                </a:cxn>
                <a:cxn ang="0">
                  <a:pos x="T6" y="T7"/>
                </a:cxn>
                <a:cxn ang="0">
                  <a:pos x="T8" y="T9"/>
                </a:cxn>
              </a:cxnLst>
              <a:rect l="0" t="0" r="r" b="b"/>
              <a:pathLst>
                <a:path w="106" h="102">
                  <a:moveTo>
                    <a:pt x="18" y="6"/>
                  </a:moveTo>
                  <a:cubicBezTo>
                    <a:pt x="106" y="0"/>
                    <a:pt x="104" y="74"/>
                    <a:pt x="102" y="91"/>
                  </a:cubicBezTo>
                  <a:cubicBezTo>
                    <a:pt x="89" y="77"/>
                    <a:pt x="70" y="49"/>
                    <a:pt x="43" y="28"/>
                  </a:cubicBezTo>
                  <a:cubicBezTo>
                    <a:pt x="43" y="28"/>
                    <a:pt x="65" y="65"/>
                    <a:pt x="100" y="94"/>
                  </a:cubicBezTo>
                  <a:cubicBezTo>
                    <a:pt x="0" y="102"/>
                    <a:pt x="18"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6" name="Freeform 29"/>
            <p:cNvSpPr/>
            <p:nvPr/>
          </p:nvSpPr>
          <p:spPr bwMode="auto">
            <a:xfrm>
              <a:off x="4138613" y="465138"/>
              <a:ext cx="244475" cy="249238"/>
            </a:xfrm>
            <a:custGeom>
              <a:avLst/>
              <a:gdLst>
                <a:gd name="T0" fmla="*/ 46 w 83"/>
                <a:gd name="T1" fmla="*/ 33 h 85"/>
                <a:gd name="T2" fmla="*/ 4 w 83"/>
                <a:gd name="T3" fmla="*/ 69 h 85"/>
                <a:gd name="T4" fmla="*/ 73 w 83"/>
                <a:gd name="T5" fmla="*/ 7 h 85"/>
                <a:gd name="T6" fmla="*/ 7 w 83"/>
                <a:gd name="T7" fmla="*/ 73 h 85"/>
                <a:gd name="T8" fmla="*/ 46 w 83"/>
                <a:gd name="T9" fmla="*/ 33 h 85"/>
              </a:gdLst>
              <a:ahLst/>
              <a:cxnLst>
                <a:cxn ang="0">
                  <a:pos x="T0" y="T1"/>
                </a:cxn>
                <a:cxn ang="0">
                  <a:pos x="T2" y="T3"/>
                </a:cxn>
                <a:cxn ang="0">
                  <a:pos x="T4" y="T5"/>
                </a:cxn>
                <a:cxn ang="0">
                  <a:pos x="T6" y="T7"/>
                </a:cxn>
                <a:cxn ang="0">
                  <a:pos x="T8" y="T9"/>
                </a:cxn>
              </a:cxnLst>
              <a:rect l="0" t="0" r="r" b="b"/>
              <a:pathLst>
                <a:path w="83" h="85">
                  <a:moveTo>
                    <a:pt x="46" y="33"/>
                  </a:moveTo>
                  <a:cubicBezTo>
                    <a:pt x="46" y="33"/>
                    <a:pt x="21" y="48"/>
                    <a:pt x="4" y="69"/>
                  </a:cubicBezTo>
                  <a:cubicBezTo>
                    <a:pt x="2" y="55"/>
                    <a:pt x="0" y="0"/>
                    <a:pt x="73" y="7"/>
                  </a:cubicBezTo>
                  <a:cubicBezTo>
                    <a:pt x="73" y="7"/>
                    <a:pt x="83" y="85"/>
                    <a:pt x="7" y="73"/>
                  </a:cubicBezTo>
                  <a:cubicBezTo>
                    <a:pt x="22" y="60"/>
                    <a:pt x="38" y="41"/>
                    <a:pt x="4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27" name="组合 1526"/>
          <p:cNvGrpSpPr/>
          <p:nvPr/>
        </p:nvGrpSpPr>
        <p:grpSpPr>
          <a:xfrm>
            <a:off x="9534172" y="1694612"/>
            <a:ext cx="344222" cy="284718"/>
            <a:chOff x="10677526" y="5697538"/>
            <a:chExt cx="725488" cy="600076"/>
          </a:xfrm>
          <a:solidFill>
            <a:srgbClr val="E7E6E6">
              <a:lumMod val="50000"/>
            </a:srgbClr>
          </a:solidFill>
        </p:grpSpPr>
        <p:sp>
          <p:nvSpPr>
            <p:cNvPr id="1528" name="Freeform 10"/>
            <p:cNvSpPr/>
            <p:nvPr/>
          </p:nvSpPr>
          <p:spPr bwMode="auto">
            <a:xfrm>
              <a:off x="10677526" y="5697538"/>
              <a:ext cx="725488" cy="219075"/>
            </a:xfrm>
            <a:custGeom>
              <a:avLst/>
              <a:gdLst>
                <a:gd name="T0" fmla="*/ 248 w 248"/>
                <a:gd name="T1" fmla="*/ 33 h 75"/>
                <a:gd name="T2" fmla="*/ 210 w 248"/>
                <a:gd name="T3" fmla="*/ 9 h 75"/>
                <a:gd name="T4" fmla="*/ 38 w 248"/>
                <a:gd name="T5" fmla="*/ 9 h 75"/>
                <a:gd name="T6" fmla="*/ 0 w 248"/>
                <a:gd name="T7" fmla="*/ 33 h 75"/>
                <a:gd name="T8" fmla="*/ 0 w 248"/>
                <a:gd name="T9" fmla="*/ 33 h 75"/>
                <a:gd name="T10" fmla="*/ 0 w 248"/>
                <a:gd name="T11" fmla="*/ 36 h 75"/>
                <a:gd name="T12" fmla="*/ 0 w 248"/>
                <a:gd name="T13" fmla="*/ 65 h 75"/>
                <a:gd name="T14" fmla="*/ 7 w 248"/>
                <a:gd name="T15" fmla="*/ 73 h 75"/>
                <a:gd name="T16" fmla="*/ 46 w 248"/>
                <a:gd name="T17" fmla="*/ 73 h 75"/>
                <a:gd name="T18" fmla="*/ 53 w 248"/>
                <a:gd name="T19" fmla="*/ 65 h 75"/>
                <a:gd name="T20" fmla="*/ 53 w 248"/>
                <a:gd name="T21" fmla="*/ 39 h 75"/>
                <a:gd name="T22" fmla="*/ 195 w 248"/>
                <a:gd name="T23" fmla="*/ 38 h 75"/>
                <a:gd name="T24" fmla="*/ 195 w 248"/>
                <a:gd name="T25" fmla="*/ 67 h 75"/>
                <a:gd name="T26" fmla="*/ 202 w 248"/>
                <a:gd name="T27" fmla="*/ 75 h 75"/>
                <a:gd name="T28" fmla="*/ 241 w 248"/>
                <a:gd name="T29" fmla="*/ 75 h 75"/>
                <a:gd name="T30" fmla="*/ 248 w 248"/>
                <a:gd name="T31" fmla="*/ 67 h 75"/>
                <a:gd name="T32" fmla="*/ 248 w 248"/>
                <a:gd name="T33" fmla="*/ 36 h 75"/>
                <a:gd name="T34" fmla="*/ 248 w 248"/>
                <a:gd name="T35" fmla="*/ 34 h 75"/>
                <a:gd name="T36" fmla="*/ 248 w 248"/>
                <a:gd name="T37"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8" h="75">
                  <a:moveTo>
                    <a:pt x="248" y="33"/>
                  </a:moveTo>
                  <a:cubicBezTo>
                    <a:pt x="248" y="24"/>
                    <a:pt x="231" y="12"/>
                    <a:pt x="210" y="9"/>
                  </a:cubicBezTo>
                  <a:cubicBezTo>
                    <a:pt x="153" y="0"/>
                    <a:pt x="95" y="0"/>
                    <a:pt x="38" y="9"/>
                  </a:cubicBezTo>
                  <a:cubicBezTo>
                    <a:pt x="17" y="12"/>
                    <a:pt x="0" y="24"/>
                    <a:pt x="0" y="33"/>
                  </a:cubicBezTo>
                  <a:cubicBezTo>
                    <a:pt x="0" y="33"/>
                    <a:pt x="0" y="33"/>
                    <a:pt x="0" y="33"/>
                  </a:cubicBezTo>
                  <a:cubicBezTo>
                    <a:pt x="0" y="34"/>
                    <a:pt x="0" y="35"/>
                    <a:pt x="0" y="36"/>
                  </a:cubicBezTo>
                  <a:cubicBezTo>
                    <a:pt x="0" y="65"/>
                    <a:pt x="0" y="65"/>
                    <a:pt x="0" y="65"/>
                  </a:cubicBezTo>
                  <a:cubicBezTo>
                    <a:pt x="0" y="69"/>
                    <a:pt x="3" y="73"/>
                    <a:pt x="7" y="73"/>
                  </a:cubicBezTo>
                  <a:cubicBezTo>
                    <a:pt x="46" y="73"/>
                    <a:pt x="46" y="73"/>
                    <a:pt x="46" y="73"/>
                  </a:cubicBezTo>
                  <a:cubicBezTo>
                    <a:pt x="50" y="73"/>
                    <a:pt x="53" y="69"/>
                    <a:pt x="53" y="65"/>
                  </a:cubicBezTo>
                  <a:cubicBezTo>
                    <a:pt x="53" y="39"/>
                    <a:pt x="53" y="39"/>
                    <a:pt x="53" y="39"/>
                  </a:cubicBezTo>
                  <a:cubicBezTo>
                    <a:pt x="100" y="32"/>
                    <a:pt x="148" y="32"/>
                    <a:pt x="195" y="38"/>
                  </a:cubicBezTo>
                  <a:cubicBezTo>
                    <a:pt x="195" y="67"/>
                    <a:pt x="195" y="67"/>
                    <a:pt x="195" y="67"/>
                  </a:cubicBezTo>
                  <a:cubicBezTo>
                    <a:pt x="195" y="71"/>
                    <a:pt x="198" y="75"/>
                    <a:pt x="202" y="75"/>
                  </a:cubicBezTo>
                  <a:cubicBezTo>
                    <a:pt x="241" y="75"/>
                    <a:pt x="241" y="75"/>
                    <a:pt x="241" y="75"/>
                  </a:cubicBezTo>
                  <a:cubicBezTo>
                    <a:pt x="245" y="75"/>
                    <a:pt x="248" y="71"/>
                    <a:pt x="248" y="67"/>
                  </a:cubicBezTo>
                  <a:cubicBezTo>
                    <a:pt x="248" y="36"/>
                    <a:pt x="248" y="36"/>
                    <a:pt x="248" y="36"/>
                  </a:cubicBezTo>
                  <a:cubicBezTo>
                    <a:pt x="248" y="36"/>
                    <a:pt x="248" y="35"/>
                    <a:pt x="248" y="34"/>
                  </a:cubicBezTo>
                  <a:cubicBezTo>
                    <a:pt x="248" y="34"/>
                    <a:pt x="248" y="33"/>
                    <a:pt x="24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29" name="Freeform 11"/>
            <p:cNvSpPr>
              <a:spLocks noEditPoints="1"/>
            </p:cNvSpPr>
            <p:nvPr/>
          </p:nvSpPr>
          <p:spPr bwMode="auto">
            <a:xfrm>
              <a:off x="10701338" y="5870576"/>
              <a:ext cx="687388" cy="427038"/>
            </a:xfrm>
            <a:custGeom>
              <a:avLst/>
              <a:gdLst>
                <a:gd name="T0" fmla="*/ 221 w 235"/>
                <a:gd name="T1" fmla="*/ 63 h 146"/>
                <a:gd name="T2" fmla="*/ 179 w 235"/>
                <a:gd name="T3" fmla="*/ 49 h 146"/>
                <a:gd name="T4" fmla="*/ 167 w 235"/>
                <a:gd name="T5" fmla="*/ 46 h 146"/>
                <a:gd name="T6" fmla="*/ 167 w 235"/>
                <a:gd name="T7" fmla="*/ 0 h 146"/>
                <a:gd name="T8" fmla="*/ 149 w 235"/>
                <a:gd name="T9" fmla="*/ 0 h 146"/>
                <a:gd name="T10" fmla="*/ 149 w 235"/>
                <a:gd name="T11" fmla="*/ 27 h 146"/>
                <a:gd name="T12" fmla="*/ 84 w 235"/>
                <a:gd name="T13" fmla="*/ 27 h 146"/>
                <a:gd name="T14" fmla="*/ 84 w 235"/>
                <a:gd name="T15" fmla="*/ 0 h 146"/>
                <a:gd name="T16" fmla="*/ 66 w 235"/>
                <a:gd name="T17" fmla="*/ 0 h 146"/>
                <a:gd name="T18" fmla="*/ 66 w 235"/>
                <a:gd name="T19" fmla="*/ 47 h 146"/>
                <a:gd name="T20" fmla="*/ 55 w 235"/>
                <a:gd name="T21" fmla="*/ 49 h 146"/>
                <a:gd name="T22" fmla="*/ 14 w 235"/>
                <a:gd name="T23" fmla="*/ 63 h 146"/>
                <a:gd name="T24" fmla="*/ 0 w 235"/>
                <a:gd name="T25" fmla="*/ 83 h 146"/>
                <a:gd name="T26" fmla="*/ 0 w 235"/>
                <a:gd name="T27" fmla="*/ 131 h 146"/>
                <a:gd name="T28" fmla="*/ 15 w 235"/>
                <a:gd name="T29" fmla="*/ 146 h 146"/>
                <a:gd name="T30" fmla="*/ 220 w 235"/>
                <a:gd name="T31" fmla="*/ 146 h 146"/>
                <a:gd name="T32" fmla="*/ 235 w 235"/>
                <a:gd name="T33" fmla="*/ 131 h 146"/>
                <a:gd name="T34" fmla="*/ 235 w 235"/>
                <a:gd name="T35" fmla="*/ 83 h 146"/>
                <a:gd name="T36" fmla="*/ 221 w 235"/>
                <a:gd name="T37" fmla="*/ 63 h 146"/>
                <a:gd name="T38" fmla="*/ 115 w 235"/>
                <a:gd name="T39" fmla="*/ 129 h 146"/>
                <a:gd name="T40" fmla="*/ 74 w 235"/>
                <a:gd name="T41" fmla="*/ 87 h 146"/>
                <a:gd name="T42" fmla="*/ 115 w 235"/>
                <a:gd name="T43" fmla="*/ 46 h 146"/>
                <a:gd name="T44" fmla="*/ 157 w 235"/>
                <a:gd name="T45" fmla="*/ 87 h 146"/>
                <a:gd name="T46" fmla="*/ 115 w 235"/>
                <a:gd name="T47" fmla="*/ 12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5" h="146">
                  <a:moveTo>
                    <a:pt x="221" y="63"/>
                  </a:moveTo>
                  <a:cubicBezTo>
                    <a:pt x="179" y="49"/>
                    <a:pt x="179" y="49"/>
                    <a:pt x="179" y="49"/>
                  </a:cubicBezTo>
                  <a:cubicBezTo>
                    <a:pt x="175" y="48"/>
                    <a:pt x="171" y="47"/>
                    <a:pt x="167" y="46"/>
                  </a:cubicBezTo>
                  <a:cubicBezTo>
                    <a:pt x="167" y="0"/>
                    <a:pt x="167" y="0"/>
                    <a:pt x="167" y="0"/>
                  </a:cubicBezTo>
                  <a:cubicBezTo>
                    <a:pt x="149" y="0"/>
                    <a:pt x="149" y="0"/>
                    <a:pt x="149" y="0"/>
                  </a:cubicBezTo>
                  <a:cubicBezTo>
                    <a:pt x="149" y="27"/>
                    <a:pt x="149" y="27"/>
                    <a:pt x="149" y="27"/>
                  </a:cubicBezTo>
                  <a:cubicBezTo>
                    <a:pt x="84" y="27"/>
                    <a:pt x="84" y="27"/>
                    <a:pt x="84" y="27"/>
                  </a:cubicBezTo>
                  <a:cubicBezTo>
                    <a:pt x="84" y="0"/>
                    <a:pt x="84" y="0"/>
                    <a:pt x="84" y="0"/>
                  </a:cubicBezTo>
                  <a:cubicBezTo>
                    <a:pt x="66" y="0"/>
                    <a:pt x="66" y="0"/>
                    <a:pt x="66" y="0"/>
                  </a:cubicBezTo>
                  <a:cubicBezTo>
                    <a:pt x="66" y="47"/>
                    <a:pt x="66" y="47"/>
                    <a:pt x="66" y="47"/>
                  </a:cubicBezTo>
                  <a:cubicBezTo>
                    <a:pt x="62" y="47"/>
                    <a:pt x="58" y="48"/>
                    <a:pt x="55" y="49"/>
                  </a:cubicBezTo>
                  <a:cubicBezTo>
                    <a:pt x="14" y="63"/>
                    <a:pt x="14" y="63"/>
                    <a:pt x="14" y="63"/>
                  </a:cubicBezTo>
                  <a:cubicBezTo>
                    <a:pt x="6" y="66"/>
                    <a:pt x="0" y="75"/>
                    <a:pt x="0" y="83"/>
                  </a:cubicBezTo>
                  <a:cubicBezTo>
                    <a:pt x="0" y="131"/>
                    <a:pt x="0" y="131"/>
                    <a:pt x="0" y="131"/>
                  </a:cubicBezTo>
                  <a:cubicBezTo>
                    <a:pt x="0" y="139"/>
                    <a:pt x="6" y="146"/>
                    <a:pt x="15" y="146"/>
                  </a:cubicBezTo>
                  <a:cubicBezTo>
                    <a:pt x="220" y="146"/>
                    <a:pt x="220" y="146"/>
                    <a:pt x="220" y="146"/>
                  </a:cubicBezTo>
                  <a:cubicBezTo>
                    <a:pt x="228" y="146"/>
                    <a:pt x="235" y="139"/>
                    <a:pt x="235" y="131"/>
                  </a:cubicBezTo>
                  <a:cubicBezTo>
                    <a:pt x="235" y="83"/>
                    <a:pt x="235" y="83"/>
                    <a:pt x="235" y="83"/>
                  </a:cubicBezTo>
                  <a:cubicBezTo>
                    <a:pt x="235" y="75"/>
                    <a:pt x="229" y="66"/>
                    <a:pt x="221" y="63"/>
                  </a:cubicBezTo>
                  <a:close/>
                  <a:moveTo>
                    <a:pt x="115" y="129"/>
                  </a:moveTo>
                  <a:cubicBezTo>
                    <a:pt x="92" y="129"/>
                    <a:pt x="74" y="110"/>
                    <a:pt x="74" y="87"/>
                  </a:cubicBezTo>
                  <a:cubicBezTo>
                    <a:pt x="74" y="64"/>
                    <a:pt x="92" y="46"/>
                    <a:pt x="115" y="46"/>
                  </a:cubicBezTo>
                  <a:cubicBezTo>
                    <a:pt x="138" y="46"/>
                    <a:pt x="157" y="64"/>
                    <a:pt x="157" y="87"/>
                  </a:cubicBezTo>
                  <a:cubicBezTo>
                    <a:pt x="157" y="110"/>
                    <a:pt x="138" y="129"/>
                    <a:pt x="115"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0" name="Oval 12"/>
            <p:cNvSpPr>
              <a:spLocks noChangeArrowheads="1"/>
            </p:cNvSpPr>
            <p:nvPr/>
          </p:nvSpPr>
          <p:spPr bwMode="auto">
            <a:xfrm>
              <a:off x="10972801" y="6061076"/>
              <a:ext cx="128588" cy="1317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1" name="组合 1530"/>
          <p:cNvGrpSpPr/>
          <p:nvPr/>
        </p:nvGrpSpPr>
        <p:grpSpPr>
          <a:xfrm>
            <a:off x="8058364" y="1672769"/>
            <a:ext cx="378118" cy="328405"/>
            <a:chOff x="9021763" y="5654676"/>
            <a:chExt cx="796925" cy="692150"/>
          </a:xfrm>
          <a:solidFill>
            <a:srgbClr val="E7E6E6">
              <a:lumMod val="50000"/>
            </a:srgbClr>
          </a:solidFill>
        </p:grpSpPr>
        <p:sp>
          <p:nvSpPr>
            <p:cNvPr id="1532" name="Freeform 13"/>
            <p:cNvSpPr/>
            <p:nvPr/>
          </p:nvSpPr>
          <p:spPr bwMode="auto">
            <a:xfrm>
              <a:off x="9163051" y="5835651"/>
              <a:ext cx="514350" cy="511175"/>
            </a:xfrm>
            <a:custGeom>
              <a:avLst/>
              <a:gdLst>
                <a:gd name="T0" fmla="*/ 88 w 176"/>
                <a:gd name="T1" fmla="*/ 0 h 175"/>
                <a:gd name="T2" fmla="*/ 0 w 176"/>
                <a:gd name="T3" fmla="*/ 63 h 175"/>
                <a:gd name="T4" fmla="*/ 0 w 176"/>
                <a:gd name="T5" fmla="*/ 151 h 175"/>
                <a:gd name="T6" fmla="*/ 24 w 176"/>
                <a:gd name="T7" fmla="*/ 175 h 175"/>
                <a:gd name="T8" fmla="*/ 65 w 176"/>
                <a:gd name="T9" fmla="*/ 175 h 175"/>
                <a:gd name="T10" fmla="*/ 65 w 176"/>
                <a:gd name="T11" fmla="*/ 93 h 175"/>
                <a:gd name="T12" fmla="*/ 111 w 176"/>
                <a:gd name="T13" fmla="*/ 93 h 175"/>
                <a:gd name="T14" fmla="*/ 111 w 176"/>
                <a:gd name="T15" fmla="*/ 175 h 175"/>
                <a:gd name="T16" fmla="*/ 151 w 176"/>
                <a:gd name="T17" fmla="*/ 175 h 175"/>
                <a:gd name="T18" fmla="*/ 176 w 176"/>
                <a:gd name="T19" fmla="*/ 151 h 175"/>
                <a:gd name="T20" fmla="*/ 176 w 176"/>
                <a:gd name="T21" fmla="*/ 63 h 175"/>
                <a:gd name="T22" fmla="*/ 88 w 176"/>
                <a:gd name="T2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75">
                  <a:moveTo>
                    <a:pt x="88" y="0"/>
                  </a:moveTo>
                  <a:cubicBezTo>
                    <a:pt x="0" y="63"/>
                    <a:pt x="0" y="63"/>
                    <a:pt x="0" y="63"/>
                  </a:cubicBezTo>
                  <a:cubicBezTo>
                    <a:pt x="0" y="151"/>
                    <a:pt x="0" y="151"/>
                    <a:pt x="0" y="151"/>
                  </a:cubicBezTo>
                  <a:cubicBezTo>
                    <a:pt x="0" y="164"/>
                    <a:pt x="11" y="175"/>
                    <a:pt x="24" y="175"/>
                  </a:cubicBezTo>
                  <a:cubicBezTo>
                    <a:pt x="65" y="175"/>
                    <a:pt x="65" y="175"/>
                    <a:pt x="65" y="175"/>
                  </a:cubicBezTo>
                  <a:cubicBezTo>
                    <a:pt x="65" y="93"/>
                    <a:pt x="65" y="93"/>
                    <a:pt x="65" y="93"/>
                  </a:cubicBezTo>
                  <a:cubicBezTo>
                    <a:pt x="111" y="93"/>
                    <a:pt x="111" y="93"/>
                    <a:pt x="111" y="93"/>
                  </a:cubicBezTo>
                  <a:cubicBezTo>
                    <a:pt x="111" y="175"/>
                    <a:pt x="111" y="175"/>
                    <a:pt x="111" y="175"/>
                  </a:cubicBezTo>
                  <a:cubicBezTo>
                    <a:pt x="151" y="175"/>
                    <a:pt x="151" y="175"/>
                    <a:pt x="151" y="175"/>
                  </a:cubicBezTo>
                  <a:cubicBezTo>
                    <a:pt x="165" y="175"/>
                    <a:pt x="176" y="164"/>
                    <a:pt x="176" y="151"/>
                  </a:cubicBezTo>
                  <a:cubicBezTo>
                    <a:pt x="176" y="63"/>
                    <a:pt x="176" y="63"/>
                    <a:pt x="176" y="63"/>
                  </a:cubicBezTo>
                  <a:lnTo>
                    <a:pt x="8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3" name="Freeform 14"/>
            <p:cNvSpPr/>
            <p:nvPr/>
          </p:nvSpPr>
          <p:spPr bwMode="auto">
            <a:xfrm>
              <a:off x="9021763" y="5654676"/>
              <a:ext cx="796925" cy="354013"/>
            </a:xfrm>
            <a:custGeom>
              <a:avLst/>
              <a:gdLst>
                <a:gd name="T0" fmla="*/ 9 w 272"/>
                <a:gd name="T1" fmla="*/ 116 h 121"/>
                <a:gd name="T2" fmla="*/ 20 w 272"/>
                <a:gd name="T3" fmla="*/ 121 h 121"/>
                <a:gd name="T4" fmla="*/ 136 w 272"/>
                <a:gd name="T5" fmla="*/ 37 h 121"/>
                <a:gd name="T6" fmla="*/ 136 w 272"/>
                <a:gd name="T7" fmla="*/ 37 h 121"/>
                <a:gd name="T8" fmla="*/ 136 w 272"/>
                <a:gd name="T9" fmla="*/ 37 h 121"/>
                <a:gd name="T10" fmla="*/ 136 w 272"/>
                <a:gd name="T11" fmla="*/ 37 h 121"/>
                <a:gd name="T12" fmla="*/ 136 w 272"/>
                <a:gd name="T13" fmla="*/ 37 h 121"/>
                <a:gd name="T14" fmla="*/ 252 w 272"/>
                <a:gd name="T15" fmla="*/ 121 h 121"/>
                <a:gd name="T16" fmla="*/ 263 w 272"/>
                <a:gd name="T17" fmla="*/ 116 h 121"/>
                <a:gd name="T18" fmla="*/ 268 w 272"/>
                <a:gd name="T19" fmla="*/ 110 h 121"/>
                <a:gd name="T20" fmla="*/ 265 w 272"/>
                <a:gd name="T21" fmla="*/ 93 h 121"/>
                <a:gd name="T22" fmla="*/ 233 w 272"/>
                <a:gd name="T23" fmla="*/ 70 h 121"/>
                <a:gd name="T24" fmla="*/ 223 w 272"/>
                <a:gd name="T25" fmla="*/ 51 h 121"/>
                <a:gd name="T26" fmla="*/ 223 w 272"/>
                <a:gd name="T27" fmla="*/ 12 h 121"/>
                <a:gd name="T28" fmla="*/ 211 w 272"/>
                <a:gd name="T29" fmla="*/ 0 h 121"/>
                <a:gd name="T30" fmla="*/ 200 w 272"/>
                <a:gd name="T31" fmla="*/ 0 h 121"/>
                <a:gd name="T32" fmla="*/ 188 w 272"/>
                <a:gd name="T33" fmla="*/ 12 h 121"/>
                <a:gd name="T34" fmla="*/ 188 w 272"/>
                <a:gd name="T35" fmla="*/ 25 h 121"/>
                <a:gd name="T36" fmla="*/ 178 w 272"/>
                <a:gd name="T37" fmla="*/ 30 h 121"/>
                <a:gd name="T38" fmla="*/ 146 w 272"/>
                <a:gd name="T39" fmla="*/ 7 h 121"/>
                <a:gd name="T40" fmla="*/ 136 w 272"/>
                <a:gd name="T41" fmla="*/ 0 h 121"/>
                <a:gd name="T42" fmla="*/ 136 w 272"/>
                <a:gd name="T43" fmla="*/ 0 h 121"/>
                <a:gd name="T44" fmla="*/ 136 w 272"/>
                <a:gd name="T45" fmla="*/ 0 h 121"/>
                <a:gd name="T46" fmla="*/ 136 w 272"/>
                <a:gd name="T47" fmla="*/ 0 h 121"/>
                <a:gd name="T48" fmla="*/ 126 w 272"/>
                <a:gd name="T49" fmla="*/ 7 h 121"/>
                <a:gd name="T50" fmla="*/ 7 w 272"/>
                <a:gd name="T51" fmla="*/ 93 h 121"/>
                <a:gd name="T52" fmla="*/ 4 w 272"/>
                <a:gd name="T53" fmla="*/ 110 h 121"/>
                <a:gd name="T54" fmla="*/ 9 w 272"/>
                <a:gd name="T55" fmla="*/ 11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2" h="121">
                  <a:moveTo>
                    <a:pt x="9" y="116"/>
                  </a:moveTo>
                  <a:cubicBezTo>
                    <a:pt x="11" y="120"/>
                    <a:pt x="16" y="121"/>
                    <a:pt x="20" y="121"/>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136" y="37"/>
                    <a:pt x="136" y="37"/>
                    <a:pt x="136" y="37"/>
                  </a:cubicBezTo>
                  <a:cubicBezTo>
                    <a:pt x="252" y="121"/>
                    <a:pt x="252" y="121"/>
                    <a:pt x="252" y="121"/>
                  </a:cubicBezTo>
                  <a:cubicBezTo>
                    <a:pt x="256" y="121"/>
                    <a:pt x="261" y="120"/>
                    <a:pt x="263" y="116"/>
                  </a:cubicBezTo>
                  <a:cubicBezTo>
                    <a:pt x="268" y="110"/>
                    <a:pt x="268" y="110"/>
                    <a:pt x="268" y="110"/>
                  </a:cubicBezTo>
                  <a:cubicBezTo>
                    <a:pt x="272" y="104"/>
                    <a:pt x="270" y="97"/>
                    <a:pt x="265" y="93"/>
                  </a:cubicBezTo>
                  <a:cubicBezTo>
                    <a:pt x="233" y="70"/>
                    <a:pt x="233" y="70"/>
                    <a:pt x="233" y="70"/>
                  </a:cubicBezTo>
                  <a:cubicBezTo>
                    <a:pt x="227" y="66"/>
                    <a:pt x="223" y="57"/>
                    <a:pt x="223" y="51"/>
                  </a:cubicBezTo>
                  <a:cubicBezTo>
                    <a:pt x="223" y="12"/>
                    <a:pt x="223" y="12"/>
                    <a:pt x="223" y="12"/>
                  </a:cubicBezTo>
                  <a:cubicBezTo>
                    <a:pt x="223" y="6"/>
                    <a:pt x="218" y="0"/>
                    <a:pt x="211" y="0"/>
                  </a:cubicBezTo>
                  <a:cubicBezTo>
                    <a:pt x="200" y="0"/>
                    <a:pt x="200" y="0"/>
                    <a:pt x="200" y="0"/>
                  </a:cubicBezTo>
                  <a:cubicBezTo>
                    <a:pt x="193" y="0"/>
                    <a:pt x="188" y="6"/>
                    <a:pt x="188" y="12"/>
                  </a:cubicBezTo>
                  <a:cubicBezTo>
                    <a:pt x="188" y="25"/>
                    <a:pt x="188" y="25"/>
                    <a:pt x="188" y="25"/>
                  </a:cubicBezTo>
                  <a:cubicBezTo>
                    <a:pt x="188" y="32"/>
                    <a:pt x="183" y="34"/>
                    <a:pt x="178" y="30"/>
                  </a:cubicBezTo>
                  <a:cubicBezTo>
                    <a:pt x="146" y="7"/>
                    <a:pt x="146" y="7"/>
                    <a:pt x="146" y="7"/>
                  </a:cubicBezTo>
                  <a:cubicBezTo>
                    <a:pt x="141" y="3"/>
                    <a:pt x="136" y="0"/>
                    <a:pt x="136" y="0"/>
                  </a:cubicBezTo>
                  <a:cubicBezTo>
                    <a:pt x="136" y="0"/>
                    <a:pt x="136" y="0"/>
                    <a:pt x="136" y="0"/>
                  </a:cubicBezTo>
                  <a:cubicBezTo>
                    <a:pt x="136" y="0"/>
                    <a:pt x="136" y="0"/>
                    <a:pt x="136" y="0"/>
                  </a:cubicBezTo>
                  <a:cubicBezTo>
                    <a:pt x="136" y="0"/>
                    <a:pt x="136" y="0"/>
                    <a:pt x="136" y="0"/>
                  </a:cubicBezTo>
                  <a:cubicBezTo>
                    <a:pt x="136" y="0"/>
                    <a:pt x="131" y="3"/>
                    <a:pt x="126" y="7"/>
                  </a:cubicBezTo>
                  <a:cubicBezTo>
                    <a:pt x="7" y="93"/>
                    <a:pt x="7" y="93"/>
                    <a:pt x="7" y="93"/>
                  </a:cubicBezTo>
                  <a:cubicBezTo>
                    <a:pt x="2" y="97"/>
                    <a:pt x="0" y="104"/>
                    <a:pt x="4" y="110"/>
                  </a:cubicBezTo>
                  <a:lnTo>
                    <a:pt x="9"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4" name="组合 1533"/>
          <p:cNvGrpSpPr/>
          <p:nvPr/>
        </p:nvGrpSpPr>
        <p:grpSpPr>
          <a:xfrm>
            <a:off x="5252414" y="1611381"/>
            <a:ext cx="161189" cy="451180"/>
            <a:chOff x="9247188" y="427038"/>
            <a:chExt cx="339725" cy="950913"/>
          </a:xfrm>
          <a:solidFill>
            <a:srgbClr val="E7E6E6">
              <a:lumMod val="50000"/>
            </a:srgbClr>
          </a:solidFill>
        </p:grpSpPr>
        <p:sp>
          <p:nvSpPr>
            <p:cNvPr id="1535" name="Freeform 15"/>
            <p:cNvSpPr/>
            <p:nvPr/>
          </p:nvSpPr>
          <p:spPr bwMode="auto">
            <a:xfrm>
              <a:off x="9247188" y="608013"/>
              <a:ext cx="339725" cy="769938"/>
            </a:xfrm>
            <a:custGeom>
              <a:avLst/>
              <a:gdLst>
                <a:gd name="T0" fmla="*/ 115 w 116"/>
                <a:gd name="T1" fmla="*/ 22 h 263"/>
                <a:gd name="T2" fmla="*/ 92 w 116"/>
                <a:gd name="T3" fmla="*/ 0 h 263"/>
                <a:gd name="T4" fmla="*/ 23 w 116"/>
                <a:gd name="T5" fmla="*/ 1 h 263"/>
                <a:gd name="T6" fmla="*/ 0 w 116"/>
                <a:gd name="T7" fmla="*/ 25 h 263"/>
                <a:gd name="T8" fmla="*/ 0 w 116"/>
                <a:gd name="T9" fmla="*/ 121 h 263"/>
                <a:gd name="T10" fmla="*/ 24 w 116"/>
                <a:gd name="T11" fmla="*/ 121 h 263"/>
                <a:gd name="T12" fmla="*/ 24 w 116"/>
                <a:gd name="T13" fmla="*/ 35 h 263"/>
                <a:gd name="T14" fmla="*/ 25 w 116"/>
                <a:gd name="T15" fmla="*/ 33 h 263"/>
                <a:gd name="T16" fmla="*/ 28 w 116"/>
                <a:gd name="T17" fmla="*/ 35 h 263"/>
                <a:gd name="T18" fmla="*/ 29 w 116"/>
                <a:gd name="T19" fmla="*/ 253 h 263"/>
                <a:gd name="T20" fmla="*/ 58 w 116"/>
                <a:gd name="T21" fmla="*/ 253 h 263"/>
                <a:gd name="T22" fmla="*/ 58 w 116"/>
                <a:gd name="T23" fmla="*/ 132 h 263"/>
                <a:gd name="T24" fmla="*/ 60 w 116"/>
                <a:gd name="T25" fmla="*/ 130 h 263"/>
                <a:gd name="T26" fmla="*/ 62 w 116"/>
                <a:gd name="T27" fmla="*/ 132 h 263"/>
                <a:gd name="T28" fmla="*/ 62 w 116"/>
                <a:gd name="T29" fmla="*/ 253 h 263"/>
                <a:gd name="T30" fmla="*/ 90 w 116"/>
                <a:gd name="T31" fmla="*/ 253 h 263"/>
                <a:gd name="T32" fmla="*/ 89 w 116"/>
                <a:gd name="T33" fmla="*/ 34 h 263"/>
                <a:gd name="T34" fmla="*/ 91 w 116"/>
                <a:gd name="T35" fmla="*/ 32 h 263"/>
                <a:gd name="T36" fmla="*/ 93 w 116"/>
                <a:gd name="T37" fmla="*/ 34 h 263"/>
                <a:gd name="T38" fmla="*/ 93 w 116"/>
                <a:gd name="T39" fmla="*/ 121 h 263"/>
                <a:gd name="T40" fmla="*/ 116 w 116"/>
                <a:gd name="T41" fmla="*/ 121 h 263"/>
                <a:gd name="T42" fmla="*/ 115 w 116"/>
                <a:gd name="T43" fmla="*/ 2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63">
                  <a:moveTo>
                    <a:pt x="115" y="22"/>
                  </a:moveTo>
                  <a:cubicBezTo>
                    <a:pt x="111" y="4"/>
                    <a:pt x="92" y="0"/>
                    <a:pt x="92" y="0"/>
                  </a:cubicBezTo>
                  <a:cubicBezTo>
                    <a:pt x="92" y="0"/>
                    <a:pt x="47" y="0"/>
                    <a:pt x="23" y="1"/>
                  </a:cubicBezTo>
                  <a:cubicBezTo>
                    <a:pt x="2" y="8"/>
                    <a:pt x="0" y="25"/>
                    <a:pt x="0" y="25"/>
                  </a:cubicBezTo>
                  <a:cubicBezTo>
                    <a:pt x="0" y="121"/>
                    <a:pt x="0" y="121"/>
                    <a:pt x="0" y="121"/>
                  </a:cubicBezTo>
                  <a:cubicBezTo>
                    <a:pt x="0" y="136"/>
                    <a:pt x="24" y="136"/>
                    <a:pt x="24" y="121"/>
                  </a:cubicBezTo>
                  <a:cubicBezTo>
                    <a:pt x="24" y="92"/>
                    <a:pt x="24" y="64"/>
                    <a:pt x="24" y="35"/>
                  </a:cubicBezTo>
                  <a:cubicBezTo>
                    <a:pt x="24" y="34"/>
                    <a:pt x="24" y="33"/>
                    <a:pt x="25" y="33"/>
                  </a:cubicBezTo>
                  <a:cubicBezTo>
                    <a:pt x="27" y="33"/>
                    <a:pt x="28" y="35"/>
                    <a:pt x="28" y="35"/>
                  </a:cubicBezTo>
                  <a:cubicBezTo>
                    <a:pt x="29" y="253"/>
                    <a:pt x="29" y="253"/>
                    <a:pt x="29" y="253"/>
                  </a:cubicBezTo>
                  <a:cubicBezTo>
                    <a:pt x="34" y="262"/>
                    <a:pt x="52" y="261"/>
                    <a:pt x="58" y="253"/>
                  </a:cubicBezTo>
                  <a:cubicBezTo>
                    <a:pt x="58" y="213"/>
                    <a:pt x="58" y="173"/>
                    <a:pt x="58" y="132"/>
                  </a:cubicBezTo>
                  <a:cubicBezTo>
                    <a:pt x="58" y="132"/>
                    <a:pt x="60" y="130"/>
                    <a:pt x="60" y="130"/>
                  </a:cubicBezTo>
                  <a:cubicBezTo>
                    <a:pt x="61" y="130"/>
                    <a:pt x="62" y="132"/>
                    <a:pt x="62" y="132"/>
                  </a:cubicBezTo>
                  <a:cubicBezTo>
                    <a:pt x="62" y="253"/>
                    <a:pt x="62" y="253"/>
                    <a:pt x="62" y="253"/>
                  </a:cubicBezTo>
                  <a:cubicBezTo>
                    <a:pt x="68" y="260"/>
                    <a:pt x="81" y="263"/>
                    <a:pt x="90" y="253"/>
                  </a:cubicBezTo>
                  <a:cubicBezTo>
                    <a:pt x="89" y="34"/>
                    <a:pt x="89" y="34"/>
                    <a:pt x="89" y="34"/>
                  </a:cubicBezTo>
                  <a:cubicBezTo>
                    <a:pt x="89" y="33"/>
                    <a:pt x="90" y="32"/>
                    <a:pt x="91" y="32"/>
                  </a:cubicBezTo>
                  <a:cubicBezTo>
                    <a:pt x="92" y="32"/>
                    <a:pt x="93" y="34"/>
                    <a:pt x="93" y="34"/>
                  </a:cubicBezTo>
                  <a:cubicBezTo>
                    <a:pt x="93" y="121"/>
                    <a:pt x="93" y="121"/>
                    <a:pt x="93" y="121"/>
                  </a:cubicBezTo>
                  <a:cubicBezTo>
                    <a:pt x="94" y="136"/>
                    <a:pt x="116" y="136"/>
                    <a:pt x="116" y="121"/>
                  </a:cubicBezTo>
                  <a:cubicBezTo>
                    <a:pt x="116" y="88"/>
                    <a:pt x="115" y="55"/>
                    <a:pt x="11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6" name="Oval 16"/>
            <p:cNvSpPr>
              <a:spLocks noChangeArrowheads="1"/>
            </p:cNvSpPr>
            <p:nvPr/>
          </p:nvSpPr>
          <p:spPr bwMode="auto">
            <a:xfrm>
              <a:off x="9337676" y="427038"/>
              <a:ext cx="161925"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37" name="组合 1536"/>
          <p:cNvGrpSpPr/>
          <p:nvPr/>
        </p:nvGrpSpPr>
        <p:grpSpPr>
          <a:xfrm>
            <a:off x="5947358" y="1611381"/>
            <a:ext cx="207889" cy="451180"/>
            <a:chOff x="10826751" y="427038"/>
            <a:chExt cx="438150" cy="950913"/>
          </a:xfrm>
          <a:solidFill>
            <a:srgbClr val="E7E6E6">
              <a:lumMod val="50000"/>
            </a:srgbClr>
          </a:solidFill>
        </p:grpSpPr>
        <p:sp>
          <p:nvSpPr>
            <p:cNvPr id="1538" name="Oval 17"/>
            <p:cNvSpPr>
              <a:spLocks noChangeArrowheads="1"/>
            </p:cNvSpPr>
            <p:nvPr/>
          </p:nvSpPr>
          <p:spPr bwMode="auto">
            <a:xfrm>
              <a:off x="10964863" y="427038"/>
              <a:ext cx="157163" cy="1587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39" name="Freeform 18"/>
            <p:cNvSpPr/>
            <p:nvPr/>
          </p:nvSpPr>
          <p:spPr bwMode="auto">
            <a:xfrm>
              <a:off x="10826751" y="604838"/>
              <a:ext cx="438150" cy="773113"/>
            </a:xfrm>
            <a:custGeom>
              <a:avLst/>
              <a:gdLst>
                <a:gd name="T0" fmla="*/ 22 w 150"/>
                <a:gd name="T1" fmla="*/ 108 h 264"/>
                <a:gd name="T2" fmla="*/ 42 w 150"/>
                <a:gd name="T3" fmla="*/ 38 h 264"/>
                <a:gd name="T4" fmla="*/ 48 w 150"/>
                <a:gd name="T5" fmla="*/ 39 h 264"/>
                <a:gd name="T6" fmla="*/ 14 w 150"/>
                <a:gd name="T7" fmla="*/ 158 h 264"/>
                <a:gd name="T8" fmla="*/ 46 w 150"/>
                <a:gd name="T9" fmla="*/ 158 h 264"/>
                <a:gd name="T10" fmla="*/ 48 w 150"/>
                <a:gd name="T11" fmla="*/ 160 h 264"/>
                <a:gd name="T12" fmla="*/ 48 w 150"/>
                <a:gd name="T13" fmla="*/ 250 h 264"/>
                <a:gd name="T14" fmla="*/ 72 w 150"/>
                <a:gd name="T15" fmla="*/ 251 h 264"/>
                <a:gd name="T16" fmla="*/ 74 w 150"/>
                <a:gd name="T17" fmla="*/ 160 h 264"/>
                <a:gd name="T18" fmla="*/ 79 w 150"/>
                <a:gd name="T19" fmla="*/ 160 h 264"/>
                <a:gd name="T20" fmla="*/ 79 w 150"/>
                <a:gd name="T21" fmla="*/ 251 h 264"/>
                <a:gd name="T22" fmla="*/ 103 w 150"/>
                <a:gd name="T23" fmla="*/ 251 h 264"/>
                <a:gd name="T24" fmla="*/ 103 w 150"/>
                <a:gd name="T25" fmla="*/ 160 h 264"/>
                <a:gd name="T26" fmla="*/ 105 w 150"/>
                <a:gd name="T27" fmla="*/ 158 h 264"/>
                <a:gd name="T28" fmla="*/ 136 w 150"/>
                <a:gd name="T29" fmla="*/ 158 h 264"/>
                <a:gd name="T30" fmla="*/ 121 w 150"/>
                <a:gd name="T31" fmla="*/ 105 h 264"/>
                <a:gd name="T32" fmla="*/ 102 w 150"/>
                <a:gd name="T33" fmla="*/ 38 h 264"/>
                <a:gd name="T34" fmla="*/ 108 w 150"/>
                <a:gd name="T35" fmla="*/ 39 h 264"/>
                <a:gd name="T36" fmla="*/ 126 w 150"/>
                <a:gd name="T37" fmla="*/ 106 h 264"/>
                <a:gd name="T38" fmla="*/ 146 w 150"/>
                <a:gd name="T39" fmla="*/ 100 h 264"/>
                <a:gd name="T40" fmla="*/ 124 w 150"/>
                <a:gd name="T41" fmla="*/ 23 h 264"/>
                <a:gd name="T42" fmla="*/ 91 w 150"/>
                <a:gd name="T43" fmla="*/ 0 h 264"/>
                <a:gd name="T44" fmla="*/ 91 w 150"/>
                <a:gd name="T45" fmla="*/ 0 h 264"/>
                <a:gd name="T46" fmla="*/ 59 w 150"/>
                <a:gd name="T47" fmla="*/ 0 h 264"/>
                <a:gd name="T48" fmla="*/ 59 w 150"/>
                <a:gd name="T49" fmla="*/ 0 h 264"/>
                <a:gd name="T50" fmla="*/ 53 w 150"/>
                <a:gd name="T51" fmla="*/ 1 h 264"/>
                <a:gd name="T52" fmla="*/ 38 w 150"/>
                <a:gd name="T53" fmla="*/ 8 h 264"/>
                <a:gd name="T54" fmla="*/ 26 w 150"/>
                <a:gd name="T55" fmla="*/ 20 h 264"/>
                <a:gd name="T56" fmla="*/ 2 w 150"/>
                <a:gd name="T57" fmla="*/ 103 h 264"/>
                <a:gd name="T58" fmla="*/ 22 w 150"/>
                <a:gd name="T59" fmla="*/ 10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264">
                  <a:moveTo>
                    <a:pt x="22" y="108"/>
                  </a:moveTo>
                  <a:cubicBezTo>
                    <a:pt x="42" y="38"/>
                    <a:pt x="42" y="38"/>
                    <a:pt x="42" y="38"/>
                  </a:cubicBezTo>
                  <a:cubicBezTo>
                    <a:pt x="45" y="36"/>
                    <a:pt x="48" y="36"/>
                    <a:pt x="48" y="39"/>
                  </a:cubicBezTo>
                  <a:cubicBezTo>
                    <a:pt x="37" y="78"/>
                    <a:pt x="26" y="118"/>
                    <a:pt x="14" y="158"/>
                  </a:cubicBezTo>
                  <a:cubicBezTo>
                    <a:pt x="46" y="158"/>
                    <a:pt x="46" y="158"/>
                    <a:pt x="46" y="158"/>
                  </a:cubicBezTo>
                  <a:cubicBezTo>
                    <a:pt x="47" y="158"/>
                    <a:pt x="48" y="159"/>
                    <a:pt x="48" y="160"/>
                  </a:cubicBezTo>
                  <a:cubicBezTo>
                    <a:pt x="48" y="190"/>
                    <a:pt x="48" y="220"/>
                    <a:pt x="48" y="250"/>
                  </a:cubicBezTo>
                  <a:cubicBezTo>
                    <a:pt x="50" y="263"/>
                    <a:pt x="69" y="263"/>
                    <a:pt x="72" y="251"/>
                  </a:cubicBezTo>
                  <a:cubicBezTo>
                    <a:pt x="74" y="160"/>
                    <a:pt x="74" y="160"/>
                    <a:pt x="74" y="160"/>
                  </a:cubicBezTo>
                  <a:cubicBezTo>
                    <a:pt x="75" y="157"/>
                    <a:pt x="78" y="157"/>
                    <a:pt x="79" y="160"/>
                  </a:cubicBezTo>
                  <a:cubicBezTo>
                    <a:pt x="79" y="251"/>
                    <a:pt x="79" y="251"/>
                    <a:pt x="79" y="251"/>
                  </a:cubicBezTo>
                  <a:cubicBezTo>
                    <a:pt x="82" y="263"/>
                    <a:pt x="99" y="264"/>
                    <a:pt x="103" y="251"/>
                  </a:cubicBezTo>
                  <a:cubicBezTo>
                    <a:pt x="103" y="221"/>
                    <a:pt x="103" y="190"/>
                    <a:pt x="103" y="160"/>
                  </a:cubicBezTo>
                  <a:cubicBezTo>
                    <a:pt x="103" y="159"/>
                    <a:pt x="104" y="158"/>
                    <a:pt x="105" y="158"/>
                  </a:cubicBezTo>
                  <a:cubicBezTo>
                    <a:pt x="136" y="158"/>
                    <a:pt x="136" y="158"/>
                    <a:pt x="136" y="158"/>
                  </a:cubicBezTo>
                  <a:cubicBezTo>
                    <a:pt x="121" y="105"/>
                    <a:pt x="121" y="105"/>
                    <a:pt x="121" y="105"/>
                  </a:cubicBezTo>
                  <a:cubicBezTo>
                    <a:pt x="102" y="38"/>
                    <a:pt x="102" y="38"/>
                    <a:pt x="102" y="38"/>
                  </a:cubicBezTo>
                  <a:cubicBezTo>
                    <a:pt x="104" y="36"/>
                    <a:pt x="105" y="36"/>
                    <a:pt x="108" y="39"/>
                  </a:cubicBezTo>
                  <a:cubicBezTo>
                    <a:pt x="114" y="61"/>
                    <a:pt x="120" y="83"/>
                    <a:pt x="126" y="106"/>
                  </a:cubicBezTo>
                  <a:cubicBezTo>
                    <a:pt x="131" y="119"/>
                    <a:pt x="150" y="115"/>
                    <a:pt x="146" y="100"/>
                  </a:cubicBezTo>
                  <a:cubicBezTo>
                    <a:pt x="124" y="23"/>
                    <a:pt x="124" y="23"/>
                    <a:pt x="124" y="23"/>
                  </a:cubicBezTo>
                  <a:cubicBezTo>
                    <a:pt x="120" y="9"/>
                    <a:pt x="106" y="1"/>
                    <a:pt x="91" y="0"/>
                  </a:cubicBezTo>
                  <a:cubicBezTo>
                    <a:pt x="91" y="0"/>
                    <a:pt x="91" y="0"/>
                    <a:pt x="91" y="0"/>
                  </a:cubicBezTo>
                  <a:cubicBezTo>
                    <a:pt x="59" y="0"/>
                    <a:pt x="59" y="0"/>
                    <a:pt x="59" y="0"/>
                  </a:cubicBezTo>
                  <a:cubicBezTo>
                    <a:pt x="59" y="0"/>
                    <a:pt x="59" y="0"/>
                    <a:pt x="59" y="0"/>
                  </a:cubicBezTo>
                  <a:cubicBezTo>
                    <a:pt x="53" y="1"/>
                    <a:pt x="53" y="1"/>
                    <a:pt x="53" y="1"/>
                  </a:cubicBezTo>
                  <a:cubicBezTo>
                    <a:pt x="48" y="2"/>
                    <a:pt x="42" y="4"/>
                    <a:pt x="38" y="8"/>
                  </a:cubicBezTo>
                  <a:cubicBezTo>
                    <a:pt x="34" y="11"/>
                    <a:pt x="29" y="15"/>
                    <a:pt x="26" y="20"/>
                  </a:cubicBezTo>
                  <a:cubicBezTo>
                    <a:pt x="18" y="48"/>
                    <a:pt x="10" y="75"/>
                    <a:pt x="2" y="103"/>
                  </a:cubicBezTo>
                  <a:cubicBezTo>
                    <a:pt x="0" y="113"/>
                    <a:pt x="15" y="118"/>
                    <a:pt x="22"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0" name="组合 1539"/>
          <p:cNvGrpSpPr/>
          <p:nvPr/>
        </p:nvGrpSpPr>
        <p:grpSpPr>
          <a:xfrm>
            <a:off x="8823252" y="1656575"/>
            <a:ext cx="316353" cy="360793"/>
            <a:chOff x="10694988" y="4437063"/>
            <a:chExt cx="666750" cy="760413"/>
          </a:xfrm>
          <a:solidFill>
            <a:srgbClr val="E7E6E6">
              <a:lumMod val="50000"/>
            </a:srgbClr>
          </a:solidFill>
        </p:grpSpPr>
        <p:sp>
          <p:nvSpPr>
            <p:cNvPr id="1541" name="Freeform 32"/>
            <p:cNvSpPr/>
            <p:nvPr/>
          </p:nvSpPr>
          <p:spPr bwMode="auto">
            <a:xfrm>
              <a:off x="10733088" y="4437063"/>
              <a:ext cx="628650" cy="500063"/>
            </a:xfrm>
            <a:custGeom>
              <a:avLst/>
              <a:gdLst>
                <a:gd name="T0" fmla="*/ 139 w 215"/>
                <a:gd name="T1" fmla="*/ 30 h 171"/>
                <a:gd name="T2" fmla="*/ 165 w 215"/>
                <a:gd name="T3" fmla="*/ 30 h 171"/>
                <a:gd name="T4" fmla="*/ 180 w 215"/>
                <a:gd name="T5" fmla="*/ 15 h 171"/>
                <a:gd name="T6" fmla="*/ 165 w 215"/>
                <a:gd name="T7" fmla="*/ 0 h 171"/>
                <a:gd name="T8" fmla="*/ 82 w 215"/>
                <a:gd name="T9" fmla="*/ 0 h 171"/>
                <a:gd name="T10" fmla="*/ 67 w 215"/>
                <a:gd name="T11" fmla="*/ 15 h 171"/>
                <a:gd name="T12" fmla="*/ 82 w 215"/>
                <a:gd name="T13" fmla="*/ 30 h 171"/>
                <a:gd name="T14" fmla="*/ 111 w 215"/>
                <a:gd name="T15" fmla="*/ 30 h 171"/>
                <a:gd name="T16" fmla="*/ 111 w 215"/>
                <a:gd name="T17" fmla="*/ 59 h 171"/>
                <a:gd name="T18" fmla="*/ 85 w 215"/>
                <a:gd name="T19" fmla="*/ 59 h 171"/>
                <a:gd name="T20" fmla="*/ 85 w 215"/>
                <a:gd name="T21" fmla="*/ 59 h 171"/>
                <a:gd name="T22" fmla="*/ 0 w 215"/>
                <a:gd name="T23" fmla="*/ 143 h 171"/>
                <a:gd name="T24" fmla="*/ 0 w 215"/>
                <a:gd name="T25" fmla="*/ 171 h 171"/>
                <a:gd name="T26" fmla="*/ 0 w 215"/>
                <a:gd name="T27" fmla="*/ 171 h 171"/>
                <a:gd name="T28" fmla="*/ 42 w 215"/>
                <a:gd name="T29" fmla="*/ 171 h 171"/>
                <a:gd name="T30" fmla="*/ 42 w 215"/>
                <a:gd name="T31" fmla="*/ 148 h 171"/>
                <a:gd name="T32" fmla="*/ 88 w 215"/>
                <a:gd name="T33" fmla="*/ 101 h 171"/>
                <a:gd name="T34" fmla="*/ 94 w 215"/>
                <a:gd name="T35" fmla="*/ 101 h 171"/>
                <a:gd name="T36" fmla="*/ 125 w 215"/>
                <a:gd name="T37" fmla="*/ 118 h 171"/>
                <a:gd name="T38" fmla="*/ 155 w 215"/>
                <a:gd name="T39" fmla="*/ 101 h 171"/>
                <a:gd name="T40" fmla="*/ 215 w 215"/>
                <a:gd name="T41" fmla="*/ 101 h 171"/>
                <a:gd name="T42" fmla="*/ 215 w 215"/>
                <a:gd name="T43" fmla="*/ 59 h 171"/>
                <a:gd name="T44" fmla="*/ 139 w 215"/>
                <a:gd name="T45" fmla="*/ 59 h 171"/>
                <a:gd name="T46" fmla="*/ 139 w 215"/>
                <a:gd name="T47"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5" h="171">
                  <a:moveTo>
                    <a:pt x="139" y="30"/>
                  </a:moveTo>
                  <a:cubicBezTo>
                    <a:pt x="165" y="30"/>
                    <a:pt x="165" y="30"/>
                    <a:pt x="165" y="30"/>
                  </a:cubicBezTo>
                  <a:cubicBezTo>
                    <a:pt x="173" y="30"/>
                    <a:pt x="180" y="23"/>
                    <a:pt x="180" y="15"/>
                  </a:cubicBezTo>
                  <a:cubicBezTo>
                    <a:pt x="180" y="7"/>
                    <a:pt x="173" y="0"/>
                    <a:pt x="165" y="0"/>
                  </a:cubicBezTo>
                  <a:cubicBezTo>
                    <a:pt x="82" y="0"/>
                    <a:pt x="82" y="0"/>
                    <a:pt x="82" y="0"/>
                  </a:cubicBezTo>
                  <a:cubicBezTo>
                    <a:pt x="74" y="0"/>
                    <a:pt x="67" y="7"/>
                    <a:pt x="67" y="15"/>
                  </a:cubicBezTo>
                  <a:cubicBezTo>
                    <a:pt x="67" y="23"/>
                    <a:pt x="74" y="30"/>
                    <a:pt x="82" y="30"/>
                  </a:cubicBezTo>
                  <a:cubicBezTo>
                    <a:pt x="111" y="30"/>
                    <a:pt x="111" y="30"/>
                    <a:pt x="111" y="30"/>
                  </a:cubicBezTo>
                  <a:cubicBezTo>
                    <a:pt x="111" y="59"/>
                    <a:pt x="111" y="59"/>
                    <a:pt x="111" y="59"/>
                  </a:cubicBezTo>
                  <a:cubicBezTo>
                    <a:pt x="85" y="59"/>
                    <a:pt x="85" y="59"/>
                    <a:pt x="85" y="59"/>
                  </a:cubicBezTo>
                  <a:cubicBezTo>
                    <a:pt x="85" y="59"/>
                    <a:pt x="85" y="59"/>
                    <a:pt x="85" y="59"/>
                  </a:cubicBezTo>
                  <a:cubicBezTo>
                    <a:pt x="37" y="61"/>
                    <a:pt x="0" y="95"/>
                    <a:pt x="0" y="143"/>
                  </a:cubicBezTo>
                  <a:cubicBezTo>
                    <a:pt x="0" y="171"/>
                    <a:pt x="0" y="171"/>
                    <a:pt x="0" y="171"/>
                  </a:cubicBezTo>
                  <a:cubicBezTo>
                    <a:pt x="0" y="171"/>
                    <a:pt x="0" y="171"/>
                    <a:pt x="0" y="171"/>
                  </a:cubicBezTo>
                  <a:cubicBezTo>
                    <a:pt x="42" y="171"/>
                    <a:pt x="42" y="171"/>
                    <a:pt x="42" y="171"/>
                  </a:cubicBezTo>
                  <a:cubicBezTo>
                    <a:pt x="42" y="148"/>
                    <a:pt x="42" y="148"/>
                    <a:pt x="42" y="148"/>
                  </a:cubicBezTo>
                  <a:cubicBezTo>
                    <a:pt x="42" y="122"/>
                    <a:pt x="62" y="101"/>
                    <a:pt x="88" y="101"/>
                  </a:cubicBezTo>
                  <a:cubicBezTo>
                    <a:pt x="94" y="101"/>
                    <a:pt x="94" y="101"/>
                    <a:pt x="94" y="101"/>
                  </a:cubicBezTo>
                  <a:cubicBezTo>
                    <a:pt x="96" y="111"/>
                    <a:pt x="109" y="118"/>
                    <a:pt x="125" y="118"/>
                  </a:cubicBezTo>
                  <a:cubicBezTo>
                    <a:pt x="140" y="118"/>
                    <a:pt x="153" y="111"/>
                    <a:pt x="155" y="101"/>
                  </a:cubicBezTo>
                  <a:cubicBezTo>
                    <a:pt x="215" y="101"/>
                    <a:pt x="215" y="101"/>
                    <a:pt x="215" y="101"/>
                  </a:cubicBezTo>
                  <a:cubicBezTo>
                    <a:pt x="215" y="59"/>
                    <a:pt x="215" y="59"/>
                    <a:pt x="215" y="59"/>
                  </a:cubicBezTo>
                  <a:cubicBezTo>
                    <a:pt x="139" y="59"/>
                    <a:pt x="139" y="59"/>
                    <a:pt x="139" y="59"/>
                  </a:cubicBezTo>
                  <a:lnTo>
                    <a:pt x="139"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2" name="Freeform 33"/>
            <p:cNvSpPr/>
            <p:nvPr/>
          </p:nvSpPr>
          <p:spPr bwMode="auto">
            <a:xfrm>
              <a:off x="10694988" y="4981576"/>
              <a:ext cx="193675" cy="215900"/>
            </a:xfrm>
            <a:custGeom>
              <a:avLst/>
              <a:gdLst>
                <a:gd name="T0" fmla="*/ 55 w 66"/>
                <a:gd name="T1" fmla="*/ 31 h 74"/>
                <a:gd name="T2" fmla="*/ 33 w 66"/>
                <a:gd name="T3" fmla="*/ 0 h 74"/>
                <a:gd name="T4" fmla="*/ 10 w 66"/>
                <a:gd name="T5" fmla="*/ 31 h 74"/>
                <a:gd name="T6" fmla="*/ 33 w 66"/>
                <a:gd name="T7" fmla="*/ 74 h 74"/>
                <a:gd name="T8" fmla="*/ 55 w 66"/>
                <a:gd name="T9" fmla="*/ 31 h 74"/>
              </a:gdLst>
              <a:ahLst/>
              <a:cxnLst>
                <a:cxn ang="0">
                  <a:pos x="T0" y="T1"/>
                </a:cxn>
                <a:cxn ang="0">
                  <a:pos x="T2" y="T3"/>
                </a:cxn>
                <a:cxn ang="0">
                  <a:pos x="T4" y="T5"/>
                </a:cxn>
                <a:cxn ang="0">
                  <a:pos x="T6" y="T7"/>
                </a:cxn>
                <a:cxn ang="0">
                  <a:pos x="T8" y="T9"/>
                </a:cxn>
              </a:cxnLst>
              <a:rect l="0" t="0" r="r" b="b"/>
              <a:pathLst>
                <a:path w="66" h="74">
                  <a:moveTo>
                    <a:pt x="55" y="31"/>
                  </a:moveTo>
                  <a:cubicBezTo>
                    <a:pt x="45" y="16"/>
                    <a:pt x="33" y="0"/>
                    <a:pt x="33" y="0"/>
                  </a:cubicBezTo>
                  <a:cubicBezTo>
                    <a:pt x="33" y="0"/>
                    <a:pt x="21" y="16"/>
                    <a:pt x="10" y="31"/>
                  </a:cubicBezTo>
                  <a:cubicBezTo>
                    <a:pt x="0" y="46"/>
                    <a:pt x="10" y="74"/>
                    <a:pt x="33" y="74"/>
                  </a:cubicBezTo>
                  <a:cubicBezTo>
                    <a:pt x="56" y="74"/>
                    <a:pt x="66" y="46"/>
                    <a:pt x="5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43" name="组合 1542"/>
          <p:cNvGrpSpPr/>
          <p:nvPr/>
        </p:nvGrpSpPr>
        <p:grpSpPr>
          <a:xfrm>
            <a:off x="6658689" y="1649419"/>
            <a:ext cx="252330" cy="375105"/>
            <a:chOff x="6604001" y="5638801"/>
            <a:chExt cx="531812" cy="790575"/>
          </a:xfrm>
          <a:solidFill>
            <a:srgbClr val="E7E6E6">
              <a:lumMod val="50000"/>
            </a:srgbClr>
          </a:solidFill>
        </p:grpSpPr>
        <p:sp>
          <p:nvSpPr>
            <p:cNvPr id="1544" name="Freeform 40"/>
            <p:cNvSpPr/>
            <p:nvPr/>
          </p:nvSpPr>
          <p:spPr bwMode="auto">
            <a:xfrm>
              <a:off x="6875463" y="5638801"/>
              <a:ext cx="207963" cy="422275"/>
            </a:xfrm>
            <a:custGeom>
              <a:avLst/>
              <a:gdLst>
                <a:gd name="T0" fmla="*/ 58 w 71"/>
                <a:gd name="T1" fmla="*/ 0 h 144"/>
                <a:gd name="T2" fmla="*/ 0 w 71"/>
                <a:gd name="T3" fmla="*/ 116 h 144"/>
                <a:gd name="T4" fmla="*/ 15 w 71"/>
                <a:gd name="T5" fmla="*/ 144 h 144"/>
                <a:gd name="T6" fmla="*/ 66 w 71"/>
                <a:gd name="T7" fmla="*/ 42 h 144"/>
                <a:gd name="T8" fmla="*/ 58 w 71"/>
                <a:gd name="T9" fmla="*/ 0 h 144"/>
              </a:gdLst>
              <a:ahLst/>
              <a:cxnLst>
                <a:cxn ang="0">
                  <a:pos x="T0" y="T1"/>
                </a:cxn>
                <a:cxn ang="0">
                  <a:pos x="T2" y="T3"/>
                </a:cxn>
                <a:cxn ang="0">
                  <a:pos x="T4" y="T5"/>
                </a:cxn>
                <a:cxn ang="0">
                  <a:pos x="T6" y="T7"/>
                </a:cxn>
                <a:cxn ang="0">
                  <a:pos x="T8" y="T9"/>
                </a:cxn>
              </a:cxnLst>
              <a:rect l="0" t="0" r="r" b="b"/>
              <a:pathLst>
                <a:path w="71" h="144">
                  <a:moveTo>
                    <a:pt x="58" y="0"/>
                  </a:moveTo>
                  <a:cubicBezTo>
                    <a:pt x="0" y="116"/>
                    <a:pt x="0" y="116"/>
                    <a:pt x="0" y="116"/>
                  </a:cubicBezTo>
                  <a:cubicBezTo>
                    <a:pt x="15" y="144"/>
                    <a:pt x="15" y="144"/>
                    <a:pt x="15" y="144"/>
                  </a:cubicBezTo>
                  <a:cubicBezTo>
                    <a:pt x="66" y="42"/>
                    <a:pt x="66" y="42"/>
                    <a:pt x="66" y="42"/>
                  </a:cubicBezTo>
                  <a:cubicBezTo>
                    <a:pt x="71" y="32"/>
                    <a:pt x="67" y="10"/>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5" name="Freeform 41"/>
            <p:cNvSpPr>
              <a:spLocks noEditPoints="1"/>
            </p:cNvSpPr>
            <p:nvPr/>
          </p:nvSpPr>
          <p:spPr bwMode="auto">
            <a:xfrm>
              <a:off x="6653213" y="5638801"/>
              <a:ext cx="482600" cy="784225"/>
            </a:xfrm>
            <a:custGeom>
              <a:avLst/>
              <a:gdLst>
                <a:gd name="T0" fmla="*/ 147 w 165"/>
                <a:gd name="T1" fmla="*/ 195 h 268"/>
                <a:gd name="T2" fmla="*/ 108 w 165"/>
                <a:gd name="T3" fmla="*/ 200 h 268"/>
                <a:gd name="T4" fmla="*/ 12 w 165"/>
                <a:gd name="T5" fmla="*/ 0 h 268"/>
                <a:gd name="T6" fmla="*/ 3 w 165"/>
                <a:gd name="T7" fmla="*/ 36 h 268"/>
                <a:gd name="T8" fmla="*/ 61 w 165"/>
                <a:gd name="T9" fmla="*/ 156 h 268"/>
                <a:gd name="T10" fmla="*/ 76 w 165"/>
                <a:gd name="T11" fmla="*/ 173 h 268"/>
                <a:gd name="T12" fmla="*/ 110 w 165"/>
                <a:gd name="T13" fmla="*/ 246 h 268"/>
                <a:gd name="T14" fmla="*/ 132 w 165"/>
                <a:gd name="T15" fmla="*/ 265 h 268"/>
                <a:gd name="T16" fmla="*/ 163 w 165"/>
                <a:gd name="T17" fmla="*/ 240 h 268"/>
                <a:gd name="T18" fmla="*/ 147 w 165"/>
                <a:gd name="T19" fmla="*/ 195 h 268"/>
                <a:gd name="T20" fmla="*/ 71 w 165"/>
                <a:gd name="T21" fmla="*/ 150 h 268"/>
                <a:gd name="T22" fmla="*/ 67 w 165"/>
                <a:gd name="T23" fmla="*/ 146 h 268"/>
                <a:gd name="T24" fmla="*/ 71 w 165"/>
                <a:gd name="T25" fmla="*/ 142 h 268"/>
                <a:gd name="T26" fmla="*/ 75 w 165"/>
                <a:gd name="T27" fmla="*/ 146 h 268"/>
                <a:gd name="T28" fmla="*/ 71 w 165"/>
                <a:gd name="T29" fmla="*/ 150 h 268"/>
                <a:gd name="T30" fmla="*/ 145 w 165"/>
                <a:gd name="T31" fmla="*/ 253 h 268"/>
                <a:gd name="T32" fmla="*/ 118 w 165"/>
                <a:gd name="T33" fmla="*/ 239 h 268"/>
                <a:gd name="T34" fmla="*/ 124 w 165"/>
                <a:gd name="T35" fmla="*/ 200 h 268"/>
                <a:gd name="T36" fmla="*/ 150 w 165"/>
                <a:gd name="T37" fmla="*/ 219 h 268"/>
                <a:gd name="T38" fmla="*/ 145 w 165"/>
                <a:gd name="T39" fmla="*/ 25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 h="268">
                  <a:moveTo>
                    <a:pt x="147" y="195"/>
                  </a:moveTo>
                  <a:cubicBezTo>
                    <a:pt x="133" y="183"/>
                    <a:pt x="116" y="187"/>
                    <a:pt x="108" y="200"/>
                  </a:cubicBezTo>
                  <a:cubicBezTo>
                    <a:pt x="12" y="0"/>
                    <a:pt x="12" y="0"/>
                    <a:pt x="12" y="0"/>
                  </a:cubicBezTo>
                  <a:cubicBezTo>
                    <a:pt x="4" y="8"/>
                    <a:pt x="0" y="28"/>
                    <a:pt x="3" y="36"/>
                  </a:cubicBezTo>
                  <a:cubicBezTo>
                    <a:pt x="6" y="43"/>
                    <a:pt x="61" y="156"/>
                    <a:pt x="61" y="156"/>
                  </a:cubicBezTo>
                  <a:cubicBezTo>
                    <a:pt x="76" y="173"/>
                    <a:pt x="76" y="173"/>
                    <a:pt x="76" y="173"/>
                  </a:cubicBezTo>
                  <a:cubicBezTo>
                    <a:pt x="76" y="173"/>
                    <a:pt x="106" y="237"/>
                    <a:pt x="110" y="246"/>
                  </a:cubicBezTo>
                  <a:cubicBezTo>
                    <a:pt x="115" y="256"/>
                    <a:pt x="125" y="263"/>
                    <a:pt x="132" y="265"/>
                  </a:cubicBezTo>
                  <a:cubicBezTo>
                    <a:pt x="151" y="268"/>
                    <a:pt x="161" y="255"/>
                    <a:pt x="163" y="240"/>
                  </a:cubicBezTo>
                  <a:cubicBezTo>
                    <a:pt x="165" y="222"/>
                    <a:pt x="161" y="206"/>
                    <a:pt x="147" y="195"/>
                  </a:cubicBezTo>
                  <a:close/>
                  <a:moveTo>
                    <a:pt x="71" y="150"/>
                  </a:moveTo>
                  <a:cubicBezTo>
                    <a:pt x="68" y="150"/>
                    <a:pt x="67" y="148"/>
                    <a:pt x="67" y="146"/>
                  </a:cubicBezTo>
                  <a:cubicBezTo>
                    <a:pt x="67" y="144"/>
                    <a:pt x="68" y="142"/>
                    <a:pt x="71" y="142"/>
                  </a:cubicBezTo>
                  <a:cubicBezTo>
                    <a:pt x="73" y="142"/>
                    <a:pt x="75" y="144"/>
                    <a:pt x="75" y="146"/>
                  </a:cubicBezTo>
                  <a:cubicBezTo>
                    <a:pt x="75" y="148"/>
                    <a:pt x="73" y="150"/>
                    <a:pt x="71" y="150"/>
                  </a:cubicBezTo>
                  <a:close/>
                  <a:moveTo>
                    <a:pt x="145" y="253"/>
                  </a:moveTo>
                  <a:cubicBezTo>
                    <a:pt x="136" y="256"/>
                    <a:pt x="124" y="253"/>
                    <a:pt x="118" y="239"/>
                  </a:cubicBezTo>
                  <a:cubicBezTo>
                    <a:pt x="109" y="218"/>
                    <a:pt x="116" y="203"/>
                    <a:pt x="124" y="200"/>
                  </a:cubicBezTo>
                  <a:cubicBezTo>
                    <a:pt x="133" y="196"/>
                    <a:pt x="144" y="204"/>
                    <a:pt x="150" y="219"/>
                  </a:cubicBezTo>
                  <a:cubicBezTo>
                    <a:pt x="156" y="234"/>
                    <a:pt x="153" y="249"/>
                    <a:pt x="145"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6" name="Freeform 42"/>
            <p:cNvSpPr>
              <a:spLocks noEditPoints="1"/>
            </p:cNvSpPr>
            <p:nvPr/>
          </p:nvSpPr>
          <p:spPr bwMode="auto">
            <a:xfrm>
              <a:off x="6604001" y="6121401"/>
              <a:ext cx="266700" cy="307975"/>
            </a:xfrm>
            <a:custGeom>
              <a:avLst/>
              <a:gdLst>
                <a:gd name="T0" fmla="*/ 60 w 91"/>
                <a:gd name="T1" fmla="*/ 34 h 105"/>
                <a:gd name="T2" fmla="*/ 38 w 91"/>
                <a:gd name="T3" fmla="*/ 22 h 105"/>
                <a:gd name="T4" fmla="*/ 9 w 91"/>
                <a:gd name="T5" fmla="*/ 46 h 105"/>
                <a:gd name="T6" fmla="*/ 13 w 91"/>
                <a:gd name="T7" fmla="*/ 93 h 105"/>
                <a:gd name="T8" fmla="*/ 57 w 91"/>
                <a:gd name="T9" fmla="*/ 82 h 105"/>
                <a:gd name="T10" fmla="*/ 91 w 91"/>
                <a:gd name="T11" fmla="*/ 14 h 105"/>
                <a:gd name="T12" fmla="*/ 79 w 91"/>
                <a:gd name="T13" fmla="*/ 0 h 105"/>
                <a:gd name="T14" fmla="*/ 60 w 91"/>
                <a:gd name="T15" fmla="*/ 34 h 105"/>
                <a:gd name="T16" fmla="*/ 50 w 91"/>
                <a:gd name="T17" fmla="*/ 71 h 105"/>
                <a:gd name="T18" fmla="*/ 22 w 91"/>
                <a:gd name="T19" fmla="*/ 87 h 105"/>
                <a:gd name="T20" fmla="*/ 17 w 91"/>
                <a:gd name="T21" fmla="*/ 53 h 105"/>
                <a:gd name="T22" fmla="*/ 43 w 91"/>
                <a:gd name="T23" fmla="*/ 34 h 105"/>
                <a:gd name="T24" fmla="*/ 50 w 91"/>
                <a:gd name="T25"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05">
                  <a:moveTo>
                    <a:pt x="60" y="34"/>
                  </a:moveTo>
                  <a:cubicBezTo>
                    <a:pt x="55" y="27"/>
                    <a:pt x="48" y="22"/>
                    <a:pt x="38" y="22"/>
                  </a:cubicBezTo>
                  <a:cubicBezTo>
                    <a:pt x="26" y="22"/>
                    <a:pt x="15" y="33"/>
                    <a:pt x="9" y="46"/>
                  </a:cubicBezTo>
                  <a:cubicBezTo>
                    <a:pt x="0" y="66"/>
                    <a:pt x="2" y="83"/>
                    <a:pt x="13" y="93"/>
                  </a:cubicBezTo>
                  <a:cubicBezTo>
                    <a:pt x="26" y="105"/>
                    <a:pt x="48" y="100"/>
                    <a:pt x="57" y="82"/>
                  </a:cubicBezTo>
                  <a:cubicBezTo>
                    <a:pt x="66" y="64"/>
                    <a:pt x="80" y="36"/>
                    <a:pt x="91" y="14"/>
                  </a:cubicBezTo>
                  <a:cubicBezTo>
                    <a:pt x="79" y="0"/>
                    <a:pt x="79" y="0"/>
                    <a:pt x="79" y="0"/>
                  </a:cubicBezTo>
                  <a:lnTo>
                    <a:pt x="60" y="34"/>
                  </a:lnTo>
                  <a:close/>
                  <a:moveTo>
                    <a:pt x="50" y="71"/>
                  </a:moveTo>
                  <a:cubicBezTo>
                    <a:pt x="44" y="85"/>
                    <a:pt x="31" y="90"/>
                    <a:pt x="22" y="87"/>
                  </a:cubicBezTo>
                  <a:cubicBezTo>
                    <a:pt x="14" y="83"/>
                    <a:pt x="11" y="68"/>
                    <a:pt x="17" y="53"/>
                  </a:cubicBezTo>
                  <a:cubicBezTo>
                    <a:pt x="23" y="38"/>
                    <a:pt x="34" y="30"/>
                    <a:pt x="43" y="34"/>
                  </a:cubicBezTo>
                  <a:cubicBezTo>
                    <a:pt x="51" y="37"/>
                    <a:pt x="59" y="50"/>
                    <a:pt x="50"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47" name="Freeform 43"/>
          <p:cNvSpPr>
            <a:spLocks noEditPoints="1"/>
          </p:cNvSpPr>
          <p:nvPr/>
        </p:nvSpPr>
        <p:spPr bwMode="auto">
          <a:xfrm>
            <a:off x="7312903" y="1661847"/>
            <a:ext cx="399207" cy="350248"/>
          </a:xfrm>
          <a:custGeom>
            <a:avLst/>
            <a:gdLst>
              <a:gd name="T0" fmla="*/ 211 w 288"/>
              <a:gd name="T1" fmla="*/ 142 h 252"/>
              <a:gd name="T2" fmla="*/ 250 w 288"/>
              <a:gd name="T3" fmla="*/ 101 h 252"/>
              <a:gd name="T4" fmla="*/ 255 w 288"/>
              <a:gd name="T5" fmla="*/ 67 h 252"/>
              <a:gd name="T6" fmla="*/ 249 w 288"/>
              <a:gd name="T7" fmla="*/ 6 h 252"/>
              <a:gd name="T8" fmla="*/ 190 w 288"/>
              <a:gd name="T9" fmla="*/ 65 h 252"/>
              <a:gd name="T10" fmla="*/ 103 w 288"/>
              <a:gd name="T11" fmla="*/ 50 h 252"/>
              <a:gd name="T12" fmla="*/ 141 w 288"/>
              <a:gd name="T13" fmla="*/ 11 h 252"/>
              <a:gd name="T14" fmla="*/ 73 w 288"/>
              <a:gd name="T15" fmla="*/ 12 h 252"/>
              <a:gd name="T16" fmla="*/ 38 w 288"/>
              <a:gd name="T17" fmla="*/ 43 h 252"/>
              <a:gd name="T18" fmla="*/ 34 w 288"/>
              <a:gd name="T19" fmla="*/ 54 h 252"/>
              <a:gd name="T20" fmla="*/ 14 w 288"/>
              <a:gd name="T21" fmla="*/ 70 h 252"/>
              <a:gd name="T22" fmla="*/ 19 w 288"/>
              <a:gd name="T23" fmla="*/ 107 h 252"/>
              <a:gd name="T24" fmla="*/ 38 w 288"/>
              <a:gd name="T25" fmla="*/ 88 h 252"/>
              <a:gd name="T26" fmla="*/ 76 w 288"/>
              <a:gd name="T27" fmla="*/ 77 h 252"/>
              <a:gd name="T28" fmla="*/ 130 w 288"/>
              <a:gd name="T29" fmla="*/ 126 h 252"/>
              <a:gd name="T30" fmla="*/ 89 w 288"/>
              <a:gd name="T31" fmla="*/ 233 h 252"/>
              <a:gd name="T32" fmla="*/ 186 w 288"/>
              <a:gd name="T33" fmla="*/ 198 h 252"/>
              <a:gd name="T34" fmla="*/ 248 w 288"/>
              <a:gd name="T35" fmla="*/ 246 h 252"/>
              <a:gd name="T36" fmla="*/ 269 w 288"/>
              <a:gd name="T37" fmla="*/ 197 h 252"/>
              <a:gd name="T38" fmla="*/ 11 w 288"/>
              <a:gd name="T39" fmla="*/ 89 h 252"/>
              <a:gd name="T40" fmla="*/ 14 w 288"/>
              <a:gd name="T41" fmla="*/ 76 h 252"/>
              <a:gd name="T42" fmla="*/ 44 w 288"/>
              <a:gd name="T43" fmla="*/ 53 h 252"/>
              <a:gd name="T44" fmla="*/ 27 w 288"/>
              <a:gd name="T45" fmla="*/ 77 h 252"/>
              <a:gd name="T46" fmla="*/ 38 w 288"/>
              <a:gd name="T47" fmla="*/ 57 h 252"/>
              <a:gd name="T48" fmla="*/ 45 w 288"/>
              <a:gd name="T49" fmla="*/ 53 h 252"/>
              <a:gd name="T50" fmla="*/ 79 w 288"/>
              <a:gd name="T51" fmla="*/ 20 h 252"/>
              <a:gd name="T52" fmla="*/ 77 w 288"/>
              <a:gd name="T53" fmla="*/ 15 h 252"/>
              <a:gd name="T54" fmla="*/ 105 w 288"/>
              <a:gd name="T55" fmla="*/ 9 h 252"/>
              <a:gd name="T56" fmla="*/ 199 w 288"/>
              <a:gd name="T57" fmla="*/ 67 h 252"/>
              <a:gd name="T58" fmla="*/ 236 w 288"/>
              <a:gd name="T59" fmla="*/ 95 h 252"/>
              <a:gd name="T60" fmla="*/ 223 w 288"/>
              <a:gd name="T61" fmla="*/ 91 h 252"/>
              <a:gd name="T62" fmla="*/ 210 w 288"/>
              <a:gd name="T63" fmla="*/ 82 h 252"/>
              <a:gd name="T64" fmla="*/ 167 w 288"/>
              <a:gd name="T65" fmla="*/ 114 h 252"/>
              <a:gd name="T66" fmla="*/ 199 w 288"/>
              <a:gd name="T67" fmla="*/ 67 h 252"/>
              <a:gd name="T68" fmla="*/ 62 w 288"/>
              <a:gd name="T69" fmla="*/ 209 h 252"/>
              <a:gd name="T70" fmla="*/ 61 w 288"/>
              <a:gd name="T71" fmla="*/ 205 h 252"/>
              <a:gd name="T72" fmla="*/ 140 w 288"/>
              <a:gd name="T73" fmla="*/ 141 h 252"/>
              <a:gd name="T74" fmla="*/ 62 w 288"/>
              <a:gd name="T75" fmla="*/ 208 h 252"/>
              <a:gd name="T76" fmla="*/ 70 w 288"/>
              <a:gd name="T77" fmla="*/ 214 h 252"/>
              <a:gd name="T78" fmla="*/ 82 w 288"/>
              <a:gd name="T79" fmla="*/ 219 h 252"/>
              <a:gd name="T80" fmla="*/ 68 w 288"/>
              <a:gd name="T81" fmla="*/ 228 h 252"/>
              <a:gd name="T82" fmla="*/ 69 w 288"/>
              <a:gd name="T83" fmla="*/ 225 h 252"/>
              <a:gd name="T84" fmla="*/ 79 w 288"/>
              <a:gd name="T85" fmla="*/ 219 h 252"/>
              <a:gd name="T86" fmla="*/ 82 w 288"/>
              <a:gd name="T87" fmla="*/ 219 h 252"/>
              <a:gd name="T88" fmla="*/ 79 w 288"/>
              <a:gd name="T89" fmla="*/ 207 h 252"/>
              <a:gd name="T90" fmla="*/ 82 w 288"/>
              <a:gd name="T91" fmla="*/ 210 h 252"/>
              <a:gd name="T92" fmla="*/ 252 w 288"/>
              <a:gd name="T93" fmla="*/ 226 h 252"/>
              <a:gd name="T94" fmla="*/ 247 w 288"/>
              <a:gd name="T95" fmla="*/ 212 h 252"/>
              <a:gd name="T96" fmla="*/ 194 w 288"/>
              <a:gd name="T97" fmla="*/ 161 h 252"/>
              <a:gd name="T98" fmla="*/ 170 w 288"/>
              <a:gd name="T99" fmla="*/ 144 h 252"/>
              <a:gd name="T100" fmla="*/ 176 w 288"/>
              <a:gd name="T101" fmla="*/ 134 h 252"/>
              <a:gd name="T102" fmla="*/ 205 w 288"/>
              <a:gd name="T103" fmla="*/ 151 h 252"/>
              <a:gd name="T104" fmla="*/ 257 w 288"/>
              <a:gd name="T105" fmla="*/ 2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52">
                <a:moveTo>
                  <a:pt x="269" y="197"/>
                </a:moveTo>
                <a:cubicBezTo>
                  <a:pt x="258" y="189"/>
                  <a:pt x="239" y="183"/>
                  <a:pt x="224" y="160"/>
                </a:cubicBezTo>
                <a:cubicBezTo>
                  <a:pt x="221" y="154"/>
                  <a:pt x="216" y="148"/>
                  <a:pt x="211" y="142"/>
                </a:cubicBezTo>
                <a:cubicBezTo>
                  <a:pt x="205" y="137"/>
                  <a:pt x="199" y="132"/>
                  <a:pt x="193" y="129"/>
                </a:cubicBezTo>
                <a:cubicBezTo>
                  <a:pt x="223" y="99"/>
                  <a:pt x="223" y="99"/>
                  <a:pt x="223" y="99"/>
                </a:cubicBezTo>
                <a:cubicBezTo>
                  <a:pt x="232" y="103"/>
                  <a:pt x="242" y="103"/>
                  <a:pt x="250" y="101"/>
                </a:cubicBezTo>
                <a:cubicBezTo>
                  <a:pt x="257" y="100"/>
                  <a:pt x="264" y="96"/>
                  <a:pt x="270" y="90"/>
                </a:cubicBezTo>
                <a:cubicBezTo>
                  <a:pt x="283" y="76"/>
                  <a:pt x="288" y="57"/>
                  <a:pt x="282" y="40"/>
                </a:cubicBezTo>
                <a:cubicBezTo>
                  <a:pt x="255" y="67"/>
                  <a:pt x="255" y="67"/>
                  <a:pt x="255" y="67"/>
                </a:cubicBezTo>
                <a:cubicBezTo>
                  <a:pt x="229" y="60"/>
                  <a:pt x="229" y="60"/>
                  <a:pt x="229" y="60"/>
                </a:cubicBezTo>
                <a:cubicBezTo>
                  <a:pt x="222" y="33"/>
                  <a:pt x="222" y="33"/>
                  <a:pt x="222" y="33"/>
                </a:cubicBezTo>
                <a:cubicBezTo>
                  <a:pt x="249" y="6"/>
                  <a:pt x="249" y="6"/>
                  <a:pt x="249" y="6"/>
                </a:cubicBezTo>
                <a:cubicBezTo>
                  <a:pt x="232" y="1"/>
                  <a:pt x="213" y="5"/>
                  <a:pt x="199" y="19"/>
                </a:cubicBezTo>
                <a:cubicBezTo>
                  <a:pt x="193" y="25"/>
                  <a:pt x="189" y="32"/>
                  <a:pt x="187" y="39"/>
                </a:cubicBezTo>
                <a:cubicBezTo>
                  <a:pt x="185" y="47"/>
                  <a:pt x="186" y="56"/>
                  <a:pt x="190" y="65"/>
                </a:cubicBezTo>
                <a:cubicBezTo>
                  <a:pt x="152" y="104"/>
                  <a:pt x="152" y="104"/>
                  <a:pt x="152" y="104"/>
                </a:cubicBezTo>
                <a:cubicBezTo>
                  <a:pt x="103" y="54"/>
                  <a:pt x="103" y="54"/>
                  <a:pt x="103" y="54"/>
                </a:cubicBezTo>
                <a:cubicBezTo>
                  <a:pt x="104" y="53"/>
                  <a:pt x="104" y="51"/>
                  <a:pt x="103" y="50"/>
                </a:cubicBezTo>
                <a:cubicBezTo>
                  <a:pt x="95" y="41"/>
                  <a:pt x="91" y="31"/>
                  <a:pt x="101" y="21"/>
                </a:cubicBezTo>
                <a:cubicBezTo>
                  <a:pt x="110" y="12"/>
                  <a:pt x="127" y="10"/>
                  <a:pt x="138" y="12"/>
                </a:cubicBezTo>
                <a:cubicBezTo>
                  <a:pt x="139" y="13"/>
                  <a:pt x="141" y="12"/>
                  <a:pt x="141" y="11"/>
                </a:cubicBezTo>
                <a:cubicBezTo>
                  <a:pt x="141" y="10"/>
                  <a:pt x="141" y="9"/>
                  <a:pt x="139" y="8"/>
                </a:cubicBezTo>
                <a:cubicBezTo>
                  <a:pt x="139" y="8"/>
                  <a:pt x="139" y="8"/>
                  <a:pt x="139" y="8"/>
                </a:cubicBezTo>
                <a:cubicBezTo>
                  <a:pt x="118" y="0"/>
                  <a:pt x="93" y="1"/>
                  <a:pt x="73" y="12"/>
                </a:cubicBezTo>
                <a:cubicBezTo>
                  <a:pt x="71" y="13"/>
                  <a:pt x="71" y="13"/>
                  <a:pt x="71" y="13"/>
                </a:cubicBezTo>
                <a:cubicBezTo>
                  <a:pt x="71" y="12"/>
                  <a:pt x="69" y="12"/>
                  <a:pt x="68" y="13"/>
                </a:cubicBezTo>
                <a:cubicBezTo>
                  <a:pt x="38" y="43"/>
                  <a:pt x="38" y="43"/>
                  <a:pt x="38" y="43"/>
                </a:cubicBezTo>
                <a:cubicBezTo>
                  <a:pt x="37" y="44"/>
                  <a:pt x="37" y="45"/>
                  <a:pt x="38" y="46"/>
                </a:cubicBezTo>
                <a:cubicBezTo>
                  <a:pt x="37" y="47"/>
                  <a:pt x="37" y="47"/>
                  <a:pt x="37" y="47"/>
                </a:cubicBezTo>
                <a:cubicBezTo>
                  <a:pt x="36" y="49"/>
                  <a:pt x="35" y="51"/>
                  <a:pt x="34" y="54"/>
                </a:cubicBezTo>
                <a:cubicBezTo>
                  <a:pt x="33" y="58"/>
                  <a:pt x="30" y="62"/>
                  <a:pt x="27" y="65"/>
                </a:cubicBezTo>
                <a:cubicBezTo>
                  <a:pt x="25" y="67"/>
                  <a:pt x="23" y="69"/>
                  <a:pt x="20" y="70"/>
                </a:cubicBezTo>
                <a:cubicBezTo>
                  <a:pt x="18" y="69"/>
                  <a:pt x="16" y="69"/>
                  <a:pt x="14" y="70"/>
                </a:cubicBezTo>
                <a:cubicBezTo>
                  <a:pt x="1" y="83"/>
                  <a:pt x="1" y="83"/>
                  <a:pt x="1" y="83"/>
                </a:cubicBezTo>
                <a:cubicBezTo>
                  <a:pt x="0" y="85"/>
                  <a:pt x="0" y="87"/>
                  <a:pt x="1" y="89"/>
                </a:cubicBezTo>
                <a:cubicBezTo>
                  <a:pt x="19" y="107"/>
                  <a:pt x="19" y="107"/>
                  <a:pt x="19" y="107"/>
                </a:cubicBezTo>
                <a:cubicBezTo>
                  <a:pt x="21" y="109"/>
                  <a:pt x="24" y="109"/>
                  <a:pt x="26" y="107"/>
                </a:cubicBezTo>
                <a:cubicBezTo>
                  <a:pt x="38" y="94"/>
                  <a:pt x="38" y="94"/>
                  <a:pt x="38" y="94"/>
                </a:cubicBezTo>
                <a:cubicBezTo>
                  <a:pt x="40" y="93"/>
                  <a:pt x="40" y="90"/>
                  <a:pt x="38" y="88"/>
                </a:cubicBezTo>
                <a:cubicBezTo>
                  <a:pt x="38" y="88"/>
                  <a:pt x="38" y="88"/>
                  <a:pt x="38" y="88"/>
                </a:cubicBezTo>
                <a:cubicBezTo>
                  <a:pt x="39" y="85"/>
                  <a:pt x="41" y="83"/>
                  <a:pt x="43" y="81"/>
                </a:cubicBezTo>
                <a:cubicBezTo>
                  <a:pt x="46" y="78"/>
                  <a:pt x="60" y="64"/>
                  <a:pt x="76" y="77"/>
                </a:cubicBezTo>
                <a:cubicBezTo>
                  <a:pt x="77" y="78"/>
                  <a:pt x="79" y="78"/>
                  <a:pt x="80" y="77"/>
                </a:cubicBezTo>
                <a:cubicBezTo>
                  <a:pt x="80" y="77"/>
                  <a:pt x="80" y="77"/>
                  <a:pt x="80" y="77"/>
                </a:cubicBezTo>
                <a:cubicBezTo>
                  <a:pt x="130" y="126"/>
                  <a:pt x="130" y="126"/>
                  <a:pt x="130" y="126"/>
                </a:cubicBezTo>
                <a:cubicBezTo>
                  <a:pt x="56" y="199"/>
                  <a:pt x="56" y="199"/>
                  <a:pt x="56" y="199"/>
                </a:cubicBezTo>
                <a:cubicBezTo>
                  <a:pt x="47" y="209"/>
                  <a:pt x="47" y="224"/>
                  <a:pt x="56" y="233"/>
                </a:cubicBezTo>
                <a:cubicBezTo>
                  <a:pt x="65" y="242"/>
                  <a:pt x="80" y="242"/>
                  <a:pt x="89" y="233"/>
                </a:cubicBezTo>
                <a:cubicBezTo>
                  <a:pt x="155" y="167"/>
                  <a:pt x="155" y="167"/>
                  <a:pt x="155" y="167"/>
                </a:cubicBezTo>
                <a:cubicBezTo>
                  <a:pt x="158" y="173"/>
                  <a:pt x="163" y="179"/>
                  <a:pt x="168" y="185"/>
                </a:cubicBezTo>
                <a:cubicBezTo>
                  <a:pt x="174" y="190"/>
                  <a:pt x="180" y="195"/>
                  <a:pt x="186" y="198"/>
                </a:cubicBezTo>
                <a:cubicBezTo>
                  <a:pt x="209" y="213"/>
                  <a:pt x="215" y="232"/>
                  <a:pt x="223" y="243"/>
                </a:cubicBezTo>
                <a:cubicBezTo>
                  <a:pt x="225" y="245"/>
                  <a:pt x="225" y="245"/>
                  <a:pt x="225" y="245"/>
                </a:cubicBezTo>
                <a:cubicBezTo>
                  <a:pt x="232" y="252"/>
                  <a:pt x="242" y="252"/>
                  <a:pt x="248" y="246"/>
                </a:cubicBezTo>
                <a:cubicBezTo>
                  <a:pt x="272" y="222"/>
                  <a:pt x="272" y="222"/>
                  <a:pt x="272" y="222"/>
                </a:cubicBezTo>
                <a:cubicBezTo>
                  <a:pt x="278" y="216"/>
                  <a:pt x="278" y="206"/>
                  <a:pt x="271" y="199"/>
                </a:cubicBezTo>
                <a:lnTo>
                  <a:pt x="269" y="197"/>
                </a:lnTo>
                <a:close/>
                <a:moveTo>
                  <a:pt x="19" y="81"/>
                </a:moveTo>
                <a:cubicBezTo>
                  <a:pt x="11" y="89"/>
                  <a:pt x="11" y="89"/>
                  <a:pt x="11" y="89"/>
                </a:cubicBezTo>
                <a:cubicBezTo>
                  <a:pt x="11" y="89"/>
                  <a:pt x="11" y="89"/>
                  <a:pt x="11" y="89"/>
                </a:cubicBezTo>
                <a:cubicBezTo>
                  <a:pt x="10" y="90"/>
                  <a:pt x="8" y="90"/>
                  <a:pt x="6" y="89"/>
                </a:cubicBezTo>
                <a:cubicBezTo>
                  <a:pt x="5" y="88"/>
                  <a:pt x="5" y="85"/>
                  <a:pt x="6" y="84"/>
                </a:cubicBezTo>
                <a:cubicBezTo>
                  <a:pt x="14" y="76"/>
                  <a:pt x="14" y="76"/>
                  <a:pt x="14" y="76"/>
                </a:cubicBezTo>
                <a:cubicBezTo>
                  <a:pt x="15" y="74"/>
                  <a:pt x="18" y="74"/>
                  <a:pt x="19" y="76"/>
                </a:cubicBezTo>
                <a:cubicBezTo>
                  <a:pt x="21" y="77"/>
                  <a:pt x="21" y="80"/>
                  <a:pt x="19" y="81"/>
                </a:cubicBezTo>
                <a:close/>
                <a:moveTo>
                  <a:pt x="44" y="53"/>
                </a:moveTo>
                <a:cubicBezTo>
                  <a:pt x="43" y="56"/>
                  <a:pt x="42" y="58"/>
                  <a:pt x="41" y="60"/>
                </a:cubicBezTo>
                <a:cubicBezTo>
                  <a:pt x="39" y="64"/>
                  <a:pt x="37" y="68"/>
                  <a:pt x="33" y="72"/>
                </a:cubicBezTo>
                <a:cubicBezTo>
                  <a:pt x="31" y="74"/>
                  <a:pt x="29" y="76"/>
                  <a:pt x="27" y="77"/>
                </a:cubicBezTo>
                <a:cubicBezTo>
                  <a:pt x="24" y="74"/>
                  <a:pt x="24" y="74"/>
                  <a:pt x="24" y="74"/>
                </a:cubicBezTo>
                <a:cubicBezTo>
                  <a:pt x="26" y="72"/>
                  <a:pt x="28" y="71"/>
                  <a:pt x="30" y="69"/>
                </a:cubicBezTo>
                <a:cubicBezTo>
                  <a:pt x="34" y="65"/>
                  <a:pt x="36" y="61"/>
                  <a:pt x="38" y="57"/>
                </a:cubicBezTo>
                <a:cubicBezTo>
                  <a:pt x="39" y="55"/>
                  <a:pt x="40" y="53"/>
                  <a:pt x="41" y="50"/>
                </a:cubicBezTo>
                <a:cubicBezTo>
                  <a:pt x="42" y="49"/>
                  <a:pt x="42" y="49"/>
                  <a:pt x="42" y="49"/>
                </a:cubicBezTo>
                <a:cubicBezTo>
                  <a:pt x="45" y="53"/>
                  <a:pt x="45" y="53"/>
                  <a:pt x="45" y="53"/>
                </a:cubicBezTo>
                <a:lnTo>
                  <a:pt x="44" y="53"/>
                </a:lnTo>
                <a:close/>
                <a:moveTo>
                  <a:pt x="80" y="20"/>
                </a:moveTo>
                <a:cubicBezTo>
                  <a:pt x="79" y="20"/>
                  <a:pt x="79" y="20"/>
                  <a:pt x="79" y="20"/>
                </a:cubicBezTo>
                <a:cubicBezTo>
                  <a:pt x="76" y="17"/>
                  <a:pt x="76" y="17"/>
                  <a:pt x="76" y="17"/>
                </a:cubicBezTo>
                <a:cubicBezTo>
                  <a:pt x="76" y="17"/>
                  <a:pt x="76" y="16"/>
                  <a:pt x="76" y="16"/>
                </a:cubicBezTo>
                <a:cubicBezTo>
                  <a:pt x="76" y="16"/>
                  <a:pt x="76" y="15"/>
                  <a:pt x="77" y="15"/>
                </a:cubicBezTo>
                <a:cubicBezTo>
                  <a:pt x="86" y="11"/>
                  <a:pt x="95" y="8"/>
                  <a:pt x="105" y="7"/>
                </a:cubicBezTo>
                <a:cubicBezTo>
                  <a:pt x="105" y="6"/>
                  <a:pt x="106" y="7"/>
                  <a:pt x="106" y="8"/>
                </a:cubicBezTo>
                <a:cubicBezTo>
                  <a:pt x="106" y="8"/>
                  <a:pt x="106" y="9"/>
                  <a:pt x="105" y="9"/>
                </a:cubicBezTo>
                <a:cubicBezTo>
                  <a:pt x="105" y="9"/>
                  <a:pt x="105" y="9"/>
                  <a:pt x="105" y="9"/>
                </a:cubicBezTo>
                <a:cubicBezTo>
                  <a:pt x="96" y="11"/>
                  <a:pt x="88" y="15"/>
                  <a:pt x="80" y="20"/>
                </a:cubicBezTo>
                <a:close/>
                <a:moveTo>
                  <a:pt x="199" y="67"/>
                </a:moveTo>
                <a:cubicBezTo>
                  <a:pt x="193" y="56"/>
                  <a:pt x="192" y="43"/>
                  <a:pt x="199" y="32"/>
                </a:cubicBezTo>
                <a:cubicBezTo>
                  <a:pt x="195" y="48"/>
                  <a:pt x="197" y="60"/>
                  <a:pt x="207" y="72"/>
                </a:cubicBezTo>
                <a:cubicBezTo>
                  <a:pt x="218" y="86"/>
                  <a:pt x="229" y="91"/>
                  <a:pt x="236" y="95"/>
                </a:cubicBezTo>
                <a:cubicBezTo>
                  <a:pt x="231" y="94"/>
                  <a:pt x="227" y="93"/>
                  <a:pt x="223" y="91"/>
                </a:cubicBezTo>
                <a:cubicBezTo>
                  <a:pt x="223" y="91"/>
                  <a:pt x="223" y="91"/>
                  <a:pt x="223" y="91"/>
                </a:cubicBezTo>
                <a:cubicBezTo>
                  <a:pt x="223" y="91"/>
                  <a:pt x="223" y="91"/>
                  <a:pt x="223" y="91"/>
                </a:cubicBezTo>
                <a:cubicBezTo>
                  <a:pt x="219" y="89"/>
                  <a:pt x="215" y="86"/>
                  <a:pt x="212" y="84"/>
                </a:cubicBezTo>
                <a:cubicBezTo>
                  <a:pt x="212" y="83"/>
                  <a:pt x="212" y="83"/>
                  <a:pt x="212" y="83"/>
                </a:cubicBezTo>
                <a:cubicBezTo>
                  <a:pt x="211" y="83"/>
                  <a:pt x="211" y="82"/>
                  <a:pt x="210" y="82"/>
                </a:cubicBezTo>
                <a:cubicBezTo>
                  <a:pt x="175" y="117"/>
                  <a:pt x="175" y="117"/>
                  <a:pt x="175" y="117"/>
                </a:cubicBezTo>
                <a:cubicBezTo>
                  <a:pt x="174" y="116"/>
                  <a:pt x="173" y="115"/>
                  <a:pt x="172" y="115"/>
                </a:cubicBezTo>
                <a:cubicBezTo>
                  <a:pt x="167" y="114"/>
                  <a:pt x="167" y="114"/>
                  <a:pt x="167" y="114"/>
                </a:cubicBezTo>
                <a:cubicBezTo>
                  <a:pt x="166" y="114"/>
                  <a:pt x="165" y="115"/>
                  <a:pt x="164" y="115"/>
                </a:cubicBezTo>
                <a:cubicBezTo>
                  <a:pt x="157" y="109"/>
                  <a:pt x="157" y="109"/>
                  <a:pt x="157" y="109"/>
                </a:cubicBezTo>
                <a:lnTo>
                  <a:pt x="199" y="67"/>
                </a:lnTo>
                <a:close/>
                <a:moveTo>
                  <a:pt x="62" y="208"/>
                </a:moveTo>
                <a:cubicBezTo>
                  <a:pt x="62" y="208"/>
                  <a:pt x="62" y="209"/>
                  <a:pt x="62" y="209"/>
                </a:cubicBezTo>
                <a:cubicBezTo>
                  <a:pt x="62" y="209"/>
                  <a:pt x="62" y="209"/>
                  <a:pt x="62" y="209"/>
                </a:cubicBezTo>
                <a:cubicBezTo>
                  <a:pt x="58" y="213"/>
                  <a:pt x="57" y="218"/>
                  <a:pt x="59" y="223"/>
                </a:cubicBezTo>
                <a:cubicBezTo>
                  <a:pt x="58" y="223"/>
                  <a:pt x="58" y="223"/>
                  <a:pt x="58" y="223"/>
                </a:cubicBezTo>
                <a:cubicBezTo>
                  <a:pt x="55" y="217"/>
                  <a:pt x="56" y="210"/>
                  <a:pt x="61" y="205"/>
                </a:cubicBezTo>
                <a:cubicBezTo>
                  <a:pt x="135" y="131"/>
                  <a:pt x="135" y="131"/>
                  <a:pt x="135" y="131"/>
                </a:cubicBezTo>
                <a:cubicBezTo>
                  <a:pt x="141" y="138"/>
                  <a:pt x="141" y="138"/>
                  <a:pt x="141" y="138"/>
                </a:cubicBezTo>
                <a:cubicBezTo>
                  <a:pt x="141" y="139"/>
                  <a:pt x="140" y="140"/>
                  <a:pt x="140" y="141"/>
                </a:cubicBezTo>
                <a:cubicBezTo>
                  <a:pt x="76" y="206"/>
                  <a:pt x="76" y="206"/>
                  <a:pt x="76" y="206"/>
                </a:cubicBezTo>
                <a:cubicBezTo>
                  <a:pt x="73" y="204"/>
                  <a:pt x="69" y="205"/>
                  <a:pt x="66" y="206"/>
                </a:cubicBezTo>
                <a:cubicBezTo>
                  <a:pt x="65" y="206"/>
                  <a:pt x="63" y="207"/>
                  <a:pt x="62" y="208"/>
                </a:cubicBezTo>
                <a:close/>
                <a:moveTo>
                  <a:pt x="73" y="222"/>
                </a:moveTo>
                <a:cubicBezTo>
                  <a:pt x="71" y="222"/>
                  <a:pt x="69" y="221"/>
                  <a:pt x="68" y="219"/>
                </a:cubicBezTo>
                <a:cubicBezTo>
                  <a:pt x="67" y="217"/>
                  <a:pt x="68" y="215"/>
                  <a:pt x="70" y="214"/>
                </a:cubicBezTo>
                <a:cubicBezTo>
                  <a:pt x="72" y="213"/>
                  <a:pt x="75" y="214"/>
                  <a:pt x="76" y="216"/>
                </a:cubicBezTo>
                <a:cubicBezTo>
                  <a:pt x="76" y="219"/>
                  <a:pt x="75" y="221"/>
                  <a:pt x="73" y="222"/>
                </a:cubicBezTo>
                <a:close/>
                <a:moveTo>
                  <a:pt x="82" y="219"/>
                </a:moveTo>
                <a:cubicBezTo>
                  <a:pt x="82" y="219"/>
                  <a:pt x="82" y="219"/>
                  <a:pt x="82" y="219"/>
                </a:cubicBezTo>
                <a:cubicBezTo>
                  <a:pt x="82" y="222"/>
                  <a:pt x="81" y="225"/>
                  <a:pt x="78" y="226"/>
                </a:cubicBezTo>
                <a:cubicBezTo>
                  <a:pt x="75" y="229"/>
                  <a:pt x="72" y="229"/>
                  <a:pt x="68" y="228"/>
                </a:cubicBezTo>
                <a:cubicBezTo>
                  <a:pt x="68" y="228"/>
                  <a:pt x="68" y="228"/>
                  <a:pt x="68" y="228"/>
                </a:cubicBezTo>
                <a:cubicBezTo>
                  <a:pt x="67" y="228"/>
                  <a:pt x="67" y="227"/>
                  <a:pt x="67" y="226"/>
                </a:cubicBezTo>
                <a:cubicBezTo>
                  <a:pt x="67" y="225"/>
                  <a:pt x="68" y="224"/>
                  <a:pt x="69" y="225"/>
                </a:cubicBezTo>
                <a:cubicBezTo>
                  <a:pt x="71" y="225"/>
                  <a:pt x="74" y="225"/>
                  <a:pt x="76" y="224"/>
                </a:cubicBezTo>
                <a:cubicBezTo>
                  <a:pt x="78" y="222"/>
                  <a:pt x="78" y="220"/>
                  <a:pt x="79" y="219"/>
                </a:cubicBezTo>
                <a:cubicBezTo>
                  <a:pt x="79" y="219"/>
                  <a:pt x="79" y="219"/>
                  <a:pt x="79" y="219"/>
                </a:cubicBezTo>
                <a:cubicBezTo>
                  <a:pt x="79" y="218"/>
                  <a:pt x="79" y="218"/>
                  <a:pt x="79" y="218"/>
                </a:cubicBezTo>
                <a:cubicBezTo>
                  <a:pt x="79" y="217"/>
                  <a:pt x="80" y="217"/>
                  <a:pt x="81" y="217"/>
                </a:cubicBezTo>
                <a:cubicBezTo>
                  <a:pt x="82" y="217"/>
                  <a:pt x="83" y="218"/>
                  <a:pt x="82" y="219"/>
                </a:cubicBezTo>
                <a:close/>
                <a:moveTo>
                  <a:pt x="82" y="210"/>
                </a:moveTo>
                <a:cubicBezTo>
                  <a:pt x="82" y="210"/>
                  <a:pt x="81" y="209"/>
                  <a:pt x="81" y="209"/>
                </a:cubicBezTo>
                <a:cubicBezTo>
                  <a:pt x="80" y="208"/>
                  <a:pt x="80" y="208"/>
                  <a:pt x="79" y="207"/>
                </a:cubicBezTo>
                <a:cubicBezTo>
                  <a:pt x="141" y="146"/>
                  <a:pt x="141" y="146"/>
                  <a:pt x="141" y="146"/>
                </a:cubicBezTo>
                <a:cubicBezTo>
                  <a:pt x="141" y="147"/>
                  <a:pt x="142" y="148"/>
                  <a:pt x="143" y="149"/>
                </a:cubicBezTo>
                <a:lnTo>
                  <a:pt x="82" y="210"/>
                </a:lnTo>
                <a:close/>
                <a:moveTo>
                  <a:pt x="260" y="218"/>
                </a:moveTo>
                <a:cubicBezTo>
                  <a:pt x="253" y="226"/>
                  <a:pt x="253" y="226"/>
                  <a:pt x="253" y="226"/>
                </a:cubicBezTo>
                <a:cubicBezTo>
                  <a:pt x="252" y="226"/>
                  <a:pt x="252" y="226"/>
                  <a:pt x="252" y="226"/>
                </a:cubicBezTo>
                <a:cubicBezTo>
                  <a:pt x="252" y="226"/>
                  <a:pt x="252" y="226"/>
                  <a:pt x="252" y="226"/>
                </a:cubicBezTo>
                <a:cubicBezTo>
                  <a:pt x="252" y="226"/>
                  <a:pt x="252" y="226"/>
                  <a:pt x="252" y="226"/>
                </a:cubicBezTo>
                <a:cubicBezTo>
                  <a:pt x="253" y="221"/>
                  <a:pt x="251" y="216"/>
                  <a:pt x="247" y="212"/>
                </a:cubicBezTo>
                <a:cubicBezTo>
                  <a:pt x="245" y="210"/>
                  <a:pt x="245" y="210"/>
                  <a:pt x="245" y="210"/>
                </a:cubicBezTo>
                <a:cubicBezTo>
                  <a:pt x="235" y="202"/>
                  <a:pt x="220" y="195"/>
                  <a:pt x="206" y="177"/>
                </a:cubicBezTo>
                <a:cubicBezTo>
                  <a:pt x="203" y="171"/>
                  <a:pt x="199" y="166"/>
                  <a:pt x="194" y="161"/>
                </a:cubicBezTo>
                <a:cubicBezTo>
                  <a:pt x="186" y="154"/>
                  <a:pt x="178" y="148"/>
                  <a:pt x="171" y="145"/>
                </a:cubicBezTo>
                <a:cubicBezTo>
                  <a:pt x="171" y="145"/>
                  <a:pt x="171" y="145"/>
                  <a:pt x="171" y="145"/>
                </a:cubicBezTo>
                <a:cubicBezTo>
                  <a:pt x="171" y="144"/>
                  <a:pt x="170" y="144"/>
                  <a:pt x="170" y="144"/>
                </a:cubicBezTo>
                <a:cubicBezTo>
                  <a:pt x="169" y="143"/>
                  <a:pt x="169" y="141"/>
                  <a:pt x="170" y="140"/>
                </a:cubicBezTo>
                <a:cubicBezTo>
                  <a:pt x="170" y="140"/>
                  <a:pt x="170" y="140"/>
                  <a:pt x="170" y="140"/>
                </a:cubicBezTo>
                <a:cubicBezTo>
                  <a:pt x="176" y="134"/>
                  <a:pt x="176" y="134"/>
                  <a:pt x="176" y="134"/>
                </a:cubicBezTo>
                <a:cubicBezTo>
                  <a:pt x="176" y="134"/>
                  <a:pt x="176" y="134"/>
                  <a:pt x="176" y="134"/>
                </a:cubicBezTo>
                <a:cubicBezTo>
                  <a:pt x="177" y="133"/>
                  <a:pt x="179" y="133"/>
                  <a:pt x="180" y="134"/>
                </a:cubicBezTo>
                <a:cubicBezTo>
                  <a:pt x="188" y="137"/>
                  <a:pt x="197" y="143"/>
                  <a:pt x="205" y="151"/>
                </a:cubicBezTo>
                <a:cubicBezTo>
                  <a:pt x="209" y="156"/>
                  <a:pt x="214" y="161"/>
                  <a:pt x="217" y="166"/>
                </a:cubicBezTo>
                <a:cubicBezTo>
                  <a:pt x="230" y="185"/>
                  <a:pt x="246" y="192"/>
                  <a:pt x="255" y="199"/>
                </a:cubicBezTo>
                <a:cubicBezTo>
                  <a:pt x="257" y="201"/>
                  <a:pt x="257" y="201"/>
                  <a:pt x="257" y="201"/>
                </a:cubicBezTo>
                <a:cubicBezTo>
                  <a:pt x="266" y="207"/>
                  <a:pt x="266" y="213"/>
                  <a:pt x="260" y="2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48" name="Freeform 73"/>
          <p:cNvSpPr/>
          <p:nvPr/>
        </p:nvSpPr>
        <p:spPr bwMode="auto">
          <a:xfrm>
            <a:off x="10305438" y="1657328"/>
            <a:ext cx="262875" cy="359287"/>
          </a:xfrm>
          <a:custGeom>
            <a:avLst/>
            <a:gdLst>
              <a:gd name="T0" fmla="*/ 47 w 189"/>
              <a:gd name="T1" fmla="*/ 75 h 259"/>
              <a:gd name="T2" fmla="*/ 47 w 189"/>
              <a:gd name="T3" fmla="*/ 182 h 259"/>
              <a:gd name="T4" fmla="*/ 35 w 189"/>
              <a:gd name="T5" fmla="*/ 180 h 259"/>
              <a:gd name="T6" fmla="*/ 0 w 189"/>
              <a:gd name="T7" fmla="*/ 220 h 259"/>
              <a:gd name="T8" fmla="*/ 35 w 189"/>
              <a:gd name="T9" fmla="*/ 259 h 259"/>
              <a:gd name="T10" fmla="*/ 71 w 189"/>
              <a:gd name="T11" fmla="*/ 220 h 259"/>
              <a:gd name="T12" fmla="*/ 71 w 189"/>
              <a:gd name="T13" fmla="*/ 112 h 259"/>
              <a:gd name="T14" fmla="*/ 164 w 189"/>
              <a:gd name="T15" fmla="*/ 62 h 259"/>
              <a:gd name="T16" fmla="*/ 164 w 189"/>
              <a:gd name="T17" fmla="*/ 144 h 259"/>
              <a:gd name="T18" fmla="*/ 153 w 189"/>
              <a:gd name="T19" fmla="*/ 142 h 259"/>
              <a:gd name="T20" fmla="*/ 118 w 189"/>
              <a:gd name="T21" fmla="*/ 182 h 259"/>
              <a:gd name="T22" fmla="*/ 153 w 189"/>
              <a:gd name="T23" fmla="*/ 222 h 259"/>
              <a:gd name="T24" fmla="*/ 189 w 189"/>
              <a:gd name="T25" fmla="*/ 182 h 259"/>
              <a:gd name="T26" fmla="*/ 189 w 189"/>
              <a:gd name="T27" fmla="*/ 0 h 259"/>
              <a:gd name="T28" fmla="*/ 47 w 189"/>
              <a:gd name="T29" fmla="*/ 7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59">
                <a:moveTo>
                  <a:pt x="47" y="75"/>
                </a:moveTo>
                <a:cubicBezTo>
                  <a:pt x="47" y="182"/>
                  <a:pt x="47" y="182"/>
                  <a:pt x="47" y="182"/>
                </a:cubicBezTo>
                <a:cubicBezTo>
                  <a:pt x="43" y="181"/>
                  <a:pt x="39" y="180"/>
                  <a:pt x="35" y="180"/>
                </a:cubicBezTo>
                <a:cubicBezTo>
                  <a:pt x="16" y="180"/>
                  <a:pt x="0" y="198"/>
                  <a:pt x="0" y="220"/>
                </a:cubicBezTo>
                <a:cubicBezTo>
                  <a:pt x="0" y="242"/>
                  <a:pt x="16" y="259"/>
                  <a:pt x="35" y="259"/>
                </a:cubicBezTo>
                <a:cubicBezTo>
                  <a:pt x="55" y="259"/>
                  <a:pt x="71" y="242"/>
                  <a:pt x="71" y="220"/>
                </a:cubicBezTo>
                <a:cubicBezTo>
                  <a:pt x="71" y="112"/>
                  <a:pt x="71" y="112"/>
                  <a:pt x="71" y="112"/>
                </a:cubicBezTo>
                <a:cubicBezTo>
                  <a:pt x="164" y="62"/>
                  <a:pt x="164" y="62"/>
                  <a:pt x="164" y="62"/>
                </a:cubicBezTo>
                <a:cubicBezTo>
                  <a:pt x="164" y="144"/>
                  <a:pt x="164" y="144"/>
                  <a:pt x="164" y="144"/>
                </a:cubicBezTo>
                <a:cubicBezTo>
                  <a:pt x="161" y="143"/>
                  <a:pt x="157" y="142"/>
                  <a:pt x="153" y="142"/>
                </a:cubicBezTo>
                <a:cubicBezTo>
                  <a:pt x="134" y="142"/>
                  <a:pt x="118" y="160"/>
                  <a:pt x="118" y="182"/>
                </a:cubicBezTo>
                <a:cubicBezTo>
                  <a:pt x="118" y="204"/>
                  <a:pt x="134" y="222"/>
                  <a:pt x="153" y="222"/>
                </a:cubicBezTo>
                <a:cubicBezTo>
                  <a:pt x="173" y="222"/>
                  <a:pt x="189" y="204"/>
                  <a:pt x="189" y="182"/>
                </a:cubicBezTo>
                <a:cubicBezTo>
                  <a:pt x="189" y="0"/>
                  <a:pt x="189" y="0"/>
                  <a:pt x="189" y="0"/>
                </a:cubicBezTo>
                <a:lnTo>
                  <a:pt x="47" y="7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49" name="组合 1548"/>
          <p:cNvGrpSpPr/>
          <p:nvPr/>
        </p:nvGrpSpPr>
        <p:grpSpPr>
          <a:xfrm>
            <a:off x="10983301" y="1666366"/>
            <a:ext cx="328405" cy="341210"/>
            <a:chOff x="2273301" y="1931988"/>
            <a:chExt cx="692150" cy="719138"/>
          </a:xfrm>
          <a:solidFill>
            <a:srgbClr val="E7E6E6">
              <a:lumMod val="50000"/>
            </a:srgbClr>
          </a:solidFill>
        </p:grpSpPr>
        <p:sp>
          <p:nvSpPr>
            <p:cNvPr id="1550" name="Freeform 135"/>
            <p:cNvSpPr/>
            <p:nvPr/>
          </p:nvSpPr>
          <p:spPr bwMode="auto">
            <a:xfrm>
              <a:off x="2308226" y="2543176"/>
              <a:ext cx="101600" cy="107950"/>
            </a:xfrm>
            <a:custGeom>
              <a:avLst/>
              <a:gdLst>
                <a:gd name="T0" fmla="*/ 19 w 35"/>
                <a:gd name="T1" fmla="*/ 0 h 37"/>
                <a:gd name="T2" fmla="*/ 1 w 35"/>
                <a:gd name="T3" fmla="*/ 28 h 37"/>
                <a:gd name="T4" fmla="*/ 3 w 35"/>
                <a:gd name="T5" fmla="*/ 35 h 37"/>
                <a:gd name="T6" fmla="*/ 11 w 35"/>
                <a:gd name="T7" fmla="*/ 37 h 37"/>
                <a:gd name="T8" fmla="*/ 35 w 35"/>
                <a:gd name="T9" fmla="*/ 14 h 37"/>
                <a:gd name="T10" fmla="*/ 32 w 35"/>
                <a:gd name="T11" fmla="*/ 11 h 37"/>
                <a:gd name="T12" fmla="*/ 19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19" y="0"/>
                  </a:moveTo>
                  <a:cubicBezTo>
                    <a:pt x="1" y="28"/>
                    <a:pt x="1" y="28"/>
                    <a:pt x="1" y="28"/>
                  </a:cubicBezTo>
                  <a:cubicBezTo>
                    <a:pt x="0" y="31"/>
                    <a:pt x="2" y="33"/>
                    <a:pt x="3" y="35"/>
                  </a:cubicBezTo>
                  <a:cubicBezTo>
                    <a:pt x="5" y="36"/>
                    <a:pt x="9" y="37"/>
                    <a:pt x="11" y="37"/>
                  </a:cubicBezTo>
                  <a:cubicBezTo>
                    <a:pt x="35" y="14"/>
                    <a:pt x="35" y="14"/>
                    <a:pt x="35" y="14"/>
                  </a:cubicBezTo>
                  <a:cubicBezTo>
                    <a:pt x="34" y="13"/>
                    <a:pt x="33" y="12"/>
                    <a:pt x="32" y="11"/>
                  </a:cubicBezTo>
                  <a:cubicBezTo>
                    <a:pt x="27" y="8"/>
                    <a:pt x="23" y="4"/>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1" name="Freeform 136"/>
            <p:cNvSpPr/>
            <p:nvPr/>
          </p:nvSpPr>
          <p:spPr bwMode="auto">
            <a:xfrm>
              <a:off x="2273301" y="2159001"/>
              <a:ext cx="511175" cy="484188"/>
            </a:xfrm>
            <a:custGeom>
              <a:avLst/>
              <a:gdLst>
                <a:gd name="T0" fmla="*/ 160 w 175"/>
                <a:gd name="T1" fmla="*/ 67 h 165"/>
                <a:gd name="T2" fmla="*/ 149 w 175"/>
                <a:gd name="T3" fmla="*/ 84 h 165"/>
                <a:gd name="T4" fmla="*/ 103 w 175"/>
                <a:gd name="T5" fmla="*/ 91 h 165"/>
                <a:gd name="T6" fmla="*/ 87 w 175"/>
                <a:gd name="T7" fmla="*/ 83 h 165"/>
                <a:gd name="T8" fmla="*/ 73 w 175"/>
                <a:gd name="T9" fmla="*/ 67 h 165"/>
                <a:gd name="T10" fmla="*/ 73 w 175"/>
                <a:gd name="T11" fmla="*/ 22 h 165"/>
                <a:gd name="T12" fmla="*/ 93 w 175"/>
                <a:gd name="T13" fmla="*/ 9 h 165"/>
                <a:gd name="T14" fmla="*/ 25 w 175"/>
                <a:gd name="T15" fmla="*/ 24 h 165"/>
                <a:gd name="T16" fmla="*/ 25 w 175"/>
                <a:gd name="T17" fmla="*/ 24 h 165"/>
                <a:gd name="T18" fmla="*/ 25 w 175"/>
                <a:gd name="T19" fmla="*/ 24 h 165"/>
                <a:gd name="T20" fmla="*/ 20 w 175"/>
                <a:gd name="T21" fmla="*/ 29 h 165"/>
                <a:gd name="T22" fmla="*/ 17 w 175"/>
                <a:gd name="T23" fmla="*/ 35 h 165"/>
                <a:gd name="T24" fmla="*/ 35 w 175"/>
                <a:gd name="T25" fmla="*/ 125 h 165"/>
                <a:gd name="T26" fmla="*/ 48 w 175"/>
                <a:gd name="T27" fmla="*/ 136 h 165"/>
                <a:gd name="T28" fmla="*/ 52 w 175"/>
                <a:gd name="T29" fmla="*/ 139 h 165"/>
                <a:gd name="T30" fmla="*/ 156 w 175"/>
                <a:gd name="T31" fmla="*/ 134 h 165"/>
                <a:gd name="T32" fmla="*/ 157 w 175"/>
                <a:gd name="T33" fmla="*/ 132 h 165"/>
                <a:gd name="T34" fmla="*/ 157 w 175"/>
                <a:gd name="T35" fmla="*/ 132 h 165"/>
                <a:gd name="T36" fmla="*/ 160 w 175"/>
                <a:gd name="T37" fmla="*/ 6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165">
                  <a:moveTo>
                    <a:pt x="160" y="67"/>
                  </a:moveTo>
                  <a:cubicBezTo>
                    <a:pt x="149" y="84"/>
                    <a:pt x="149" y="84"/>
                    <a:pt x="149" y="84"/>
                  </a:cubicBezTo>
                  <a:cubicBezTo>
                    <a:pt x="141" y="97"/>
                    <a:pt x="118" y="96"/>
                    <a:pt x="103" y="91"/>
                  </a:cubicBezTo>
                  <a:cubicBezTo>
                    <a:pt x="97" y="90"/>
                    <a:pt x="92" y="87"/>
                    <a:pt x="87" y="83"/>
                  </a:cubicBezTo>
                  <a:cubicBezTo>
                    <a:pt x="81" y="79"/>
                    <a:pt x="76" y="73"/>
                    <a:pt x="73" y="67"/>
                  </a:cubicBezTo>
                  <a:cubicBezTo>
                    <a:pt x="67" y="55"/>
                    <a:pt x="64" y="35"/>
                    <a:pt x="73" y="22"/>
                  </a:cubicBezTo>
                  <a:cubicBezTo>
                    <a:pt x="93" y="9"/>
                    <a:pt x="93" y="9"/>
                    <a:pt x="93" y="9"/>
                  </a:cubicBezTo>
                  <a:cubicBezTo>
                    <a:pt x="66" y="0"/>
                    <a:pt x="42" y="8"/>
                    <a:pt x="25" y="24"/>
                  </a:cubicBezTo>
                  <a:cubicBezTo>
                    <a:pt x="25" y="24"/>
                    <a:pt x="25" y="24"/>
                    <a:pt x="25" y="24"/>
                  </a:cubicBezTo>
                  <a:cubicBezTo>
                    <a:pt x="25" y="24"/>
                    <a:pt x="25" y="24"/>
                    <a:pt x="25" y="24"/>
                  </a:cubicBezTo>
                  <a:cubicBezTo>
                    <a:pt x="23" y="26"/>
                    <a:pt x="22" y="28"/>
                    <a:pt x="20" y="29"/>
                  </a:cubicBezTo>
                  <a:cubicBezTo>
                    <a:pt x="19" y="31"/>
                    <a:pt x="18" y="33"/>
                    <a:pt x="17" y="35"/>
                  </a:cubicBezTo>
                  <a:cubicBezTo>
                    <a:pt x="0" y="62"/>
                    <a:pt x="9" y="98"/>
                    <a:pt x="35" y="125"/>
                  </a:cubicBezTo>
                  <a:cubicBezTo>
                    <a:pt x="39" y="129"/>
                    <a:pt x="43" y="133"/>
                    <a:pt x="48" y="136"/>
                  </a:cubicBezTo>
                  <a:cubicBezTo>
                    <a:pt x="49" y="137"/>
                    <a:pt x="50" y="138"/>
                    <a:pt x="52" y="139"/>
                  </a:cubicBezTo>
                  <a:cubicBezTo>
                    <a:pt x="88" y="165"/>
                    <a:pt x="133" y="164"/>
                    <a:pt x="156" y="134"/>
                  </a:cubicBezTo>
                  <a:cubicBezTo>
                    <a:pt x="157" y="133"/>
                    <a:pt x="157" y="133"/>
                    <a:pt x="157" y="132"/>
                  </a:cubicBezTo>
                  <a:cubicBezTo>
                    <a:pt x="157" y="132"/>
                    <a:pt x="157" y="132"/>
                    <a:pt x="157" y="132"/>
                  </a:cubicBezTo>
                  <a:cubicBezTo>
                    <a:pt x="171" y="113"/>
                    <a:pt x="175" y="92"/>
                    <a:pt x="16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2" name="Freeform 137"/>
            <p:cNvSpPr/>
            <p:nvPr/>
          </p:nvSpPr>
          <p:spPr bwMode="auto">
            <a:xfrm>
              <a:off x="2489201" y="2154238"/>
              <a:ext cx="271463" cy="265113"/>
            </a:xfrm>
            <a:custGeom>
              <a:avLst/>
              <a:gdLst>
                <a:gd name="T0" fmla="*/ 60 w 93"/>
                <a:gd name="T1" fmla="*/ 28 h 91"/>
                <a:gd name="T2" fmla="*/ 36 w 93"/>
                <a:gd name="T3" fmla="*/ 0 h 91"/>
                <a:gd name="T4" fmla="*/ 10 w 93"/>
                <a:gd name="T5" fmla="*/ 23 h 91"/>
                <a:gd name="T6" fmla="*/ 7 w 93"/>
                <a:gd name="T7" fmla="*/ 62 h 91"/>
                <a:gd name="T8" fmla="*/ 21 w 93"/>
                <a:gd name="T9" fmla="*/ 78 h 91"/>
                <a:gd name="T10" fmla="*/ 36 w 93"/>
                <a:gd name="T11" fmla="*/ 86 h 91"/>
                <a:gd name="T12" fmla="*/ 77 w 93"/>
                <a:gd name="T13" fmla="*/ 74 h 91"/>
                <a:gd name="T14" fmla="*/ 93 w 93"/>
                <a:gd name="T15" fmla="*/ 45 h 91"/>
                <a:gd name="T16" fmla="*/ 60 w 93"/>
                <a:gd name="T1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1">
                  <a:moveTo>
                    <a:pt x="60" y="28"/>
                  </a:moveTo>
                  <a:cubicBezTo>
                    <a:pt x="49" y="20"/>
                    <a:pt x="41" y="10"/>
                    <a:pt x="36" y="0"/>
                  </a:cubicBezTo>
                  <a:cubicBezTo>
                    <a:pt x="36" y="0"/>
                    <a:pt x="10" y="23"/>
                    <a:pt x="10" y="23"/>
                  </a:cubicBezTo>
                  <a:cubicBezTo>
                    <a:pt x="0" y="36"/>
                    <a:pt x="0" y="50"/>
                    <a:pt x="7" y="62"/>
                  </a:cubicBezTo>
                  <a:cubicBezTo>
                    <a:pt x="10" y="68"/>
                    <a:pt x="15" y="74"/>
                    <a:pt x="21" y="78"/>
                  </a:cubicBezTo>
                  <a:cubicBezTo>
                    <a:pt x="25" y="82"/>
                    <a:pt x="31" y="85"/>
                    <a:pt x="36" y="86"/>
                  </a:cubicBezTo>
                  <a:cubicBezTo>
                    <a:pt x="52" y="91"/>
                    <a:pt x="68" y="88"/>
                    <a:pt x="77" y="74"/>
                  </a:cubicBezTo>
                  <a:cubicBezTo>
                    <a:pt x="93" y="45"/>
                    <a:pt x="93" y="45"/>
                    <a:pt x="93" y="45"/>
                  </a:cubicBezTo>
                  <a:cubicBezTo>
                    <a:pt x="92" y="44"/>
                    <a:pt x="70" y="36"/>
                    <a:pt x="6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3" name="Freeform 138"/>
            <p:cNvSpPr/>
            <p:nvPr/>
          </p:nvSpPr>
          <p:spPr bwMode="auto">
            <a:xfrm>
              <a:off x="2593976" y="1931988"/>
              <a:ext cx="371475" cy="336550"/>
            </a:xfrm>
            <a:custGeom>
              <a:avLst/>
              <a:gdLst>
                <a:gd name="T0" fmla="*/ 88 w 127"/>
                <a:gd name="T1" fmla="*/ 23 h 115"/>
                <a:gd name="T2" fmla="*/ 7 w 127"/>
                <a:gd name="T3" fmla="*/ 21 h 115"/>
                <a:gd name="T4" fmla="*/ 6 w 127"/>
                <a:gd name="T5" fmla="*/ 24 h 115"/>
                <a:gd name="T6" fmla="*/ 5 w 127"/>
                <a:gd name="T7" fmla="*/ 25 h 115"/>
                <a:gd name="T8" fmla="*/ 3 w 127"/>
                <a:gd name="T9" fmla="*/ 28 h 115"/>
                <a:gd name="T10" fmla="*/ 3 w 127"/>
                <a:gd name="T11" fmla="*/ 30 h 115"/>
                <a:gd name="T12" fmla="*/ 2 w 127"/>
                <a:gd name="T13" fmla="*/ 33 h 115"/>
                <a:gd name="T14" fmla="*/ 1 w 127"/>
                <a:gd name="T15" fmla="*/ 34 h 115"/>
                <a:gd name="T16" fmla="*/ 0 w 127"/>
                <a:gd name="T17" fmla="*/ 38 h 115"/>
                <a:gd name="T18" fmla="*/ 0 w 127"/>
                <a:gd name="T19" fmla="*/ 39 h 115"/>
                <a:gd name="T20" fmla="*/ 0 w 127"/>
                <a:gd name="T21" fmla="*/ 42 h 115"/>
                <a:gd name="T22" fmla="*/ 0 w 127"/>
                <a:gd name="T23" fmla="*/ 44 h 115"/>
                <a:gd name="T24" fmla="*/ 0 w 127"/>
                <a:gd name="T25" fmla="*/ 47 h 115"/>
                <a:gd name="T26" fmla="*/ 0 w 127"/>
                <a:gd name="T27" fmla="*/ 49 h 115"/>
                <a:gd name="T28" fmla="*/ 0 w 127"/>
                <a:gd name="T29" fmla="*/ 52 h 115"/>
                <a:gd name="T30" fmla="*/ 1 w 127"/>
                <a:gd name="T31" fmla="*/ 55 h 115"/>
                <a:gd name="T32" fmla="*/ 1 w 127"/>
                <a:gd name="T33" fmla="*/ 57 h 115"/>
                <a:gd name="T34" fmla="*/ 2 w 127"/>
                <a:gd name="T35" fmla="*/ 60 h 115"/>
                <a:gd name="T36" fmla="*/ 3 w 127"/>
                <a:gd name="T37" fmla="*/ 62 h 115"/>
                <a:gd name="T38" fmla="*/ 4 w 127"/>
                <a:gd name="T39" fmla="*/ 65 h 115"/>
                <a:gd name="T40" fmla="*/ 5 w 127"/>
                <a:gd name="T41" fmla="*/ 67 h 115"/>
                <a:gd name="T42" fmla="*/ 6 w 127"/>
                <a:gd name="T43" fmla="*/ 70 h 115"/>
                <a:gd name="T44" fmla="*/ 7 w 127"/>
                <a:gd name="T45" fmla="*/ 71 h 115"/>
                <a:gd name="T46" fmla="*/ 8 w 127"/>
                <a:gd name="T47" fmla="*/ 73 h 115"/>
                <a:gd name="T48" fmla="*/ 9 w 127"/>
                <a:gd name="T49" fmla="*/ 75 h 115"/>
                <a:gd name="T50" fmla="*/ 9 w 127"/>
                <a:gd name="T51" fmla="*/ 76 h 115"/>
                <a:gd name="T52" fmla="*/ 16 w 127"/>
                <a:gd name="T53" fmla="*/ 86 h 115"/>
                <a:gd name="T54" fmla="*/ 30 w 127"/>
                <a:gd name="T55" fmla="*/ 99 h 115"/>
                <a:gd name="T56" fmla="*/ 39 w 127"/>
                <a:gd name="T57" fmla="*/ 105 h 115"/>
                <a:gd name="T58" fmla="*/ 40 w 127"/>
                <a:gd name="T59" fmla="*/ 106 h 115"/>
                <a:gd name="T60" fmla="*/ 44 w 127"/>
                <a:gd name="T61" fmla="*/ 107 h 115"/>
                <a:gd name="T62" fmla="*/ 45 w 127"/>
                <a:gd name="T63" fmla="*/ 108 h 115"/>
                <a:gd name="T64" fmla="*/ 46 w 127"/>
                <a:gd name="T65" fmla="*/ 108 h 115"/>
                <a:gd name="T66" fmla="*/ 49 w 127"/>
                <a:gd name="T67" fmla="*/ 110 h 115"/>
                <a:gd name="T68" fmla="*/ 51 w 127"/>
                <a:gd name="T69" fmla="*/ 111 h 115"/>
                <a:gd name="T70" fmla="*/ 55 w 127"/>
                <a:gd name="T71" fmla="*/ 112 h 115"/>
                <a:gd name="T72" fmla="*/ 57 w 127"/>
                <a:gd name="T73" fmla="*/ 113 h 115"/>
                <a:gd name="T74" fmla="*/ 60 w 127"/>
                <a:gd name="T75" fmla="*/ 114 h 115"/>
                <a:gd name="T76" fmla="*/ 62 w 127"/>
                <a:gd name="T77" fmla="*/ 114 h 115"/>
                <a:gd name="T78" fmla="*/ 62 w 127"/>
                <a:gd name="T79" fmla="*/ 114 h 115"/>
                <a:gd name="T80" fmla="*/ 66 w 127"/>
                <a:gd name="T81" fmla="*/ 115 h 115"/>
                <a:gd name="T82" fmla="*/ 68 w 127"/>
                <a:gd name="T83" fmla="*/ 115 h 115"/>
                <a:gd name="T84" fmla="*/ 71 w 127"/>
                <a:gd name="T85" fmla="*/ 115 h 115"/>
                <a:gd name="T86" fmla="*/ 73 w 127"/>
                <a:gd name="T87" fmla="*/ 115 h 115"/>
                <a:gd name="T88" fmla="*/ 77 w 127"/>
                <a:gd name="T89" fmla="*/ 115 h 115"/>
                <a:gd name="T90" fmla="*/ 78 w 127"/>
                <a:gd name="T91" fmla="*/ 115 h 115"/>
                <a:gd name="T92" fmla="*/ 82 w 127"/>
                <a:gd name="T93" fmla="*/ 115 h 115"/>
                <a:gd name="T94" fmla="*/ 83 w 127"/>
                <a:gd name="T95" fmla="*/ 115 h 115"/>
                <a:gd name="T96" fmla="*/ 87 w 127"/>
                <a:gd name="T97" fmla="*/ 114 h 115"/>
                <a:gd name="T98" fmla="*/ 88 w 127"/>
                <a:gd name="T99" fmla="*/ 114 h 115"/>
                <a:gd name="T100" fmla="*/ 91 w 127"/>
                <a:gd name="T101" fmla="*/ 113 h 115"/>
                <a:gd name="T102" fmla="*/ 92 w 127"/>
                <a:gd name="T103" fmla="*/ 113 h 115"/>
                <a:gd name="T104" fmla="*/ 96 w 127"/>
                <a:gd name="T105" fmla="*/ 112 h 115"/>
                <a:gd name="T106" fmla="*/ 96 w 127"/>
                <a:gd name="T107" fmla="*/ 111 h 115"/>
                <a:gd name="T108" fmla="*/ 107 w 127"/>
                <a:gd name="T109" fmla="*/ 104 h 115"/>
                <a:gd name="T110" fmla="*/ 107 w 127"/>
                <a:gd name="T111" fmla="*/ 104 h 115"/>
                <a:gd name="T112" fmla="*/ 111 w 127"/>
                <a:gd name="T113" fmla="*/ 100 h 115"/>
                <a:gd name="T114" fmla="*/ 88 w 127"/>
                <a:gd name="T115" fmla="*/ 2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 h="115">
                  <a:moveTo>
                    <a:pt x="88" y="23"/>
                  </a:moveTo>
                  <a:cubicBezTo>
                    <a:pt x="60" y="1"/>
                    <a:pt x="24" y="0"/>
                    <a:pt x="7" y="21"/>
                  </a:cubicBezTo>
                  <a:cubicBezTo>
                    <a:pt x="7" y="22"/>
                    <a:pt x="6" y="23"/>
                    <a:pt x="6" y="24"/>
                  </a:cubicBezTo>
                  <a:cubicBezTo>
                    <a:pt x="5" y="25"/>
                    <a:pt x="5" y="25"/>
                    <a:pt x="5" y="25"/>
                  </a:cubicBezTo>
                  <a:cubicBezTo>
                    <a:pt x="4" y="26"/>
                    <a:pt x="4" y="27"/>
                    <a:pt x="3" y="28"/>
                  </a:cubicBezTo>
                  <a:cubicBezTo>
                    <a:pt x="3" y="29"/>
                    <a:pt x="3" y="29"/>
                    <a:pt x="3" y="30"/>
                  </a:cubicBezTo>
                  <a:cubicBezTo>
                    <a:pt x="2" y="31"/>
                    <a:pt x="2" y="32"/>
                    <a:pt x="2" y="33"/>
                  </a:cubicBezTo>
                  <a:cubicBezTo>
                    <a:pt x="1" y="33"/>
                    <a:pt x="1" y="34"/>
                    <a:pt x="1" y="34"/>
                  </a:cubicBezTo>
                  <a:cubicBezTo>
                    <a:pt x="1" y="35"/>
                    <a:pt x="1" y="37"/>
                    <a:pt x="0" y="38"/>
                  </a:cubicBezTo>
                  <a:cubicBezTo>
                    <a:pt x="0" y="38"/>
                    <a:pt x="0" y="39"/>
                    <a:pt x="0" y="39"/>
                  </a:cubicBezTo>
                  <a:cubicBezTo>
                    <a:pt x="0" y="40"/>
                    <a:pt x="0" y="41"/>
                    <a:pt x="0" y="42"/>
                  </a:cubicBezTo>
                  <a:cubicBezTo>
                    <a:pt x="0" y="43"/>
                    <a:pt x="0" y="44"/>
                    <a:pt x="0" y="44"/>
                  </a:cubicBezTo>
                  <a:cubicBezTo>
                    <a:pt x="0" y="45"/>
                    <a:pt x="0" y="46"/>
                    <a:pt x="0" y="47"/>
                  </a:cubicBezTo>
                  <a:cubicBezTo>
                    <a:pt x="0" y="48"/>
                    <a:pt x="0" y="49"/>
                    <a:pt x="0" y="49"/>
                  </a:cubicBezTo>
                  <a:cubicBezTo>
                    <a:pt x="0" y="50"/>
                    <a:pt x="0" y="51"/>
                    <a:pt x="0" y="52"/>
                  </a:cubicBezTo>
                  <a:cubicBezTo>
                    <a:pt x="1" y="53"/>
                    <a:pt x="1" y="54"/>
                    <a:pt x="1" y="55"/>
                  </a:cubicBezTo>
                  <a:cubicBezTo>
                    <a:pt x="1" y="55"/>
                    <a:pt x="1" y="56"/>
                    <a:pt x="1" y="57"/>
                  </a:cubicBezTo>
                  <a:cubicBezTo>
                    <a:pt x="2" y="58"/>
                    <a:pt x="2" y="59"/>
                    <a:pt x="2" y="60"/>
                  </a:cubicBezTo>
                  <a:cubicBezTo>
                    <a:pt x="2" y="61"/>
                    <a:pt x="3" y="61"/>
                    <a:pt x="3" y="62"/>
                  </a:cubicBezTo>
                  <a:cubicBezTo>
                    <a:pt x="3" y="63"/>
                    <a:pt x="3" y="64"/>
                    <a:pt x="4" y="65"/>
                  </a:cubicBezTo>
                  <a:cubicBezTo>
                    <a:pt x="4" y="66"/>
                    <a:pt x="4" y="66"/>
                    <a:pt x="5" y="67"/>
                  </a:cubicBezTo>
                  <a:cubicBezTo>
                    <a:pt x="5" y="68"/>
                    <a:pt x="6" y="69"/>
                    <a:pt x="6" y="70"/>
                  </a:cubicBezTo>
                  <a:cubicBezTo>
                    <a:pt x="6" y="71"/>
                    <a:pt x="7" y="71"/>
                    <a:pt x="7" y="71"/>
                  </a:cubicBezTo>
                  <a:cubicBezTo>
                    <a:pt x="7" y="72"/>
                    <a:pt x="7" y="73"/>
                    <a:pt x="8" y="73"/>
                  </a:cubicBezTo>
                  <a:cubicBezTo>
                    <a:pt x="8" y="74"/>
                    <a:pt x="9" y="75"/>
                    <a:pt x="9" y="75"/>
                  </a:cubicBezTo>
                  <a:cubicBezTo>
                    <a:pt x="9" y="76"/>
                    <a:pt x="9" y="76"/>
                    <a:pt x="9" y="76"/>
                  </a:cubicBezTo>
                  <a:cubicBezTo>
                    <a:pt x="11" y="79"/>
                    <a:pt x="14" y="83"/>
                    <a:pt x="16" y="86"/>
                  </a:cubicBezTo>
                  <a:cubicBezTo>
                    <a:pt x="20" y="90"/>
                    <a:pt x="25" y="95"/>
                    <a:pt x="30" y="99"/>
                  </a:cubicBezTo>
                  <a:cubicBezTo>
                    <a:pt x="33" y="101"/>
                    <a:pt x="36" y="103"/>
                    <a:pt x="39" y="105"/>
                  </a:cubicBezTo>
                  <a:cubicBezTo>
                    <a:pt x="39" y="105"/>
                    <a:pt x="40" y="105"/>
                    <a:pt x="40" y="106"/>
                  </a:cubicBezTo>
                  <a:cubicBezTo>
                    <a:pt x="42" y="106"/>
                    <a:pt x="43" y="107"/>
                    <a:pt x="44" y="107"/>
                  </a:cubicBezTo>
                  <a:cubicBezTo>
                    <a:pt x="44" y="108"/>
                    <a:pt x="45" y="108"/>
                    <a:pt x="45" y="108"/>
                  </a:cubicBezTo>
                  <a:cubicBezTo>
                    <a:pt x="45" y="108"/>
                    <a:pt x="46" y="108"/>
                    <a:pt x="46" y="108"/>
                  </a:cubicBezTo>
                  <a:cubicBezTo>
                    <a:pt x="47" y="109"/>
                    <a:pt x="48" y="109"/>
                    <a:pt x="49" y="110"/>
                  </a:cubicBezTo>
                  <a:cubicBezTo>
                    <a:pt x="50" y="110"/>
                    <a:pt x="51" y="110"/>
                    <a:pt x="51" y="111"/>
                  </a:cubicBezTo>
                  <a:cubicBezTo>
                    <a:pt x="52" y="111"/>
                    <a:pt x="54" y="112"/>
                    <a:pt x="55" y="112"/>
                  </a:cubicBezTo>
                  <a:cubicBezTo>
                    <a:pt x="55" y="112"/>
                    <a:pt x="56" y="112"/>
                    <a:pt x="57" y="113"/>
                  </a:cubicBezTo>
                  <a:cubicBezTo>
                    <a:pt x="58" y="113"/>
                    <a:pt x="59" y="113"/>
                    <a:pt x="60" y="114"/>
                  </a:cubicBezTo>
                  <a:cubicBezTo>
                    <a:pt x="61" y="114"/>
                    <a:pt x="61" y="114"/>
                    <a:pt x="62" y="114"/>
                  </a:cubicBezTo>
                  <a:cubicBezTo>
                    <a:pt x="62" y="114"/>
                    <a:pt x="62" y="114"/>
                    <a:pt x="62" y="114"/>
                  </a:cubicBezTo>
                  <a:cubicBezTo>
                    <a:pt x="63" y="114"/>
                    <a:pt x="65" y="114"/>
                    <a:pt x="66" y="115"/>
                  </a:cubicBezTo>
                  <a:cubicBezTo>
                    <a:pt x="66" y="115"/>
                    <a:pt x="67" y="115"/>
                    <a:pt x="68" y="115"/>
                  </a:cubicBezTo>
                  <a:cubicBezTo>
                    <a:pt x="69" y="115"/>
                    <a:pt x="70" y="115"/>
                    <a:pt x="71" y="115"/>
                  </a:cubicBezTo>
                  <a:cubicBezTo>
                    <a:pt x="72" y="115"/>
                    <a:pt x="72" y="115"/>
                    <a:pt x="73" y="115"/>
                  </a:cubicBezTo>
                  <a:cubicBezTo>
                    <a:pt x="74" y="115"/>
                    <a:pt x="75" y="115"/>
                    <a:pt x="77" y="115"/>
                  </a:cubicBezTo>
                  <a:cubicBezTo>
                    <a:pt x="77" y="115"/>
                    <a:pt x="78" y="115"/>
                    <a:pt x="78" y="115"/>
                  </a:cubicBezTo>
                  <a:cubicBezTo>
                    <a:pt x="79" y="115"/>
                    <a:pt x="80" y="115"/>
                    <a:pt x="82" y="115"/>
                  </a:cubicBezTo>
                  <a:cubicBezTo>
                    <a:pt x="82" y="115"/>
                    <a:pt x="83" y="115"/>
                    <a:pt x="83" y="115"/>
                  </a:cubicBezTo>
                  <a:cubicBezTo>
                    <a:pt x="84" y="115"/>
                    <a:pt x="85" y="115"/>
                    <a:pt x="87" y="114"/>
                  </a:cubicBezTo>
                  <a:cubicBezTo>
                    <a:pt x="87" y="114"/>
                    <a:pt x="87" y="114"/>
                    <a:pt x="88" y="114"/>
                  </a:cubicBezTo>
                  <a:cubicBezTo>
                    <a:pt x="89" y="114"/>
                    <a:pt x="90" y="114"/>
                    <a:pt x="91" y="113"/>
                  </a:cubicBezTo>
                  <a:cubicBezTo>
                    <a:pt x="92" y="113"/>
                    <a:pt x="92" y="113"/>
                    <a:pt x="92" y="113"/>
                  </a:cubicBezTo>
                  <a:cubicBezTo>
                    <a:pt x="93" y="113"/>
                    <a:pt x="95" y="112"/>
                    <a:pt x="96" y="112"/>
                  </a:cubicBezTo>
                  <a:cubicBezTo>
                    <a:pt x="96" y="112"/>
                    <a:pt x="96" y="111"/>
                    <a:pt x="96" y="111"/>
                  </a:cubicBezTo>
                  <a:cubicBezTo>
                    <a:pt x="100" y="110"/>
                    <a:pt x="104" y="107"/>
                    <a:pt x="107" y="104"/>
                  </a:cubicBezTo>
                  <a:cubicBezTo>
                    <a:pt x="107" y="104"/>
                    <a:pt x="107" y="104"/>
                    <a:pt x="107" y="104"/>
                  </a:cubicBezTo>
                  <a:cubicBezTo>
                    <a:pt x="108" y="103"/>
                    <a:pt x="110" y="102"/>
                    <a:pt x="111" y="100"/>
                  </a:cubicBezTo>
                  <a:cubicBezTo>
                    <a:pt x="127" y="79"/>
                    <a:pt x="117" y="44"/>
                    <a:pt x="8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54" name="组合 1553"/>
          <p:cNvGrpSpPr/>
          <p:nvPr/>
        </p:nvGrpSpPr>
        <p:grpSpPr>
          <a:xfrm>
            <a:off x="3734417" y="2331145"/>
            <a:ext cx="296017" cy="267394"/>
            <a:chOff x="9115426" y="1931988"/>
            <a:chExt cx="623888" cy="563563"/>
          </a:xfrm>
          <a:solidFill>
            <a:srgbClr val="E7E6E6">
              <a:lumMod val="50000"/>
            </a:srgbClr>
          </a:solidFill>
        </p:grpSpPr>
        <p:sp>
          <p:nvSpPr>
            <p:cNvPr id="1555" name="Freeform 19"/>
            <p:cNvSpPr/>
            <p:nvPr/>
          </p:nvSpPr>
          <p:spPr bwMode="auto">
            <a:xfrm>
              <a:off x="9253538" y="1931988"/>
              <a:ext cx="61913" cy="206375"/>
            </a:xfrm>
            <a:custGeom>
              <a:avLst/>
              <a:gdLst>
                <a:gd name="T0" fmla="*/ 2 w 21"/>
                <a:gd name="T1" fmla="*/ 71 h 71"/>
                <a:gd name="T2" fmla="*/ 12 w 21"/>
                <a:gd name="T3" fmla="*/ 71 h 71"/>
                <a:gd name="T4" fmla="*/ 20 w 21"/>
                <a:gd name="T5" fmla="*/ 52 h 71"/>
                <a:gd name="T6" fmla="*/ 13 w 21"/>
                <a:gd name="T7" fmla="*/ 29 h 71"/>
                <a:gd name="T8" fmla="*/ 18 w 21"/>
                <a:gd name="T9" fmla="*/ 0 h 71"/>
                <a:gd name="T10" fmla="*/ 7 w 21"/>
                <a:gd name="T11" fmla="*/ 0 h 71"/>
                <a:gd name="T12" fmla="*/ 2 w 21"/>
                <a:gd name="T13" fmla="*/ 12 h 71"/>
                <a:gd name="T14" fmla="*/ 5 w 21"/>
                <a:gd name="T15" fmla="*/ 35 h 71"/>
                <a:gd name="T16" fmla="*/ 2 w 21"/>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1">
                  <a:moveTo>
                    <a:pt x="2" y="71"/>
                  </a:moveTo>
                  <a:cubicBezTo>
                    <a:pt x="12" y="71"/>
                    <a:pt x="12" y="71"/>
                    <a:pt x="12" y="71"/>
                  </a:cubicBezTo>
                  <a:cubicBezTo>
                    <a:pt x="16" y="64"/>
                    <a:pt x="19" y="59"/>
                    <a:pt x="20" y="52"/>
                  </a:cubicBezTo>
                  <a:cubicBezTo>
                    <a:pt x="21" y="45"/>
                    <a:pt x="17" y="34"/>
                    <a:pt x="13" y="29"/>
                  </a:cubicBezTo>
                  <a:cubicBezTo>
                    <a:pt x="9" y="18"/>
                    <a:pt x="13" y="9"/>
                    <a:pt x="18" y="0"/>
                  </a:cubicBezTo>
                  <a:cubicBezTo>
                    <a:pt x="7" y="0"/>
                    <a:pt x="7" y="0"/>
                    <a:pt x="7" y="0"/>
                  </a:cubicBezTo>
                  <a:cubicBezTo>
                    <a:pt x="4" y="4"/>
                    <a:pt x="3" y="8"/>
                    <a:pt x="2" y="12"/>
                  </a:cubicBezTo>
                  <a:cubicBezTo>
                    <a:pt x="0" y="22"/>
                    <a:pt x="2" y="29"/>
                    <a:pt x="5" y="35"/>
                  </a:cubicBezTo>
                  <a:cubicBezTo>
                    <a:pt x="13" y="48"/>
                    <a:pt x="9" y="59"/>
                    <a:pt x="2"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6" name="Freeform 20"/>
            <p:cNvSpPr/>
            <p:nvPr/>
          </p:nvSpPr>
          <p:spPr bwMode="auto">
            <a:xfrm>
              <a:off x="9475788"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7" y="38"/>
                    <a:pt x="13" y="29"/>
                  </a:cubicBezTo>
                  <a:cubicBezTo>
                    <a:pt x="9" y="20"/>
                    <a:pt x="12" y="9"/>
                    <a:pt x="17" y="0"/>
                  </a:cubicBezTo>
                  <a:cubicBezTo>
                    <a:pt x="6" y="0"/>
                    <a:pt x="6" y="0"/>
                    <a:pt x="6" y="0"/>
                  </a:cubicBezTo>
                  <a:cubicBezTo>
                    <a:pt x="4" y="4"/>
                    <a:pt x="2" y="8"/>
                    <a:pt x="1" y="12"/>
                  </a:cubicBezTo>
                  <a:cubicBezTo>
                    <a:pt x="0" y="22"/>
                    <a:pt x="1" y="29"/>
                    <a:pt x="4" y="35"/>
                  </a:cubicBezTo>
                  <a:cubicBezTo>
                    <a:pt x="13" y="48"/>
                    <a:pt x="9"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7" name="Freeform 21"/>
            <p:cNvSpPr/>
            <p:nvPr/>
          </p:nvSpPr>
          <p:spPr bwMode="auto">
            <a:xfrm>
              <a:off x="9364663" y="1931988"/>
              <a:ext cx="58738" cy="206375"/>
            </a:xfrm>
            <a:custGeom>
              <a:avLst/>
              <a:gdLst>
                <a:gd name="T0" fmla="*/ 1 w 20"/>
                <a:gd name="T1" fmla="*/ 71 h 71"/>
                <a:gd name="T2" fmla="*/ 12 w 20"/>
                <a:gd name="T3" fmla="*/ 71 h 71"/>
                <a:gd name="T4" fmla="*/ 19 w 20"/>
                <a:gd name="T5" fmla="*/ 52 h 71"/>
                <a:gd name="T6" fmla="*/ 13 w 20"/>
                <a:gd name="T7" fmla="*/ 29 h 71"/>
                <a:gd name="T8" fmla="*/ 17 w 20"/>
                <a:gd name="T9" fmla="*/ 0 h 71"/>
                <a:gd name="T10" fmla="*/ 6 w 20"/>
                <a:gd name="T11" fmla="*/ 0 h 71"/>
                <a:gd name="T12" fmla="*/ 1 w 20"/>
                <a:gd name="T13" fmla="*/ 12 h 71"/>
                <a:gd name="T14" fmla="*/ 4 w 20"/>
                <a:gd name="T15" fmla="*/ 35 h 71"/>
                <a:gd name="T16" fmla="*/ 1 w 20"/>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1">
                  <a:moveTo>
                    <a:pt x="1" y="71"/>
                  </a:moveTo>
                  <a:cubicBezTo>
                    <a:pt x="12" y="71"/>
                    <a:pt x="12" y="71"/>
                    <a:pt x="12" y="71"/>
                  </a:cubicBezTo>
                  <a:cubicBezTo>
                    <a:pt x="14" y="65"/>
                    <a:pt x="19" y="59"/>
                    <a:pt x="19" y="52"/>
                  </a:cubicBezTo>
                  <a:cubicBezTo>
                    <a:pt x="20" y="45"/>
                    <a:pt x="16" y="34"/>
                    <a:pt x="13" y="29"/>
                  </a:cubicBezTo>
                  <a:cubicBezTo>
                    <a:pt x="9" y="18"/>
                    <a:pt x="12" y="9"/>
                    <a:pt x="17" y="0"/>
                  </a:cubicBezTo>
                  <a:cubicBezTo>
                    <a:pt x="6" y="0"/>
                    <a:pt x="6" y="0"/>
                    <a:pt x="6" y="0"/>
                  </a:cubicBezTo>
                  <a:cubicBezTo>
                    <a:pt x="4" y="4"/>
                    <a:pt x="2" y="8"/>
                    <a:pt x="1" y="12"/>
                  </a:cubicBezTo>
                  <a:cubicBezTo>
                    <a:pt x="0" y="22"/>
                    <a:pt x="1" y="29"/>
                    <a:pt x="4" y="35"/>
                  </a:cubicBezTo>
                  <a:cubicBezTo>
                    <a:pt x="13" y="48"/>
                    <a:pt x="8" y="59"/>
                    <a:pt x="1"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58" name="Freeform 22"/>
            <p:cNvSpPr>
              <a:spLocks noEditPoints="1"/>
            </p:cNvSpPr>
            <p:nvPr/>
          </p:nvSpPr>
          <p:spPr bwMode="auto">
            <a:xfrm>
              <a:off x="9115426" y="2179638"/>
              <a:ext cx="623888" cy="315913"/>
            </a:xfrm>
            <a:custGeom>
              <a:avLst/>
              <a:gdLst>
                <a:gd name="T0" fmla="*/ 205 w 213"/>
                <a:gd name="T1" fmla="*/ 0 h 108"/>
                <a:gd name="T2" fmla="*/ 0 w 213"/>
                <a:gd name="T3" fmla="*/ 0 h 108"/>
                <a:gd name="T4" fmla="*/ 0 w 213"/>
                <a:gd name="T5" fmla="*/ 73 h 108"/>
                <a:gd name="T6" fmla="*/ 34 w 213"/>
                <a:gd name="T7" fmla="*/ 108 h 108"/>
                <a:gd name="T8" fmla="*/ 147 w 213"/>
                <a:gd name="T9" fmla="*/ 108 h 108"/>
                <a:gd name="T10" fmla="*/ 177 w 213"/>
                <a:gd name="T11" fmla="*/ 79 h 108"/>
                <a:gd name="T12" fmla="*/ 178 w 213"/>
                <a:gd name="T13" fmla="*/ 67 h 108"/>
                <a:gd name="T14" fmla="*/ 181 w 213"/>
                <a:gd name="T15" fmla="*/ 65 h 108"/>
                <a:gd name="T16" fmla="*/ 196 w 213"/>
                <a:gd name="T17" fmla="*/ 61 h 108"/>
                <a:gd name="T18" fmla="*/ 213 w 213"/>
                <a:gd name="T19" fmla="*/ 46 h 108"/>
                <a:gd name="T20" fmla="*/ 213 w 213"/>
                <a:gd name="T21" fmla="*/ 9 h 108"/>
                <a:gd name="T22" fmla="*/ 205 w 213"/>
                <a:gd name="T23" fmla="*/ 0 h 108"/>
                <a:gd name="T24" fmla="*/ 193 w 213"/>
                <a:gd name="T25" fmla="*/ 44 h 108"/>
                <a:gd name="T26" fmla="*/ 178 w 213"/>
                <a:gd name="T27" fmla="*/ 44 h 108"/>
                <a:gd name="T28" fmla="*/ 178 w 213"/>
                <a:gd name="T29" fmla="*/ 18 h 108"/>
                <a:gd name="T30" fmla="*/ 182 w 213"/>
                <a:gd name="T31" fmla="*/ 15 h 108"/>
                <a:gd name="T32" fmla="*/ 193 w 213"/>
                <a:gd name="T33" fmla="*/ 15 h 108"/>
                <a:gd name="T34" fmla="*/ 197 w 213"/>
                <a:gd name="T35" fmla="*/ 19 h 108"/>
                <a:gd name="T36" fmla="*/ 197 w 213"/>
                <a:gd name="T37" fmla="*/ 38 h 108"/>
                <a:gd name="T38" fmla="*/ 193 w 213"/>
                <a:gd name="T3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08">
                  <a:moveTo>
                    <a:pt x="205" y="0"/>
                  </a:moveTo>
                  <a:cubicBezTo>
                    <a:pt x="0" y="0"/>
                    <a:pt x="0" y="0"/>
                    <a:pt x="0" y="0"/>
                  </a:cubicBezTo>
                  <a:cubicBezTo>
                    <a:pt x="0" y="73"/>
                    <a:pt x="0" y="73"/>
                    <a:pt x="0" y="73"/>
                  </a:cubicBezTo>
                  <a:cubicBezTo>
                    <a:pt x="0" y="99"/>
                    <a:pt x="14" y="108"/>
                    <a:pt x="34" y="108"/>
                  </a:cubicBezTo>
                  <a:cubicBezTo>
                    <a:pt x="147" y="108"/>
                    <a:pt x="147" y="108"/>
                    <a:pt x="147" y="108"/>
                  </a:cubicBezTo>
                  <a:cubicBezTo>
                    <a:pt x="166" y="108"/>
                    <a:pt x="177" y="97"/>
                    <a:pt x="177" y="79"/>
                  </a:cubicBezTo>
                  <a:cubicBezTo>
                    <a:pt x="178" y="67"/>
                    <a:pt x="178" y="67"/>
                    <a:pt x="178" y="67"/>
                  </a:cubicBezTo>
                  <a:cubicBezTo>
                    <a:pt x="179" y="66"/>
                    <a:pt x="180" y="65"/>
                    <a:pt x="181" y="65"/>
                  </a:cubicBezTo>
                  <a:cubicBezTo>
                    <a:pt x="181" y="65"/>
                    <a:pt x="190" y="63"/>
                    <a:pt x="196" y="61"/>
                  </a:cubicBezTo>
                  <a:cubicBezTo>
                    <a:pt x="202" y="59"/>
                    <a:pt x="213" y="55"/>
                    <a:pt x="213" y="46"/>
                  </a:cubicBezTo>
                  <a:cubicBezTo>
                    <a:pt x="213" y="9"/>
                    <a:pt x="213" y="9"/>
                    <a:pt x="213" y="9"/>
                  </a:cubicBezTo>
                  <a:cubicBezTo>
                    <a:pt x="213" y="4"/>
                    <a:pt x="209" y="0"/>
                    <a:pt x="205" y="0"/>
                  </a:cubicBezTo>
                  <a:close/>
                  <a:moveTo>
                    <a:pt x="193" y="44"/>
                  </a:moveTo>
                  <a:cubicBezTo>
                    <a:pt x="190" y="46"/>
                    <a:pt x="178" y="51"/>
                    <a:pt x="178" y="44"/>
                  </a:cubicBezTo>
                  <a:cubicBezTo>
                    <a:pt x="178" y="18"/>
                    <a:pt x="178" y="18"/>
                    <a:pt x="178" y="18"/>
                  </a:cubicBezTo>
                  <a:cubicBezTo>
                    <a:pt x="178" y="16"/>
                    <a:pt x="179" y="15"/>
                    <a:pt x="182" y="15"/>
                  </a:cubicBezTo>
                  <a:cubicBezTo>
                    <a:pt x="193" y="15"/>
                    <a:pt x="193" y="15"/>
                    <a:pt x="193" y="15"/>
                  </a:cubicBezTo>
                  <a:cubicBezTo>
                    <a:pt x="195" y="15"/>
                    <a:pt x="197" y="17"/>
                    <a:pt x="197" y="19"/>
                  </a:cubicBezTo>
                  <a:cubicBezTo>
                    <a:pt x="197" y="38"/>
                    <a:pt x="197" y="38"/>
                    <a:pt x="197" y="38"/>
                  </a:cubicBezTo>
                  <a:cubicBezTo>
                    <a:pt x="197" y="41"/>
                    <a:pt x="195" y="42"/>
                    <a:pt x="19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559" name="Freeform 72"/>
          <p:cNvSpPr>
            <a:spLocks noEditPoints="1"/>
          </p:cNvSpPr>
          <p:nvPr/>
        </p:nvSpPr>
        <p:spPr bwMode="auto">
          <a:xfrm>
            <a:off x="2195627" y="2377468"/>
            <a:ext cx="451180" cy="174748"/>
          </a:xfrm>
          <a:custGeom>
            <a:avLst/>
            <a:gdLst>
              <a:gd name="T0" fmla="*/ 317 w 325"/>
              <a:gd name="T1" fmla="*/ 74 h 126"/>
              <a:gd name="T2" fmla="*/ 311 w 325"/>
              <a:gd name="T3" fmla="*/ 56 h 126"/>
              <a:gd name="T4" fmla="*/ 225 w 325"/>
              <a:gd name="T5" fmla="*/ 39 h 126"/>
              <a:gd name="T6" fmla="*/ 192 w 325"/>
              <a:gd name="T7" fmla="*/ 0 h 126"/>
              <a:gd name="T8" fmla="*/ 81 w 325"/>
              <a:gd name="T9" fmla="*/ 0 h 126"/>
              <a:gd name="T10" fmla="*/ 53 w 325"/>
              <a:gd name="T11" fmla="*/ 44 h 126"/>
              <a:gd name="T12" fmla="*/ 11 w 325"/>
              <a:gd name="T13" fmla="*/ 53 h 126"/>
              <a:gd name="T14" fmla="*/ 5 w 325"/>
              <a:gd name="T15" fmla="*/ 83 h 126"/>
              <a:gd name="T16" fmla="*/ 0 w 325"/>
              <a:gd name="T17" fmla="*/ 88 h 126"/>
              <a:gd name="T18" fmla="*/ 3 w 325"/>
              <a:gd name="T19" fmla="*/ 94 h 126"/>
              <a:gd name="T20" fmla="*/ 3 w 325"/>
              <a:gd name="T21" fmla="*/ 99 h 126"/>
              <a:gd name="T22" fmla="*/ 38 w 325"/>
              <a:gd name="T23" fmla="*/ 102 h 126"/>
              <a:gd name="T24" fmla="*/ 63 w 325"/>
              <a:gd name="T25" fmla="*/ 126 h 126"/>
              <a:gd name="T26" fmla="*/ 86 w 325"/>
              <a:gd name="T27" fmla="*/ 102 h 126"/>
              <a:gd name="T28" fmla="*/ 231 w 325"/>
              <a:gd name="T29" fmla="*/ 102 h 126"/>
              <a:gd name="T30" fmla="*/ 256 w 325"/>
              <a:gd name="T31" fmla="*/ 126 h 126"/>
              <a:gd name="T32" fmla="*/ 279 w 325"/>
              <a:gd name="T33" fmla="*/ 102 h 126"/>
              <a:gd name="T34" fmla="*/ 305 w 325"/>
              <a:gd name="T35" fmla="*/ 102 h 126"/>
              <a:gd name="T36" fmla="*/ 317 w 325"/>
              <a:gd name="T37" fmla="*/ 94 h 126"/>
              <a:gd name="T38" fmla="*/ 325 w 325"/>
              <a:gd name="T39" fmla="*/ 85 h 126"/>
              <a:gd name="T40" fmla="*/ 317 w 325"/>
              <a:gd name="T41" fmla="*/ 74 h 126"/>
              <a:gd name="T42" fmla="*/ 63 w 325"/>
              <a:gd name="T43" fmla="*/ 113 h 126"/>
              <a:gd name="T44" fmla="*/ 53 w 325"/>
              <a:gd name="T45" fmla="*/ 103 h 126"/>
              <a:gd name="T46" fmla="*/ 63 w 325"/>
              <a:gd name="T47" fmla="*/ 93 h 126"/>
              <a:gd name="T48" fmla="*/ 73 w 325"/>
              <a:gd name="T49" fmla="*/ 103 h 126"/>
              <a:gd name="T50" fmla="*/ 63 w 325"/>
              <a:gd name="T51" fmla="*/ 113 h 126"/>
              <a:gd name="T52" fmla="*/ 128 w 325"/>
              <a:gd name="T53" fmla="*/ 39 h 126"/>
              <a:gd name="T54" fmla="*/ 84 w 325"/>
              <a:gd name="T55" fmla="*/ 39 h 126"/>
              <a:gd name="T56" fmla="*/ 84 w 325"/>
              <a:gd name="T57" fmla="*/ 10 h 126"/>
              <a:gd name="T58" fmla="*/ 128 w 325"/>
              <a:gd name="T59" fmla="*/ 10 h 126"/>
              <a:gd name="T60" fmla="*/ 128 w 325"/>
              <a:gd name="T61" fmla="*/ 39 h 126"/>
              <a:gd name="T62" fmla="*/ 184 w 325"/>
              <a:gd name="T63" fmla="*/ 39 h 126"/>
              <a:gd name="T64" fmla="*/ 137 w 325"/>
              <a:gd name="T65" fmla="*/ 39 h 126"/>
              <a:gd name="T66" fmla="*/ 137 w 325"/>
              <a:gd name="T67" fmla="*/ 10 h 126"/>
              <a:gd name="T68" fmla="*/ 184 w 325"/>
              <a:gd name="T69" fmla="*/ 10 h 126"/>
              <a:gd name="T70" fmla="*/ 184 w 325"/>
              <a:gd name="T71" fmla="*/ 39 h 126"/>
              <a:gd name="T72" fmla="*/ 192 w 325"/>
              <a:gd name="T73" fmla="*/ 39 h 126"/>
              <a:gd name="T74" fmla="*/ 192 w 325"/>
              <a:gd name="T75" fmla="*/ 10 h 126"/>
              <a:gd name="T76" fmla="*/ 218 w 325"/>
              <a:gd name="T77" fmla="*/ 39 h 126"/>
              <a:gd name="T78" fmla="*/ 192 w 325"/>
              <a:gd name="T79" fmla="*/ 39 h 126"/>
              <a:gd name="T80" fmla="*/ 255 w 325"/>
              <a:gd name="T81" fmla="*/ 111 h 126"/>
              <a:gd name="T82" fmla="*/ 245 w 325"/>
              <a:gd name="T83" fmla="*/ 101 h 126"/>
              <a:gd name="T84" fmla="*/ 255 w 325"/>
              <a:gd name="T85" fmla="*/ 91 h 126"/>
              <a:gd name="T86" fmla="*/ 266 w 325"/>
              <a:gd name="T87" fmla="*/ 101 h 126"/>
              <a:gd name="T88" fmla="*/ 255 w 325"/>
              <a:gd name="T89"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5" h="126">
                <a:moveTo>
                  <a:pt x="317" y="74"/>
                </a:moveTo>
                <a:cubicBezTo>
                  <a:pt x="311" y="56"/>
                  <a:pt x="311" y="56"/>
                  <a:pt x="311" y="56"/>
                </a:cubicBezTo>
                <a:cubicBezTo>
                  <a:pt x="225" y="39"/>
                  <a:pt x="225" y="39"/>
                  <a:pt x="225" y="39"/>
                </a:cubicBezTo>
                <a:cubicBezTo>
                  <a:pt x="192" y="0"/>
                  <a:pt x="192" y="0"/>
                  <a:pt x="192" y="0"/>
                </a:cubicBezTo>
                <a:cubicBezTo>
                  <a:pt x="81" y="0"/>
                  <a:pt x="81" y="0"/>
                  <a:pt x="81" y="0"/>
                </a:cubicBezTo>
                <a:cubicBezTo>
                  <a:pt x="53" y="44"/>
                  <a:pt x="53" y="44"/>
                  <a:pt x="53" y="44"/>
                </a:cubicBezTo>
                <a:cubicBezTo>
                  <a:pt x="11" y="53"/>
                  <a:pt x="11" y="53"/>
                  <a:pt x="11" y="53"/>
                </a:cubicBezTo>
                <a:cubicBezTo>
                  <a:pt x="5" y="83"/>
                  <a:pt x="5" y="83"/>
                  <a:pt x="5" y="83"/>
                </a:cubicBezTo>
                <a:cubicBezTo>
                  <a:pt x="2" y="82"/>
                  <a:pt x="0" y="84"/>
                  <a:pt x="0" y="88"/>
                </a:cubicBezTo>
                <a:cubicBezTo>
                  <a:pt x="0" y="92"/>
                  <a:pt x="1" y="94"/>
                  <a:pt x="3" y="94"/>
                </a:cubicBezTo>
                <a:cubicBezTo>
                  <a:pt x="3" y="99"/>
                  <a:pt x="3" y="99"/>
                  <a:pt x="3" y="99"/>
                </a:cubicBezTo>
                <a:cubicBezTo>
                  <a:pt x="38" y="102"/>
                  <a:pt x="38" y="102"/>
                  <a:pt x="38" y="102"/>
                </a:cubicBezTo>
                <a:cubicBezTo>
                  <a:pt x="38" y="121"/>
                  <a:pt x="53" y="126"/>
                  <a:pt x="63" y="126"/>
                </a:cubicBezTo>
                <a:cubicBezTo>
                  <a:pt x="73" y="126"/>
                  <a:pt x="86" y="120"/>
                  <a:pt x="86" y="102"/>
                </a:cubicBezTo>
                <a:cubicBezTo>
                  <a:pt x="231" y="102"/>
                  <a:pt x="231" y="102"/>
                  <a:pt x="231" y="102"/>
                </a:cubicBezTo>
                <a:cubicBezTo>
                  <a:pt x="231" y="116"/>
                  <a:pt x="243" y="126"/>
                  <a:pt x="256" y="126"/>
                </a:cubicBezTo>
                <a:cubicBezTo>
                  <a:pt x="269" y="126"/>
                  <a:pt x="279" y="117"/>
                  <a:pt x="279" y="102"/>
                </a:cubicBezTo>
                <a:cubicBezTo>
                  <a:pt x="305" y="102"/>
                  <a:pt x="305" y="102"/>
                  <a:pt x="305" y="102"/>
                </a:cubicBezTo>
                <a:cubicBezTo>
                  <a:pt x="306" y="97"/>
                  <a:pt x="310" y="94"/>
                  <a:pt x="317" y="94"/>
                </a:cubicBezTo>
                <a:cubicBezTo>
                  <a:pt x="321" y="94"/>
                  <a:pt x="324" y="91"/>
                  <a:pt x="325" y="85"/>
                </a:cubicBezTo>
                <a:cubicBezTo>
                  <a:pt x="325" y="78"/>
                  <a:pt x="323" y="75"/>
                  <a:pt x="317" y="74"/>
                </a:cubicBezTo>
                <a:close/>
                <a:moveTo>
                  <a:pt x="63" y="113"/>
                </a:moveTo>
                <a:cubicBezTo>
                  <a:pt x="57" y="113"/>
                  <a:pt x="53" y="108"/>
                  <a:pt x="53" y="103"/>
                </a:cubicBezTo>
                <a:cubicBezTo>
                  <a:pt x="53" y="97"/>
                  <a:pt x="57" y="93"/>
                  <a:pt x="63" y="93"/>
                </a:cubicBezTo>
                <a:cubicBezTo>
                  <a:pt x="68" y="93"/>
                  <a:pt x="73" y="97"/>
                  <a:pt x="73" y="103"/>
                </a:cubicBezTo>
                <a:cubicBezTo>
                  <a:pt x="73" y="108"/>
                  <a:pt x="68" y="113"/>
                  <a:pt x="63" y="113"/>
                </a:cubicBezTo>
                <a:close/>
                <a:moveTo>
                  <a:pt x="128" y="39"/>
                </a:moveTo>
                <a:cubicBezTo>
                  <a:pt x="84" y="39"/>
                  <a:pt x="84" y="39"/>
                  <a:pt x="84" y="39"/>
                </a:cubicBezTo>
                <a:cubicBezTo>
                  <a:pt x="84" y="10"/>
                  <a:pt x="84" y="10"/>
                  <a:pt x="84" y="10"/>
                </a:cubicBezTo>
                <a:cubicBezTo>
                  <a:pt x="128" y="10"/>
                  <a:pt x="128" y="10"/>
                  <a:pt x="128" y="10"/>
                </a:cubicBezTo>
                <a:lnTo>
                  <a:pt x="128" y="39"/>
                </a:lnTo>
                <a:close/>
                <a:moveTo>
                  <a:pt x="184" y="39"/>
                </a:moveTo>
                <a:cubicBezTo>
                  <a:pt x="137" y="39"/>
                  <a:pt x="137" y="39"/>
                  <a:pt x="137" y="39"/>
                </a:cubicBezTo>
                <a:cubicBezTo>
                  <a:pt x="137" y="10"/>
                  <a:pt x="137" y="10"/>
                  <a:pt x="137" y="10"/>
                </a:cubicBezTo>
                <a:cubicBezTo>
                  <a:pt x="184" y="10"/>
                  <a:pt x="184" y="10"/>
                  <a:pt x="184" y="10"/>
                </a:cubicBezTo>
                <a:lnTo>
                  <a:pt x="184" y="39"/>
                </a:lnTo>
                <a:close/>
                <a:moveTo>
                  <a:pt x="192" y="39"/>
                </a:moveTo>
                <a:cubicBezTo>
                  <a:pt x="192" y="10"/>
                  <a:pt x="192" y="10"/>
                  <a:pt x="192" y="10"/>
                </a:cubicBezTo>
                <a:cubicBezTo>
                  <a:pt x="218" y="39"/>
                  <a:pt x="218" y="39"/>
                  <a:pt x="218" y="39"/>
                </a:cubicBezTo>
                <a:lnTo>
                  <a:pt x="192" y="39"/>
                </a:lnTo>
                <a:close/>
                <a:moveTo>
                  <a:pt x="255" y="111"/>
                </a:moveTo>
                <a:cubicBezTo>
                  <a:pt x="250" y="111"/>
                  <a:pt x="245" y="107"/>
                  <a:pt x="245" y="101"/>
                </a:cubicBezTo>
                <a:cubicBezTo>
                  <a:pt x="245" y="96"/>
                  <a:pt x="250" y="91"/>
                  <a:pt x="255" y="91"/>
                </a:cubicBezTo>
                <a:cubicBezTo>
                  <a:pt x="261" y="91"/>
                  <a:pt x="266" y="96"/>
                  <a:pt x="266" y="101"/>
                </a:cubicBezTo>
                <a:cubicBezTo>
                  <a:pt x="266" y="107"/>
                  <a:pt x="261" y="111"/>
                  <a:pt x="255" y="11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560" name="组合 1559"/>
          <p:cNvGrpSpPr/>
          <p:nvPr/>
        </p:nvGrpSpPr>
        <p:grpSpPr>
          <a:xfrm>
            <a:off x="2961920" y="2311938"/>
            <a:ext cx="377364" cy="305808"/>
            <a:chOff x="7691438" y="2030413"/>
            <a:chExt cx="795338" cy="644525"/>
          </a:xfrm>
          <a:solidFill>
            <a:srgbClr val="E7E6E6">
              <a:lumMod val="50000"/>
            </a:srgbClr>
          </a:solidFill>
        </p:grpSpPr>
        <p:sp>
          <p:nvSpPr>
            <p:cNvPr id="1561" name="Freeform 74"/>
            <p:cNvSpPr>
              <a:spLocks noEditPoints="1"/>
            </p:cNvSpPr>
            <p:nvPr/>
          </p:nvSpPr>
          <p:spPr bwMode="auto">
            <a:xfrm>
              <a:off x="7691438" y="2030413"/>
              <a:ext cx="795338" cy="644525"/>
            </a:xfrm>
            <a:custGeom>
              <a:avLst/>
              <a:gdLst>
                <a:gd name="T0" fmla="*/ 254 w 272"/>
                <a:gd name="T1" fmla="*/ 53 h 220"/>
                <a:gd name="T2" fmla="*/ 196 w 272"/>
                <a:gd name="T3" fmla="*/ 53 h 220"/>
                <a:gd name="T4" fmla="*/ 196 w 272"/>
                <a:gd name="T5" fmla="*/ 23 h 220"/>
                <a:gd name="T6" fmla="*/ 173 w 272"/>
                <a:gd name="T7" fmla="*/ 0 h 220"/>
                <a:gd name="T8" fmla="*/ 23 w 272"/>
                <a:gd name="T9" fmla="*/ 0 h 220"/>
                <a:gd name="T10" fmla="*/ 0 w 272"/>
                <a:gd name="T11" fmla="*/ 23 h 220"/>
                <a:gd name="T12" fmla="*/ 0 w 272"/>
                <a:gd name="T13" fmla="*/ 141 h 220"/>
                <a:gd name="T14" fmla="*/ 23 w 272"/>
                <a:gd name="T15" fmla="*/ 164 h 220"/>
                <a:gd name="T16" fmla="*/ 42 w 272"/>
                <a:gd name="T17" fmla="*/ 164 h 220"/>
                <a:gd name="T18" fmla="*/ 42 w 272"/>
                <a:gd name="T19" fmla="*/ 202 h 220"/>
                <a:gd name="T20" fmla="*/ 51 w 272"/>
                <a:gd name="T21" fmla="*/ 211 h 220"/>
                <a:gd name="T22" fmla="*/ 57 w 272"/>
                <a:gd name="T23" fmla="*/ 208 h 220"/>
                <a:gd name="T24" fmla="*/ 57 w 272"/>
                <a:gd name="T25" fmla="*/ 208 h 220"/>
                <a:gd name="T26" fmla="*/ 101 w 272"/>
                <a:gd name="T27" fmla="*/ 164 h 220"/>
                <a:gd name="T28" fmla="*/ 117 w 272"/>
                <a:gd name="T29" fmla="*/ 164 h 220"/>
                <a:gd name="T30" fmla="*/ 117 w 272"/>
                <a:gd name="T31" fmla="*/ 165 h 220"/>
                <a:gd name="T32" fmla="*/ 135 w 272"/>
                <a:gd name="T33" fmla="*/ 183 h 220"/>
                <a:gd name="T34" fmla="*/ 192 w 272"/>
                <a:gd name="T35" fmla="*/ 183 h 220"/>
                <a:gd name="T36" fmla="*/ 227 w 272"/>
                <a:gd name="T37" fmla="*/ 218 h 220"/>
                <a:gd name="T38" fmla="*/ 227 w 272"/>
                <a:gd name="T39" fmla="*/ 218 h 220"/>
                <a:gd name="T40" fmla="*/ 231 w 272"/>
                <a:gd name="T41" fmla="*/ 220 h 220"/>
                <a:gd name="T42" fmla="*/ 238 w 272"/>
                <a:gd name="T43" fmla="*/ 213 h 220"/>
                <a:gd name="T44" fmla="*/ 238 w 272"/>
                <a:gd name="T45" fmla="*/ 183 h 220"/>
                <a:gd name="T46" fmla="*/ 254 w 272"/>
                <a:gd name="T47" fmla="*/ 183 h 220"/>
                <a:gd name="T48" fmla="*/ 272 w 272"/>
                <a:gd name="T49" fmla="*/ 165 h 220"/>
                <a:gd name="T50" fmla="*/ 272 w 272"/>
                <a:gd name="T51" fmla="*/ 71 h 220"/>
                <a:gd name="T52" fmla="*/ 254 w 272"/>
                <a:gd name="T53" fmla="*/ 53 h 220"/>
                <a:gd name="T54" fmla="*/ 172 w 272"/>
                <a:gd name="T55" fmla="*/ 148 h 220"/>
                <a:gd name="T56" fmla="*/ 98 w 272"/>
                <a:gd name="T57" fmla="*/ 148 h 220"/>
                <a:gd name="T58" fmla="*/ 92 w 272"/>
                <a:gd name="T59" fmla="*/ 150 h 220"/>
                <a:gd name="T60" fmla="*/ 92 w 272"/>
                <a:gd name="T61" fmla="*/ 150 h 220"/>
                <a:gd name="T62" fmla="*/ 58 w 272"/>
                <a:gd name="T63" fmla="*/ 184 h 220"/>
                <a:gd name="T64" fmla="*/ 58 w 272"/>
                <a:gd name="T65" fmla="*/ 156 h 220"/>
                <a:gd name="T66" fmla="*/ 50 w 272"/>
                <a:gd name="T67" fmla="*/ 148 h 220"/>
                <a:gd name="T68" fmla="*/ 24 w 272"/>
                <a:gd name="T69" fmla="*/ 148 h 220"/>
                <a:gd name="T70" fmla="*/ 16 w 272"/>
                <a:gd name="T71" fmla="*/ 140 h 220"/>
                <a:gd name="T72" fmla="*/ 16 w 272"/>
                <a:gd name="T73" fmla="*/ 24 h 220"/>
                <a:gd name="T74" fmla="*/ 24 w 272"/>
                <a:gd name="T75" fmla="*/ 17 h 220"/>
                <a:gd name="T76" fmla="*/ 172 w 272"/>
                <a:gd name="T77" fmla="*/ 17 h 220"/>
                <a:gd name="T78" fmla="*/ 180 w 272"/>
                <a:gd name="T79" fmla="*/ 24 h 220"/>
                <a:gd name="T80" fmla="*/ 180 w 272"/>
                <a:gd name="T81" fmla="*/ 140 h 220"/>
                <a:gd name="T82" fmla="*/ 180 w 272"/>
                <a:gd name="T83" fmla="*/ 140 h 220"/>
                <a:gd name="T84" fmla="*/ 172 w 272"/>
                <a:gd name="T85" fmla="*/ 1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20">
                  <a:moveTo>
                    <a:pt x="254" y="53"/>
                  </a:moveTo>
                  <a:cubicBezTo>
                    <a:pt x="196" y="53"/>
                    <a:pt x="196" y="53"/>
                    <a:pt x="196" y="53"/>
                  </a:cubicBezTo>
                  <a:cubicBezTo>
                    <a:pt x="196" y="23"/>
                    <a:pt x="196" y="23"/>
                    <a:pt x="196" y="23"/>
                  </a:cubicBezTo>
                  <a:cubicBezTo>
                    <a:pt x="196" y="11"/>
                    <a:pt x="186" y="0"/>
                    <a:pt x="173" y="0"/>
                  </a:cubicBezTo>
                  <a:cubicBezTo>
                    <a:pt x="23" y="0"/>
                    <a:pt x="23" y="0"/>
                    <a:pt x="23" y="0"/>
                  </a:cubicBezTo>
                  <a:cubicBezTo>
                    <a:pt x="10" y="0"/>
                    <a:pt x="0" y="11"/>
                    <a:pt x="0" y="23"/>
                  </a:cubicBezTo>
                  <a:cubicBezTo>
                    <a:pt x="0" y="141"/>
                    <a:pt x="0" y="141"/>
                    <a:pt x="0" y="141"/>
                  </a:cubicBezTo>
                  <a:cubicBezTo>
                    <a:pt x="0" y="154"/>
                    <a:pt x="10" y="164"/>
                    <a:pt x="23" y="164"/>
                  </a:cubicBezTo>
                  <a:cubicBezTo>
                    <a:pt x="42" y="164"/>
                    <a:pt x="42" y="164"/>
                    <a:pt x="42" y="164"/>
                  </a:cubicBezTo>
                  <a:cubicBezTo>
                    <a:pt x="42" y="202"/>
                    <a:pt x="42" y="202"/>
                    <a:pt x="42" y="202"/>
                  </a:cubicBezTo>
                  <a:cubicBezTo>
                    <a:pt x="42" y="207"/>
                    <a:pt x="46" y="211"/>
                    <a:pt x="51" y="211"/>
                  </a:cubicBezTo>
                  <a:cubicBezTo>
                    <a:pt x="53" y="211"/>
                    <a:pt x="55" y="210"/>
                    <a:pt x="57" y="208"/>
                  </a:cubicBezTo>
                  <a:cubicBezTo>
                    <a:pt x="57" y="208"/>
                    <a:pt x="57" y="208"/>
                    <a:pt x="57" y="208"/>
                  </a:cubicBezTo>
                  <a:cubicBezTo>
                    <a:pt x="101" y="164"/>
                    <a:pt x="101" y="164"/>
                    <a:pt x="101" y="164"/>
                  </a:cubicBezTo>
                  <a:cubicBezTo>
                    <a:pt x="117" y="164"/>
                    <a:pt x="117" y="164"/>
                    <a:pt x="117" y="164"/>
                  </a:cubicBezTo>
                  <a:cubicBezTo>
                    <a:pt x="117" y="165"/>
                    <a:pt x="117" y="165"/>
                    <a:pt x="117" y="165"/>
                  </a:cubicBezTo>
                  <a:cubicBezTo>
                    <a:pt x="117" y="175"/>
                    <a:pt x="125" y="183"/>
                    <a:pt x="135" y="183"/>
                  </a:cubicBezTo>
                  <a:cubicBezTo>
                    <a:pt x="192" y="183"/>
                    <a:pt x="192" y="183"/>
                    <a:pt x="192" y="183"/>
                  </a:cubicBezTo>
                  <a:cubicBezTo>
                    <a:pt x="227" y="218"/>
                    <a:pt x="227" y="218"/>
                    <a:pt x="227" y="218"/>
                  </a:cubicBezTo>
                  <a:cubicBezTo>
                    <a:pt x="227" y="218"/>
                    <a:pt x="227" y="218"/>
                    <a:pt x="227" y="218"/>
                  </a:cubicBezTo>
                  <a:cubicBezTo>
                    <a:pt x="228" y="219"/>
                    <a:pt x="230" y="220"/>
                    <a:pt x="231" y="220"/>
                  </a:cubicBezTo>
                  <a:cubicBezTo>
                    <a:pt x="235" y="220"/>
                    <a:pt x="238" y="217"/>
                    <a:pt x="238" y="213"/>
                  </a:cubicBezTo>
                  <a:cubicBezTo>
                    <a:pt x="238" y="183"/>
                    <a:pt x="238" y="183"/>
                    <a:pt x="238" y="183"/>
                  </a:cubicBezTo>
                  <a:cubicBezTo>
                    <a:pt x="254" y="183"/>
                    <a:pt x="254" y="183"/>
                    <a:pt x="254" y="183"/>
                  </a:cubicBezTo>
                  <a:cubicBezTo>
                    <a:pt x="264" y="183"/>
                    <a:pt x="272" y="175"/>
                    <a:pt x="272" y="165"/>
                  </a:cubicBezTo>
                  <a:cubicBezTo>
                    <a:pt x="272" y="71"/>
                    <a:pt x="272" y="71"/>
                    <a:pt x="272" y="71"/>
                  </a:cubicBezTo>
                  <a:cubicBezTo>
                    <a:pt x="272" y="61"/>
                    <a:pt x="264" y="53"/>
                    <a:pt x="254" y="53"/>
                  </a:cubicBezTo>
                  <a:close/>
                  <a:moveTo>
                    <a:pt x="172" y="148"/>
                  </a:moveTo>
                  <a:cubicBezTo>
                    <a:pt x="98" y="148"/>
                    <a:pt x="98" y="148"/>
                    <a:pt x="98" y="148"/>
                  </a:cubicBezTo>
                  <a:cubicBezTo>
                    <a:pt x="96" y="148"/>
                    <a:pt x="94" y="149"/>
                    <a:pt x="92" y="150"/>
                  </a:cubicBezTo>
                  <a:cubicBezTo>
                    <a:pt x="92" y="150"/>
                    <a:pt x="92" y="150"/>
                    <a:pt x="92" y="150"/>
                  </a:cubicBezTo>
                  <a:cubicBezTo>
                    <a:pt x="58" y="184"/>
                    <a:pt x="58" y="184"/>
                    <a:pt x="58" y="184"/>
                  </a:cubicBezTo>
                  <a:cubicBezTo>
                    <a:pt x="58" y="156"/>
                    <a:pt x="58" y="156"/>
                    <a:pt x="58" y="156"/>
                  </a:cubicBezTo>
                  <a:cubicBezTo>
                    <a:pt x="58" y="151"/>
                    <a:pt x="55" y="148"/>
                    <a:pt x="50" y="148"/>
                  </a:cubicBezTo>
                  <a:cubicBezTo>
                    <a:pt x="24" y="148"/>
                    <a:pt x="24" y="148"/>
                    <a:pt x="24" y="148"/>
                  </a:cubicBezTo>
                  <a:cubicBezTo>
                    <a:pt x="19" y="148"/>
                    <a:pt x="16" y="144"/>
                    <a:pt x="16" y="140"/>
                  </a:cubicBezTo>
                  <a:cubicBezTo>
                    <a:pt x="16" y="24"/>
                    <a:pt x="16" y="24"/>
                    <a:pt x="16" y="24"/>
                  </a:cubicBezTo>
                  <a:cubicBezTo>
                    <a:pt x="16" y="20"/>
                    <a:pt x="19" y="17"/>
                    <a:pt x="24" y="17"/>
                  </a:cubicBezTo>
                  <a:cubicBezTo>
                    <a:pt x="172" y="17"/>
                    <a:pt x="172" y="17"/>
                    <a:pt x="172" y="17"/>
                  </a:cubicBezTo>
                  <a:cubicBezTo>
                    <a:pt x="176" y="17"/>
                    <a:pt x="180" y="20"/>
                    <a:pt x="180" y="24"/>
                  </a:cubicBezTo>
                  <a:cubicBezTo>
                    <a:pt x="180" y="140"/>
                    <a:pt x="180" y="140"/>
                    <a:pt x="180" y="140"/>
                  </a:cubicBezTo>
                  <a:cubicBezTo>
                    <a:pt x="180" y="140"/>
                    <a:pt x="180" y="140"/>
                    <a:pt x="180" y="140"/>
                  </a:cubicBezTo>
                  <a:cubicBezTo>
                    <a:pt x="180" y="144"/>
                    <a:pt x="176" y="148"/>
                    <a:pt x="172"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2" name="Rectangle 75"/>
            <p:cNvSpPr>
              <a:spLocks noChangeArrowheads="1"/>
            </p:cNvSpPr>
            <p:nvPr/>
          </p:nvSpPr>
          <p:spPr bwMode="auto">
            <a:xfrm>
              <a:off x="7799388" y="2138363"/>
              <a:ext cx="357188"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3" name="Rectangle 76"/>
            <p:cNvSpPr>
              <a:spLocks noChangeArrowheads="1"/>
            </p:cNvSpPr>
            <p:nvPr/>
          </p:nvSpPr>
          <p:spPr bwMode="auto">
            <a:xfrm>
              <a:off x="7799388" y="224790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4" name="Rectangle 77"/>
            <p:cNvSpPr>
              <a:spLocks noChangeArrowheads="1"/>
            </p:cNvSpPr>
            <p:nvPr/>
          </p:nvSpPr>
          <p:spPr bwMode="auto">
            <a:xfrm>
              <a:off x="7799388" y="2355851"/>
              <a:ext cx="3571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65" name="组合 1564"/>
          <p:cNvGrpSpPr/>
          <p:nvPr/>
        </p:nvGrpSpPr>
        <p:grpSpPr>
          <a:xfrm>
            <a:off x="834694" y="2328886"/>
            <a:ext cx="270407" cy="271913"/>
            <a:chOff x="3814763" y="2092326"/>
            <a:chExt cx="569913" cy="573088"/>
          </a:xfrm>
          <a:solidFill>
            <a:srgbClr val="E7E6E6">
              <a:lumMod val="50000"/>
            </a:srgbClr>
          </a:solidFill>
        </p:grpSpPr>
        <p:sp>
          <p:nvSpPr>
            <p:cNvPr id="1566" name="Freeform 78"/>
            <p:cNvSpPr/>
            <p:nvPr/>
          </p:nvSpPr>
          <p:spPr bwMode="auto">
            <a:xfrm>
              <a:off x="3814763" y="2092326"/>
              <a:ext cx="569913" cy="573088"/>
            </a:xfrm>
            <a:custGeom>
              <a:avLst/>
              <a:gdLst>
                <a:gd name="T0" fmla="*/ 246 w 359"/>
                <a:gd name="T1" fmla="*/ 324 h 361"/>
                <a:gd name="T2" fmla="*/ 105 w 359"/>
                <a:gd name="T3" fmla="*/ 324 h 361"/>
                <a:gd name="T4" fmla="*/ 71 w 359"/>
                <a:gd name="T5" fmla="*/ 0 h 361"/>
                <a:gd name="T6" fmla="*/ 0 w 359"/>
                <a:gd name="T7" fmla="*/ 0 h 361"/>
                <a:gd name="T8" fmla="*/ 0 w 359"/>
                <a:gd name="T9" fmla="*/ 29 h 361"/>
                <a:gd name="T10" fmla="*/ 38 w 359"/>
                <a:gd name="T11" fmla="*/ 29 h 361"/>
                <a:gd name="T12" fmla="*/ 73 w 359"/>
                <a:gd name="T13" fmla="*/ 361 h 361"/>
                <a:gd name="T14" fmla="*/ 274 w 359"/>
                <a:gd name="T15" fmla="*/ 361 h 361"/>
                <a:gd name="T16" fmla="*/ 320 w 359"/>
                <a:gd name="T17" fmla="*/ 29 h 361"/>
                <a:gd name="T18" fmla="*/ 359 w 359"/>
                <a:gd name="T19" fmla="*/ 29 h 361"/>
                <a:gd name="T20" fmla="*/ 359 w 359"/>
                <a:gd name="T21" fmla="*/ 0 h 361"/>
                <a:gd name="T22" fmla="*/ 289 w 359"/>
                <a:gd name="T23" fmla="*/ 0 h 361"/>
                <a:gd name="T24" fmla="*/ 246 w 359"/>
                <a:gd name="T25" fmla="*/ 324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61">
                  <a:moveTo>
                    <a:pt x="246" y="324"/>
                  </a:moveTo>
                  <a:lnTo>
                    <a:pt x="105" y="324"/>
                  </a:lnTo>
                  <a:lnTo>
                    <a:pt x="71" y="0"/>
                  </a:lnTo>
                  <a:lnTo>
                    <a:pt x="0" y="0"/>
                  </a:lnTo>
                  <a:lnTo>
                    <a:pt x="0" y="29"/>
                  </a:lnTo>
                  <a:lnTo>
                    <a:pt x="38" y="29"/>
                  </a:lnTo>
                  <a:lnTo>
                    <a:pt x="73" y="361"/>
                  </a:lnTo>
                  <a:lnTo>
                    <a:pt x="274" y="361"/>
                  </a:lnTo>
                  <a:lnTo>
                    <a:pt x="320" y="29"/>
                  </a:lnTo>
                  <a:lnTo>
                    <a:pt x="359" y="29"/>
                  </a:lnTo>
                  <a:lnTo>
                    <a:pt x="359" y="0"/>
                  </a:lnTo>
                  <a:lnTo>
                    <a:pt x="289" y="0"/>
                  </a:lnTo>
                  <a:lnTo>
                    <a:pt x="246" y="3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7" name="Freeform 79"/>
            <p:cNvSpPr/>
            <p:nvPr/>
          </p:nvSpPr>
          <p:spPr bwMode="auto">
            <a:xfrm>
              <a:off x="3971926" y="2116138"/>
              <a:ext cx="58738" cy="55563"/>
            </a:xfrm>
            <a:custGeom>
              <a:avLst/>
              <a:gdLst>
                <a:gd name="T0" fmla="*/ 37 w 37"/>
                <a:gd name="T1" fmla="*/ 0 h 35"/>
                <a:gd name="T2" fmla="*/ 0 w 37"/>
                <a:gd name="T3" fmla="*/ 0 h 35"/>
                <a:gd name="T4" fmla="*/ 4 w 37"/>
                <a:gd name="T5" fmla="*/ 35 h 35"/>
                <a:gd name="T6" fmla="*/ 37 w 37"/>
                <a:gd name="T7" fmla="*/ 35 h 35"/>
                <a:gd name="T8" fmla="*/ 37 w 37"/>
                <a:gd name="T9" fmla="*/ 0 h 35"/>
              </a:gdLst>
              <a:ahLst/>
              <a:cxnLst>
                <a:cxn ang="0">
                  <a:pos x="T0" y="T1"/>
                </a:cxn>
                <a:cxn ang="0">
                  <a:pos x="T2" y="T3"/>
                </a:cxn>
                <a:cxn ang="0">
                  <a:pos x="T4" y="T5"/>
                </a:cxn>
                <a:cxn ang="0">
                  <a:pos x="T6" y="T7"/>
                </a:cxn>
                <a:cxn ang="0">
                  <a:pos x="T8" y="T9"/>
                </a:cxn>
              </a:cxnLst>
              <a:rect l="0" t="0" r="r" b="b"/>
              <a:pathLst>
                <a:path w="37" h="35">
                  <a:moveTo>
                    <a:pt x="37" y="0"/>
                  </a:moveTo>
                  <a:lnTo>
                    <a:pt x="0" y="0"/>
                  </a:lnTo>
                  <a:lnTo>
                    <a:pt x="4" y="35"/>
                  </a:lnTo>
                  <a:lnTo>
                    <a:pt x="37" y="35"/>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8" name="Rectangle 80"/>
            <p:cNvSpPr>
              <a:spLocks noChangeArrowheads="1"/>
            </p:cNvSpPr>
            <p:nvPr/>
          </p:nvSpPr>
          <p:spPr bwMode="auto">
            <a:xfrm>
              <a:off x="4073526" y="21161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69" name="Freeform 81"/>
            <p:cNvSpPr/>
            <p:nvPr/>
          </p:nvSpPr>
          <p:spPr bwMode="auto">
            <a:xfrm>
              <a:off x="4167188" y="2119313"/>
              <a:ext cx="58738" cy="55563"/>
            </a:xfrm>
            <a:custGeom>
              <a:avLst/>
              <a:gdLst>
                <a:gd name="T0" fmla="*/ 37 w 37"/>
                <a:gd name="T1" fmla="*/ 0 h 35"/>
                <a:gd name="T2" fmla="*/ 0 w 37"/>
                <a:gd name="T3" fmla="*/ 0 h 35"/>
                <a:gd name="T4" fmla="*/ 0 w 37"/>
                <a:gd name="T5" fmla="*/ 35 h 35"/>
                <a:gd name="T6" fmla="*/ 37 w 37"/>
                <a:gd name="T7" fmla="*/ 35 h 35"/>
                <a:gd name="T8" fmla="*/ 37 w 37"/>
                <a:gd name="T9" fmla="*/ 29 h 35"/>
                <a:gd name="T10" fmla="*/ 37 w 37"/>
                <a:gd name="T11" fmla="*/ 0 h 35"/>
              </a:gdLst>
              <a:ahLst/>
              <a:cxnLst>
                <a:cxn ang="0">
                  <a:pos x="T0" y="T1"/>
                </a:cxn>
                <a:cxn ang="0">
                  <a:pos x="T2" y="T3"/>
                </a:cxn>
                <a:cxn ang="0">
                  <a:pos x="T4" y="T5"/>
                </a:cxn>
                <a:cxn ang="0">
                  <a:pos x="T6" y="T7"/>
                </a:cxn>
                <a:cxn ang="0">
                  <a:pos x="T8" y="T9"/>
                </a:cxn>
                <a:cxn ang="0">
                  <a:pos x="T10" y="T11"/>
                </a:cxn>
              </a:cxnLst>
              <a:rect l="0" t="0" r="r" b="b"/>
              <a:pathLst>
                <a:path w="37" h="35">
                  <a:moveTo>
                    <a:pt x="37" y="0"/>
                  </a:moveTo>
                  <a:lnTo>
                    <a:pt x="0" y="0"/>
                  </a:lnTo>
                  <a:lnTo>
                    <a:pt x="0" y="35"/>
                  </a:lnTo>
                  <a:lnTo>
                    <a:pt x="37" y="35"/>
                  </a:lnTo>
                  <a:lnTo>
                    <a:pt x="37" y="29"/>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0" name="Rectangle 82"/>
            <p:cNvSpPr>
              <a:spLocks noChangeArrowheads="1"/>
            </p:cNvSpPr>
            <p:nvPr/>
          </p:nvSpPr>
          <p:spPr bwMode="auto">
            <a:xfrm>
              <a:off x="4225926" y="2165351"/>
              <a:ext cx="158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1" name="Freeform 83"/>
            <p:cNvSpPr/>
            <p:nvPr/>
          </p:nvSpPr>
          <p:spPr bwMode="auto">
            <a:xfrm>
              <a:off x="3981451" y="2206626"/>
              <a:ext cx="49213" cy="55563"/>
            </a:xfrm>
            <a:custGeom>
              <a:avLst/>
              <a:gdLst>
                <a:gd name="T0" fmla="*/ 31 w 31"/>
                <a:gd name="T1" fmla="*/ 0 h 35"/>
                <a:gd name="T2" fmla="*/ 0 w 31"/>
                <a:gd name="T3" fmla="*/ 0 h 35"/>
                <a:gd name="T4" fmla="*/ 3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lnTo>
                    <a:pt x="0" y="0"/>
                  </a:lnTo>
                  <a:lnTo>
                    <a:pt x="3" y="35"/>
                  </a:lnTo>
                  <a:lnTo>
                    <a:pt x="31" y="35"/>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2" name="Rectangle 84"/>
            <p:cNvSpPr>
              <a:spLocks noChangeArrowheads="1"/>
            </p:cNvSpPr>
            <p:nvPr/>
          </p:nvSpPr>
          <p:spPr bwMode="auto">
            <a:xfrm>
              <a:off x="4073526" y="2206626"/>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3" name="Freeform 85"/>
            <p:cNvSpPr/>
            <p:nvPr/>
          </p:nvSpPr>
          <p:spPr bwMode="auto">
            <a:xfrm>
              <a:off x="4167188" y="2209801"/>
              <a:ext cx="53975" cy="55563"/>
            </a:xfrm>
            <a:custGeom>
              <a:avLst/>
              <a:gdLst>
                <a:gd name="T0" fmla="*/ 0 w 34"/>
                <a:gd name="T1" fmla="*/ 0 h 35"/>
                <a:gd name="T2" fmla="*/ 0 w 34"/>
                <a:gd name="T3" fmla="*/ 35 h 35"/>
                <a:gd name="T4" fmla="*/ 30 w 34"/>
                <a:gd name="T5" fmla="*/ 35 h 35"/>
                <a:gd name="T6" fmla="*/ 34 w 34"/>
                <a:gd name="T7" fmla="*/ 0 h 35"/>
                <a:gd name="T8" fmla="*/ 0 w 34"/>
                <a:gd name="T9" fmla="*/ 0 h 35"/>
              </a:gdLst>
              <a:ahLst/>
              <a:cxnLst>
                <a:cxn ang="0">
                  <a:pos x="T0" y="T1"/>
                </a:cxn>
                <a:cxn ang="0">
                  <a:pos x="T2" y="T3"/>
                </a:cxn>
                <a:cxn ang="0">
                  <a:pos x="T4" y="T5"/>
                </a:cxn>
                <a:cxn ang="0">
                  <a:pos x="T6" y="T7"/>
                </a:cxn>
                <a:cxn ang="0">
                  <a:pos x="T8" y="T9"/>
                </a:cxn>
              </a:cxnLst>
              <a:rect l="0" t="0" r="r" b="b"/>
              <a:pathLst>
                <a:path w="34" h="35">
                  <a:moveTo>
                    <a:pt x="0" y="0"/>
                  </a:moveTo>
                  <a:lnTo>
                    <a:pt x="0" y="35"/>
                  </a:lnTo>
                  <a:lnTo>
                    <a:pt x="30" y="35"/>
                  </a:lnTo>
                  <a:lnTo>
                    <a:pt x="3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4" name="Freeform 86"/>
            <p:cNvSpPr/>
            <p:nvPr/>
          </p:nvSpPr>
          <p:spPr bwMode="auto">
            <a:xfrm>
              <a:off x="3989388" y="2306638"/>
              <a:ext cx="41275" cy="55563"/>
            </a:xfrm>
            <a:custGeom>
              <a:avLst/>
              <a:gdLst>
                <a:gd name="T0" fmla="*/ 26 w 26"/>
                <a:gd name="T1" fmla="*/ 0 h 35"/>
                <a:gd name="T2" fmla="*/ 0 w 26"/>
                <a:gd name="T3" fmla="*/ 0 h 35"/>
                <a:gd name="T4" fmla="*/ 4 w 26"/>
                <a:gd name="T5" fmla="*/ 35 h 35"/>
                <a:gd name="T6" fmla="*/ 26 w 26"/>
                <a:gd name="T7" fmla="*/ 35 h 35"/>
                <a:gd name="T8" fmla="*/ 26 w 26"/>
                <a:gd name="T9" fmla="*/ 0 h 35"/>
              </a:gdLst>
              <a:ahLst/>
              <a:cxnLst>
                <a:cxn ang="0">
                  <a:pos x="T0" y="T1"/>
                </a:cxn>
                <a:cxn ang="0">
                  <a:pos x="T2" y="T3"/>
                </a:cxn>
                <a:cxn ang="0">
                  <a:pos x="T4" y="T5"/>
                </a:cxn>
                <a:cxn ang="0">
                  <a:pos x="T6" y="T7"/>
                </a:cxn>
                <a:cxn ang="0">
                  <a:pos x="T8" y="T9"/>
                </a:cxn>
              </a:cxnLst>
              <a:rect l="0" t="0" r="r" b="b"/>
              <a:pathLst>
                <a:path w="26" h="35">
                  <a:moveTo>
                    <a:pt x="26" y="0"/>
                  </a:moveTo>
                  <a:lnTo>
                    <a:pt x="0" y="0"/>
                  </a:lnTo>
                  <a:lnTo>
                    <a:pt x="4" y="35"/>
                  </a:lnTo>
                  <a:lnTo>
                    <a:pt x="26" y="35"/>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5" name="Rectangle 87"/>
            <p:cNvSpPr>
              <a:spLocks noChangeArrowheads="1"/>
            </p:cNvSpPr>
            <p:nvPr/>
          </p:nvSpPr>
          <p:spPr bwMode="auto">
            <a:xfrm>
              <a:off x="4073526" y="230663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6" name="Freeform 88"/>
            <p:cNvSpPr/>
            <p:nvPr/>
          </p:nvSpPr>
          <p:spPr bwMode="auto">
            <a:xfrm>
              <a:off x="4167188" y="2306638"/>
              <a:ext cx="41275" cy="55563"/>
            </a:xfrm>
            <a:custGeom>
              <a:avLst/>
              <a:gdLst>
                <a:gd name="T0" fmla="*/ 0 w 26"/>
                <a:gd name="T1" fmla="*/ 0 h 35"/>
                <a:gd name="T2" fmla="*/ 0 w 26"/>
                <a:gd name="T3" fmla="*/ 35 h 35"/>
                <a:gd name="T4" fmla="*/ 23 w 26"/>
                <a:gd name="T5" fmla="*/ 35 h 35"/>
                <a:gd name="T6" fmla="*/ 26 w 26"/>
                <a:gd name="T7" fmla="*/ 0 h 35"/>
                <a:gd name="T8" fmla="*/ 0 w 26"/>
                <a:gd name="T9" fmla="*/ 0 h 35"/>
              </a:gdLst>
              <a:ahLst/>
              <a:cxnLst>
                <a:cxn ang="0">
                  <a:pos x="T0" y="T1"/>
                </a:cxn>
                <a:cxn ang="0">
                  <a:pos x="T2" y="T3"/>
                </a:cxn>
                <a:cxn ang="0">
                  <a:pos x="T4" y="T5"/>
                </a:cxn>
                <a:cxn ang="0">
                  <a:pos x="T6" y="T7"/>
                </a:cxn>
                <a:cxn ang="0">
                  <a:pos x="T8" y="T9"/>
                </a:cxn>
              </a:cxnLst>
              <a:rect l="0" t="0" r="r" b="b"/>
              <a:pathLst>
                <a:path w="26" h="35">
                  <a:moveTo>
                    <a:pt x="0" y="0"/>
                  </a:moveTo>
                  <a:lnTo>
                    <a:pt x="0" y="35"/>
                  </a:lnTo>
                  <a:lnTo>
                    <a:pt x="23" y="35"/>
                  </a:lnTo>
                  <a:lnTo>
                    <a:pt x="2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7" name="Freeform 89"/>
            <p:cNvSpPr/>
            <p:nvPr/>
          </p:nvSpPr>
          <p:spPr bwMode="auto">
            <a:xfrm>
              <a:off x="4000501" y="2401888"/>
              <a:ext cx="30163" cy="55563"/>
            </a:xfrm>
            <a:custGeom>
              <a:avLst/>
              <a:gdLst>
                <a:gd name="T0" fmla="*/ 19 w 19"/>
                <a:gd name="T1" fmla="*/ 0 h 35"/>
                <a:gd name="T2" fmla="*/ 0 w 19"/>
                <a:gd name="T3" fmla="*/ 0 h 35"/>
                <a:gd name="T4" fmla="*/ 4 w 19"/>
                <a:gd name="T5" fmla="*/ 35 h 35"/>
                <a:gd name="T6" fmla="*/ 19 w 19"/>
                <a:gd name="T7" fmla="*/ 35 h 35"/>
                <a:gd name="T8" fmla="*/ 19 w 19"/>
                <a:gd name="T9" fmla="*/ 0 h 35"/>
              </a:gdLst>
              <a:ahLst/>
              <a:cxnLst>
                <a:cxn ang="0">
                  <a:pos x="T0" y="T1"/>
                </a:cxn>
                <a:cxn ang="0">
                  <a:pos x="T2" y="T3"/>
                </a:cxn>
                <a:cxn ang="0">
                  <a:pos x="T4" y="T5"/>
                </a:cxn>
                <a:cxn ang="0">
                  <a:pos x="T6" y="T7"/>
                </a:cxn>
                <a:cxn ang="0">
                  <a:pos x="T8" y="T9"/>
                </a:cxn>
              </a:cxnLst>
              <a:rect l="0" t="0" r="r" b="b"/>
              <a:pathLst>
                <a:path w="19" h="35">
                  <a:moveTo>
                    <a:pt x="19" y="0"/>
                  </a:moveTo>
                  <a:lnTo>
                    <a:pt x="0" y="0"/>
                  </a:lnTo>
                  <a:lnTo>
                    <a:pt x="4" y="35"/>
                  </a:lnTo>
                  <a:lnTo>
                    <a:pt x="19" y="35"/>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8" name="Rectangle 90"/>
            <p:cNvSpPr>
              <a:spLocks noChangeArrowheads="1"/>
            </p:cNvSpPr>
            <p:nvPr/>
          </p:nvSpPr>
          <p:spPr bwMode="auto">
            <a:xfrm>
              <a:off x="4073526" y="2401888"/>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79" name="Freeform 91"/>
            <p:cNvSpPr/>
            <p:nvPr/>
          </p:nvSpPr>
          <p:spPr bwMode="auto">
            <a:xfrm>
              <a:off x="4167188" y="2405063"/>
              <a:ext cx="30163" cy="55563"/>
            </a:xfrm>
            <a:custGeom>
              <a:avLst/>
              <a:gdLst>
                <a:gd name="T0" fmla="*/ 0 w 19"/>
                <a:gd name="T1" fmla="*/ 0 h 35"/>
                <a:gd name="T2" fmla="*/ 0 w 19"/>
                <a:gd name="T3" fmla="*/ 35 h 35"/>
                <a:gd name="T4" fmla="*/ 13 w 19"/>
                <a:gd name="T5" fmla="*/ 35 h 35"/>
                <a:gd name="T6" fmla="*/ 19 w 19"/>
                <a:gd name="T7" fmla="*/ 0 h 35"/>
                <a:gd name="T8" fmla="*/ 0 w 19"/>
                <a:gd name="T9" fmla="*/ 0 h 35"/>
              </a:gdLst>
              <a:ahLst/>
              <a:cxnLst>
                <a:cxn ang="0">
                  <a:pos x="T0" y="T1"/>
                </a:cxn>
                <a:cxn ang="0">
                  <a:pos x="T2" y="T3"/>
                </a:cxn>
                <a:cxn ang="0">
                  <a:pos x="T4" y="T5"/>
                </a:cxn>
                <a:cxn ang="0">
                  <a:pos x="T6" y="T7"/>
                </a:cxn>
                <a:cxn ang="0">
                  <a:pos x="T8" y="T9"/>
                </a:cxn>
              </a:cxnLst>
              <a:rect l="0" t="0" r="r" b="b"/>
              <a:pathLst>
                <a:path w="19" h="35">
                  <a:moveTo>
                    <a:pt x="0" y="0"/>
                  </a:moveTo>
                  <a:lnTo>
                    <a:pt x="0" y="35"/>
                  </a:lnTo>
                  <a:lnTo>
                    <a:pt x="13" y="35"/>
                  </a:lnTo>
                  <a:lnTo>
                    <a:pt x="1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0" name="Freeform 92"/>
            <p:cNvSpPr/>
            <p:nvPr/>
          </p:nvSpPr>
          <p:spPr bwMode="auto">
            <a:xfrm>
              <a:off x="4010026" y="2501901"/>
              <a:ext cx="20638" cy="55563"/>
            </a:xfrm>
            <a:custGeom>
              <a:avLst/>
              <a:gdLst>
                <a:gd name="T0" fmla="*/ 13 w 13"/>
                <a:gd name="T1" fmla="*/ 35 h 35"/>
                <a:gd name="T2" fmla="*/ 13 w 13"/>
                <a:gd name="T3" fmla="*/ 0 h 35"/>
                <a:gd name="T4" fmla="*/ 0 w 13"/>
                <a:gd name="T5" fmla="*/ 0 h 35"/>
                <a:gd name="T6" fmla="*/ 4 w 13"/>
                <a:gd name="T7" fmla="*/ 35 h 35"/>
                <a:gd name="T8" fmla="*/ 13 w 13"/>
                <a:gd name="T9" fmla="*/ 35 h 35"/>
              </a:gdLst>
              <a:ahLst/>
              <a:cxnLst>
                <a:cxn ang="0">
                  <a:pos x="T0" y="T1"/>
                </a:cxn>
                <a:cxn ang="0">
                  <a:pos x="T2" y="T3"/>
                </a:cxn>
                <a:cxn ang="0">
                  <a:pos x="T4" y="T5"/>
                </a:cxn>
                <a:cxn ang="0">
                  <a:pos x="T6" y="T7"/>
                </a:cxn>
                <a:cxn ang="0">
                  <a:pos x="T8" y="T9"/>
                </a:cxn>
              </a:cxnLst>
              <a:rect l="0" t="0" r="r" b="b"/>
              <a:pathLst>
                <a:path w="13" h="35">
                  <a:moveTo>
                    <a:pt x="13" y="35"/>
                  </a:moveTo>
                  <a:lnTo>
                    <a:pt x="13" y="0"/>
                  </a:lnTo>
                  <a:lnTo>
                    <a:pt x="0" y="0"/>
                  </a:lnTo>
                  <a:lnTo>
                    <a:pt x="4" y="35"/>
                  </a:lnTo>
                  <a:lnTo>
                    <a:pt x="13"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1" name="Rectangle 93"/>
            <p:cNvSpPr>
              <a:spLocks noChangeArrowheads="1"/>
            </p:cNvSpPr>
            <p:nvPr/>
          </p:nvSpPr>
          <p:spPr bwMode="auto">
            <a:xfrm>
              <a:off x="4073526" y="2501901"/>
              <a:ext cx="61913"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2" name="Freeform 94"/>
            <p:cNvSpPr/>
            <p:nvPr/>
          </p:nvSpPr>
          <p:spPr bwMode="auto">
            <a:xfrm>
              <a:off x="4167188" y="2505076"/>
              <a:ext cx="15875" cy="55563"/>
            </a:xfrm>
            <a:custGeom>
              <a:avLst/>
              <a:gdLst>
                <a:gd name="T0" fmla="*/ 0 w 10"/>
                <a:gd name="T1" fmla="*/ 0 h 35"/>
                <a:gd name="T2" fmla="*/ 0 w 10"/>
                <a:gd name="T3" fmla="*/ 35 h 35"/>
                <a:gd name="T4" fmla="*/ 6 w 10"/>
                <a:gd name="T5" fmla="*/ 35 h 35"/>
                <a:gd name="T6" fmla="*/ 10 w 10"/>
                <a:gd name="T7" fmla="*/ 0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35"/>
                  </a:lnTo>
                  <a:lnTo>
                    <a:pt x="6" y="35"/>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3" name="组合 1582"/>
          <p:cNvGrpSpPr/>
          <p:nvPr/>
        </p:nvGrpSpPr>
        <p:grpSpPr>
          <a:xfrm>
            <a:off x="1503046" y="2281056"/>
            <a:ext cx="367572" cy="367572"/>
            <a:chOff x="5214938" y="1931988"/>
            <a:chExt cx="774700" cy="774700"/>
          </a:xfrm>
          <a:solidFill>
            <a:srgbClr val="E7E6E6">
              <a:lumMod val="50000"/>
            </a:srgbClr>
          </a:solidFill>
        </p:grpSpPr>
        <p:sp>
          <p:nvSpPr>
            <p:cNvPr id="1584" name="Freeform 96"/>
            <p:cNvSpPr>
              <a:spLocks noEditPoints="1"/>
            </p:cNvSpPr>
            <p:nvPr/>
          </p:nvSpPr>
          <p:spPr bwMode="auto">
            <a:xfrm>
              <a:off x="5316538" y="2033588"/>
              <a:ext cx="571500" cy="571500"/>
            </a:xfrm>
            <a:custGeom>
              <a:avLst/>
              <a:gdLst>
                <a:gd name="T0" fmla="*/ 0 w 195"/>
                <a:gd name="T1" fmla="*/ 97 h 195"/>
                <a:gd name="T2" fmla="*/ 82 w 195"/>
                <a:gd name="T3" fmla="*/ 194 h 195"/>
                <a:gd name="T4" fmla="*/ 97 w 195"/>
                <a:gd name="T5" fmla="*/ 195 h 195"/>
                <a:gd name="T6" fmla="*/ 97 w 195"/>
                <a:gd name="T7" fmla="*/ 0 h 195"/>
                <a:gd name="T8" fmla="*/ 133 w 195"/>
                <a:gd name="T9" fmla="*/ 63 h 195"/>
                <a:gd name="T10" fmla="*/ 105 w 195"/>
                <a:gd name="T11" fmla="*/ 90 h 195"/>
                <a:gd name="T12" fmla="*/ 105 w 195"/>
                <a:gd name="T13" fmla="*/ 50 h 195"/>
                <a:gd name="T14" fmla="*/ 127 w 195"/>
                <a:gd name="T15" fmla="*/ 49 h 195"/>
                <a:gd name="T16" fmla="*/ 90 w 195"/>
                <a:gd name="T17" fmla="*/ 17 h 195"/>
                <a:gd name="T18" fmla="*/ 67 w 195"/>
                <a:gd name="T19" fmla="*/ 48 h 195"/>
                <a:gd name="T20" fmla="*/ 90 w 195"/>
                <a:gd name="T21" fmla="*/ 65 h 195"/>
                <a:gd name="T22" fmla="*/ 56 w 195"/>
                <a:gd name="T23" fmla="*/ 90 h 195"/>
                <a:gd name="T24" fmla="*/ 90 w 195"/>
                <a:gd name="T25" fmla="*/ 65 h 195"/>
                <a:gd name="T26" fmla="*/ 14 w 195"/>
                <a:gd name="T27" fmla="*/ 90 h 195"/>
                <a:gd name="T28" fmla="*/ 47 w 195"/>
                <a:gd name="T29" fmla="*/ 59 h 195"/>
                <a:gd name="T30" fmla="*/ 42 w 195"/>
                <a:gd name="T31" fmla="*/ 105 h 195"/>
                <a:gd name="T32" fmla="*/ 28 w 195"/>
                <a:gd name="T33" fmla="*/ 144 h 195"/>
                <a:gd name="T34" fmla="*/ 42 w 195"/>
                <a:gd name="T35" fmla="*/ 105 h 195"/>
                <a:gd name="T36" fmla="*/ 90 w 195"/>
                <a:gd name="T37" fmla="*/ 105 h 195"/>
                <a:gd name="T38" fmla="*/ 63 w 195"/>
                <a:gd name="T39" fmla="*/ 134 h 195"/>
                <a:gd name="T40" fmla="*/ 90 w 195"/>
                <a:gd name="T41" fmla="*/ 147 h 195"/>
                <a:gd name="T42" fmla="*/ 90 w 195"/>
                <a:gd name="T43" fmla="*/ 181 h 195"/>
                <a:gd name="T44" fmla="*/ 90 w 195"/>
                <a:gd name="T45" fmla="*/ 147 h 195"/>
                <a:gd name="T46" fmla="*/ 125 w 195"/>
                <a:gd name="T47" fmla="*/ 148 h 195"/>
                <a:gd name="T48" fmla="*/ 105 w 195"/>
                <a:gd name="T49" fmla="*/ 146 h 195"/>
                <a:gd name="T50" fmla="*/ 105 w 195"/>
                <a:gd name="T51" fmla="*/ 105 h 195"/>
                <a:gd name="T52" fmla="*/ 131 w 195"/>
                <a:gd name="T53" fmla="*/ 134 h 195"/>
                <a:gd name="T54" fmla="*/ 152 w 195"/>
                <a:gd name="T55" fmla="*/ 105 h 195"/>
                <a:gd name="T56" fmla="*/ 167 w 195"/>
                <a:gd name="T57" fmla="*/ 144 h 195"/>
                <a:gd name="T58" fmla="*/ 152 w 195"/>
                <a:gd name="T59" fmla="*/ 105 h 195"/>
                <a:gd name="T60" fmla="*/ 147 w 195"/>
                <a:gd name="T61" fmla="*/ 60 h 195"/>
                <a:gd name="T62" fmla="*/ 181 w 195"/>
                <a:gd name="T63" fmla="*/ 90 h 195"/>
                <a:gd name="T64" fmla="*/ 159 w 195"/>
                <a:gd name="T65" fmla="*/ 41 h 195"/>
                <a:gd name="T66" fmla="*/ 126 w 195"/>
                <a:gd name="T67" fmla="*/ 19 h 195"/>
                <a:gd name="T68" fmla="*/ 69 w 195"/>
                <a:gd name="T69" fmla="*/ 19 h 195"/>
                <a:gd name="T70" fmla="*/ 36 w 195"/>
                <a:gd name="T71" fmla="*/ 40 h 195"/>
                <a:gd name="T72" fmla="*/ 37 w 195"/>
                <a:gd name="T73" fmla="*/ 156 h 195"/>
                <a:gd name="T74" fmla="*/ 67 w 195"/>
                <a:gd name="T75" fmla="*/ 175 h 195"/>
                <a:gd name="T76" fmla="*/ 126 w 195"/>
                <a:gd name="T77" fmla="*/ 176 h 195"/>
                <a:gd name="T78" fmla="*/ 157 w 195"/>
                <a:gd name="T7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195">
                  <a:moveTo>
                    <a:pt x="97" y="0"/>
                  </a:moveTo>
                  <a:cubicBezTo>
                    <a:pt x="43" y="0"/>
                    <a:pt x="0" y="43"/>
                    <a:pt x="0" y="97"/>
                  </a:cubicBezTo>
                  <a:cubicBezTo>
                    <a:pt x="0" y="146"/>
                    <a:pt x="35" y="186"/>
                    <a:pt x="81" y="194"/>
                  </a:cubicBezTo>
                  <a:cubicBezTo>
                    <a:pt x="82" y="194"/>
                    <a:pt x="82" y="194"/>
                    <a:pt x="82" y="194"/>
                  </a:cubicBezTo>
                  <a:cubicBezTo>
                    <a:pt x="82" y="194"/>
                    <a:pt x="82" y="194"/>
                    <a:pt x="82" y="194"/>
                  </a:cubicBezTo>
                  <a:cubicBezTo>
                    <a:pt x="87" y="194"/>
                    <a:pt x="92" y="195"/>
                    <a:pt x="97" y="195"/>
                  </a:cubicBezTo>
                  <a:cubicBezTo>
                    <a:pt x="151" y="195"/>
                    <a:pt x="195" y="151"/>
                    <a:pt x="195" y="97"/>
                  </a:cubicBezTo>
                  <a:cubicBezTo>
                    <a:pt x="195" y="43"/>
                    <a:pt x="151" y="0"/>
                    <a:pt x="97" y="0"/>
                  </a:cubicBezTo>
                  <a:close/>
                  <a:moveTo>
                    <a:pt x="105" y="65"/>
                  </a:moveTo>
                  <a:cubicBezTo>
                    <a:pt x="115" y="65"/>
                    <a:pt x="125" y="64"/>
                    <a:pt x="133" y="63"/>
                  </a:cubicBezTo>
                  <a:cubicBezTo>
                    <a:pt x="135" y="71"/>
                    <a:pt x="137" y="80"/>
                    <a:pt x="138" y="90"/>
                  </a:cubicBezTo>
                  <a:cubicBezTo>
                    <a:pt x="105" y="90"/>
                    <a:pt x="105" y="90"/>
                    <a:pt x="105" y="90"/>
                  </a:cubicBezTo>
                  <a:lnTo>
                    <a:pt x="105" y="65"/>
                  </a:lnTo>
                  <a:close/>
                  <a:moveTo>
                    <a:pt x="105" y="50"/>
                  </a:moveTo>
                  <a:cubicBezTo>
                    <a:pt x="105" y="17"/>
                    <a:pt x="105" y="17"/>
                    <a:pt x="105" y="17"/>
                  </a:cubicBezTo>
                  <a:cubicBezTo>
                    <a:pt x="109" y="21"/>
                    <a:pt x="119" y="32"/>
                    <a:pt x="127" y="49"/>
                  </a:cubicBezTo>
                  <a:cubicBezTo>
                    <a:pt x="121" y="50"/>
                    <a:pt x="113" y="50"/>
                    <a:pt x="105" y="50"/>
                  </a:cubicBezTo>
                  <a:close/>
                  <a:moveTo>
                    <a:pt x="90" y="17"/>
                  </a:moveTo>
                  <a:cubicBezTo>
                    <a:pt x="90" y="50"/>
                    <a:pt x="90" y="50"/>
                    <a:pt x="90" y="50"/>
                  </a:cubicBezTo>
                  <a:cubicBezTo>
                    <a:pt x="82" y="50"/>
                    <a:pt x="74" y="49"/>
                    <a:pt x="67" y="48"/>
                  </a:cubicBezTo>
                  <a:cubicBezTo>
                    <a:pt x="76" y="31"/>
                    <a:pt x="86" y="21"/>
                    <a:pt x="90" y="17"/>
                  </a:cubicBezTo>
                  <a:close/>
                  <a:moveTo>
                    <a:pt x="90" y="65"/>
                  </a:moveTo>
                  <a:cubicBezTo>
                    <a:pt x="90" y="90"/>
                    <a:pt x="90" y="90"/>
                    <a:pt x="90" y="90"/>
                  </a:cubicBezTo>
                  <a:cubicBezTo>
                    <a:pt x="56" y="90"/>
                    <a:pt x="56" y="90"/>
                    <a:pt x="56" y="90"/>
                  </a:cubicBezTo>
                  <a:cubicBezTo>
                    <a:pt x="57" y="80"/>
                    <a:pt x="59" y="70"/>
                    <a:pt x="62" y="62"/>
                  </a:cubicBezTo>
                  <a:cubicBezTo>
                    <a:pt x="70" y="63"/>
                    <a:pt x="79" y="65"/>
                    <a:pt x="90" y="65"/>
                  </a:cubicBezTo>
                  <a:close/>
                  <a:moveTo>
                    <a:pt x="41" y="90"/>
                  </a:moveTo>
                  <a:cubicBezTo>
                    <a:pt x="14" y="90"/>
                    <a:pt x="14" y="90"/>
                    <a:pt x="14" y="90"/>
                  </a:cubicBezTo>
                  <a:cubicBezTo>
                    <a:pt x="15" y="76"/>
                    <a:pt x="20" y="63"/>
                    <a:pt x="27" y="52"/>
                  </a:cubicBezTo>
                  <a:cubicBezTo>
                    <a:pt x="29" y="53"/>
                    <a:pt x="36" y="56"/>
                    <a:pt x="47" y="59"/>
                  </a:cubicBezTo>
                  <a:cubicBezTo>
                    <a:pt x="44" y="68"/>
                    <a:pt x="42" y="78"/>
                    <a:pt x="41" y="90"/>
                  </a:cubicBezTo>
                  <a:close/>
                  <a:moveTo>
                    <a:pt x="42" y="105"/>
                  </a:moveTo>
                  <a:cubicBezTo>
                    <a:pt x="42" y="114"/>
                    <a:pt x="44" y="125"/>
                    <a:pt x="48" y="137"/>
                  </a:cubicBezTo>
                  <a:cubicBezTo>
                    <a:pt x="39" y="140"/>
                    <a:pt x="31" y="142"/>
                    <a:pt x="28" y="144"/>
                  </a:cubicBezTo>
                  <a:cubicBezTo>
                    <a:pt x="20" y="132"/>
                    <a:pt x="15" y="119"/>
                    <a:pt x="14" y="105"/>
                  </a:cubicBezTo>
                  <a:lnTo>
                    <a:pt x="42" y="105"/>
                  </a:lnTo>
                  <a:close/>
                  <a:moveTo>
                    <a:pt x="56" y="105"/>
                  </a:moveTo>
                  <a:cubicBezTo>
                    <a:pt x="90" y="105"/>
                    <a:pt x="90" y="105"/>
                    <a:pt x="90" y="105"/>
                  </a:cubicBezTo>
                  <a:cubicBezTo>
                    <a:pt x="90" y="132"/>
                    <a:pt x="90" y="132"/>
                    <a:pt x="90" y="132"/>
                  </a:cubicBezTo>
                  <a:cubicBezTo>
                    <a:pt x="80" y="132"/>
                    <a:pt x="71" y="133"/>
                    <a:pt x="63" y="134"/>
                  </a:cubicBezTo>
                  <a:cubicBezTo>
                    <a:pt x="59" y="124"/>
                    <a:pt x="57" y="113"/>
                    <a:pt x="56" y="105"/>
                  </a:cubicBezTo>
                  <a:close/>
                  <a:moveTo>
                    <a:pt x="90" y="147"/>
                  </a:moveTo>
                  <a:cubicBezTo>
                    <a:pt x="90" y="181"/>
                    <a:pt x="90" y="181"/>
                    <a:pt x="90" y="181"/>
                  </a:cubicBezTo>
                  <a:cubicBezTo>
                    <a:pt x="90" y="181"/>
                    <a:pt x="90" y="181"/>
                    <a:pt x="90" y="181"/>
                  </a:cubicBezTo>
                  <a:cubicBezTo>
                    <a:pt x="81" y="170"/>
                    <a:pt x="74" y="159"/>
                    <a:pt x="69" y="148"/>
                  </a:cubicBezTo>
                  <a:cubicBezTo>
                    <a:pt x="75" y="148"/>
                    <a:pt x="82" y="147"/>
                    <a:pt x="90" y="147"/>
                  </a:cubicBezTo>
                  <a:close/>
                  <a:moveTo>
                    <a:pt x="105" y="146"/>
                  </a:moveTo>
                  <a:cubicBezTo>
                    <a:pt x="112" y="147"/>
                    <a:pt x="119" y="147"/>
                    <a:pt x="125" y="148"/>
                  </a:cubicBezTo>
                  <a:cubicBezTo>
                    <a:pt x="120" y="158"/>
                    <a:pt x="113" y="169"/>
                    <a:pt x="105" y="179"/>
                  </a:cubicBezTo>
                  <a:lnTo>
                    <a:pt x="105" y="146"/>
                  </a:lnTo>
                  <a:close/>
                  <a:moveTo>
                    <a:pt x="105" y="132"/>
                  </a:moveTo>
                  <a:cubicBezTo>
                    <a:pt x="105" y="105"/>
                    <a:pt x="105" y="105"/>
                    <a:pt x="105" y="105"/>
                  </a:cubicBezTo>
                  <a:cubicBezTo>
                    <a:pt x="138" y="105"/>
                    <a:pt x="138" y="105"/>
                    <a:pt x="138" y="105"/>
                  </a:cubicBezTo>
                  <a:cubicBezTo>
                    <a:pt x="137" y="113"/>
                    <a:pt x="135" y="123"/>
                    <a:pt x="131" y="134"/>
                  </a:cubicBezTo>
                  <a:cubicBezTo>
                    <a:pt x="123" y="133"/>
                    <a:pt x="115" y="132"/>
                    <a:pt x="105" y="132"/>
                  </a:cubicBezTo>
                  <a:close/>
                  <a:moveTo>
                    <a:pt x="152" y="105"/>
                  </a:moveTo>
                  <a:cubicBezTo>
                    <a:pt x="181" y="105"/>
                    <a:pt x="181" y="105"/>
                    <a:pt x="181" y="105"/>
                  </a:cubicBezTo>
                  <a:cubicBezTo>
                    <a:pt x="179" y="119"/>
                    <a:pt x="174" y="132"/>
                    <a:pt x="167" y="144"/>
                  </a:cubicBezTo>
                  <a:cubicBezTo>
                    <a:pt x="163" y="142"/>
                    <a:pt x="156" y="139"/>
                    <a:pt x="145" y="137"/>
                  </a:cubicBezTo>
                  <a:cubicBezTo>
                    <a:pt x="149" y="125"/>
                    <a:pt x="151" y="114"/>
                    <a:pt x="152" y="105"/>
                  </a:cubicBezTo>
                  <a:close/>
                  <a:moveTo>
                    <a:pt x="152" y="90"/>
                  </a:moveTo>
                  <a:cubicBezTo>
                    <a:pt x="152" y="79"/>
                    <a:pt x="150" y="69"/>
                    <a:pt x="147" y="60"/>
                  </a:cubicBezTo>
                  <a:cubicBezTo>
                    <a:pt x="158" y="58"/>
                    <a:pt x="165" y="55"/>
                    <a:pt x="168" y="53"/>
                  </a:cubicBezTo>
                  <a:cubicBezTo>
                    <a:pt x="175" y="64"/>
                    <a:pt x="179" y="76"/>
                    <a:pt x="181" y="90"/>
                  </a:cubicBezTo>
                  <a:lnTo>
                    <a:pt x="152" y="90"/>
                  </a:lnTo>
                  <a:close/>
                  <a:moveTo>
                    <a:pt x="159" y="41"/>
                  </a:moveTo>
                  <a:cubicBezTo>
                    <a:pt x="156" y="42"/>
                    <a:pt x="150" y="44"/>
                    <a:pt x="142" y="46"/>
                  </a:cubicBezTo>
                  <a:cubicBezTo>
                    <a:pt x="137" y="35"/>
                    <a:pt x="131" y="25"/>
                    <a:pt x="126" y="19"/>
                  </a:cubicBezTo>
                  <a:cubicBezTo>
                    <a:pt x="139" y="23"/>
                    <a:pt x="150" y="31"/>
                    <a:pt x="159" y="41"/>
                  </a:cubicBezTo>
                  <a:close/>
                  <a:moveTo>
                    <a:pt x="69" y="19"/>
                  </a:moveTo>
                  <a:cubicBezTo>
                    <a:pt x="63" y="25"/>
                    <a:pt x="57" y="34"/>
                    <a:pt x="52" y="45"/>
                  </a:cubicBezTo>
                  <a:cubicBezTo>
                    <a:pt x="45" y="43"/>
                    <a:pt x="40" y="41"/>
                    <a:pt x="36" y="40"/>
                  </a:cubicBezTo>
                  <a:cubicBezTo>
                    <a:pt x="45" y="30"/>
                    <a:pt x="56" y="23"/>
                    <a:pt x="69" y="19"/>
                  </a:cubicBezTo>
                  <a:close/>
                  <a:moveTo>
                    <a:pt x="37" y="156"/>
                  </a:moveTo>
                  <a:cubicBezTo>
                    <a:pt x="41" y="155"/>
                    <a:pt x="47" y="153"/>
                    <a:pt x="54" y="151"/>
                  </a:cubicBezTo>
                  <a:cubicBezTo>
                    <a:pt x="57" y="159"/>
                    <a:pt x="62" y="167"/>
                    <a:pt x="67" y="175"/>
                  </a:cubicBezTo>
                  <a:cubicBezTo>
                    <a:pt x="56" y="171"/>
                    <a:pt x="46" y="164"/>
                    <a:pt x="37" y="156"/>
                  </a:cubicBezTo>
                  <a:close/>
                  <a:moveTo>
                    <a:pt x="126" y="176"/>
                  </a:moveTo>
                  <a:cubicBezTo>
                    <a:pt x="132" y="168"/>
                    <a:pt x="136" y="159"/>
                    <a:pt x="140" y="150"/>
                  </a:cubicBezTo>
                  <a:cubicBezTo>
                    <a:pt x="148" y="152"/>
                    <a:pt x="153" y="154"/>
                    <a:pt x="157" y="156"/>
                  </a:cubicBezTo>
                  <a:cubicBezTo>
                    <a:pt x="148" y="165"/>
                    <a:pt x="138" y="172"/>
                    <a:pt x="126" y="1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5" name="Freeform 97"/>
            <p:cNvSpPr>
              <a:spLocks noEditPoints="1"/>
            </p:cNvSpPr>
            <p:nvPr/>
          </p:nvSpPr>
          <p:spPr bwMode="auto">
            <a:xfrm>
              <a:off x="5214938" y="1931988"/>
              <a:ext cx="774700" cy="774700"/>
            </a:xfrm>
            <a:custGeom>
              <a:avLst/>
              <a:gdLst>
                <a:gd name="T0" fmla="*/ 132 w 265"/>
                <a:gd name="T1" fmla="*/ 265 h 265"/>
                <a:gd name="T2" fmla="*/ 0 w 265"/>
                <a:gd name="T3" fmla="*/ 132 h 265"/>
                <a:gd name="T4" fmla="*/ 132 w 265"/>
                <a:gd name="T5" fmla="*/ 0 h 265"/>
                <a:gd name="T6" fmla="*/ 265 w 265"/>
                <a:gd name="T7" fmla="*/ 132 h 265"/>
                <a:gd name="T8" fmla="*/ 132 w 265"/>
                <a:gd name="T9" fmla="*/ 265 h 265"/>
                <a:gd name="T10" fmla="*/ 132 w 265"/>
                <a:gd name="T11" fmla="*/ 15 h 265"/>
                <a:gd name="T12" fmla="*/ 15 w 265"/>
                <a:gd name="T13" fmla="*/ 132 h 265"/>
                <a:gd name="T14" fmla="*/ 132 w 265"/>
                <a:gd name="T15" fmla="*/ 249 h 265"/>
                <a:gd name="T16" fmla="*/ 249 w 265"/>
                <a:gd name="T17" fmla="*/ 132 h 265"/>
                <a:gd name="T18" fmla="*/ 132 w 265"/>
                <a:gd name="T19"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5">
                  <a:moveTo>
                    <a:pt x="132" y="265"/>
                  </a:moveTo>
                  <a:cubicBezTo>
                    <a:pt x="59" y="265"/>
                    <a:pt x="0" y="205"/>
                    <a:pt x="0" y="132"/>
                  </a:cubicBezTo>
                  <a:cubicBezTo>
                    <a:pt x="0" y="59"/>
                    <a:pt x="59" y="0"/>
                    <a:pt x="132" y="0"/>
                  </a:cubicBezTo>
                  <a:cubicBezTo>
                    <a:pt x="205" y="0"/>
                    <a:pt x="265" y="59"/>
                    <a:pt x="265" y="132"/>
                  </a:cubicBezTo>
                  <a:cubicBezTo>
                    <a:pt x="265" y="205"/>
                    <a:pt x="205" y="265"/>
                    <a:pt x="132" y="265"/>
                  </a:cubicBezTo>
                  <a:close/>
                  <a:moveTo>
                    <a:pt x="132" y="15"/>
                  </a:moveTo>
                  <a:cubicBezTo>
                    <a:pt x="68" y="15"/>
                    <a:pt x="15" y="68"/>
                    <a:pt x="15" y="132"/>
                  </a:cubicBezTo>
                  <a:cubicBezTo>
                    <a:pt x="15" y="197"/>
                    <a:pt x="68" y="249"/>
                    <a:pt x="132" y="249"/>
                  </a:cubicBezTo>
                  <a:cubicBezTo>
                    <a:pt x="197" y="249"/>
                    <a:pt x="249" y="197"/>
                    <a:pt x="249" y="132"/>
                  </a:cubicBezTo>
                  <a:cubicBezTo>
                    <a:pt x="249" y="68"/>
                    <a:pt x="197" y="15"/>
                    <a:pt x="1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86" name="组合 1585"/>
          <p:cNvGrpSpPr/>
          <p:nvPr/>
        </p:nvGrpSpPr>
        <p:grpSpPr>
          <a:xfrm>
            <a:off x="5188598" y="2324096"/>
            <a:ext cx="288821" cy="281492"/>
            <a:chOff x="7770813" y="763588"/>
            <a:chExt cx="1376363" cy="1341438"/>
          </a:xfrm>
          <a:solidFill>
            <a:srgbClr val="E7E6E6">
              <a:lumMod val="50000"/>
            </a:srgbClr>
          </a:solidFill>
        </p:grpSpPr>
        <p:sp>
          <p:nvSpPr>
            <p:cNvPr id="1587" name="Freeform 30"/>
            <p:cNvSpPr/>
            <p:nvPr/>
          </p:nvSpPr>
          <p:spPr bwMode="auto">
            <a:xfrm>
              <a:off x="7770813" y="1501776"/>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8" name="Freeform 31"/>
            <p:cNvSpPr/>
            <p:nvPr/>
          </p:nvSpPr>
          <p:spPr bwMode="auto">
            <a:xfrm>
              <a:off x="7770813" y="992188"/>
              <a:ext cx="214313" cy="120650"/>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2"/>
                    <a:pt x="75" y="21"/>
                  </a:cubicBezTo>
                  <a:cubicBezTo>
                    <a:pt x="75" y="10"/>
                    <a:pt x="65" y="0"/>
                    <a:pt x="54" y="0"/>
                  </a:cubicBezTo>
                  <a:cubicBezTo>
                    <a:pt x="21" y="0"/>
                    <a:pt x="21" y="0"/>
                    <a:pt x="21" y="0"/>
                  </a:cubicBezTo>
                  <a:cubicBezTo>
                    <a:pt x="9" y="0"/>
                    <a:pt x="0" y="10"/>
                    <a:pt x="0" y="21"/>
                  </a:cubicBezTo>
                  <a:cubicBezTo>
                    <a:pt x="0" y="32"/>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89" name="Freeform 32"/>
            <p:cNvSpPr/>
            <p:nvPr/>
          </p:nvSpPr>
          <p:spPr bwMode="auto">
            <a:xfrm>
              <a:off x="7770813" y="1247776"/>
              <a:ext cx="214313" cy="119063"/>
            </a:xfrm>
            <a:custGeom>
              <a:avLst/>
              <a:gdLst>
                <a:gd name="T0" fmla="*/ 21 w 75"/>
                <a:gd name="T1" fmla="*/ 42 h 42"/>
                <a:gd name="T2" fmla="*/ 54 w 75"/>
                <a:gd name="T3" fmla="*/ 42 h 42"/>
                <a:gd name="T4" fmla="*/ 75 w 75"/>
                <a:gd name="T5" fmla="*/ 21 h 42"/>
                <a:gd name="T6" fmla="*/ 54 w 75"/>
                <a:gd name="T7" fmla="*/ 0 h 42"/>
                <a:gd name="T8" fmla="*/ 21 w 75"/>
                <a:gd name="T9" fmla="*/ 0 h 42"/>
                <a:gd name="T10" fmla="*/ 0 w 75"/>
                <a:gd name="T11" fmla="*/ 21 h 42"/>
                <a:gd name="T12" fmla="*/ 21 w 75"/>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75" h="42">
                  <a:moveTo>
                    <a:pt x="21" y="42"/>
                  </a:moveTo>
                  <a:cubicBezTo>
                    <a:pt x="54" y="42"/>
                    <a:pt x="54" y="42"/>
                    <a:pt x="54" y="42"/>
                  </a:cubicBezTo>
                  <a:cubicBezTo>
                    <a:pt x="65" y="42"/>
                    <a:pt x="75" y="33"/>
                    <a:pt x="75" y="21"/>
                  </a:cubicBezTo>
                  <a:cubicBezTo>
                    <a:pt x="75" y="10"/>
                    <a:pt x="65" y="0"/>
                    <a:pt x="54" y="0"/>
                  </a:cubicBezTo>
                  <a:cubicBezTo>
                    <a:pt x="21" y="0"/>
                    <a:pt x="21" y="0"/>
                    <a:pt x="21" y="0"/>
                  </a:cubicBezTo>
                  <a:cubicBezTo>
                    <a:pt x="9" y="0"/>
                    <a:pt x="0" y="10"/>
                    <a:pt x="0" y="21"/>
                  </a:cubicBezTo>
                  <a:cubicBezTo>
                    <a:pt x="0" y="33"/>
                    <a:pt x="9" y="42"/>
                    <a:pt x="2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0" name="Freeform 33"/>
            <p:cNvSpPr/>
            <p:nvPr/>
          </p:nvSpPr>
          <p:spPr bwMode="auto">
            <a:xfrm>
              <a:off x="7770813" y="1758951"/>
              <a:ext cx="214313" cy="117475"/>
            </a:xfrm>
            <a:custGeom>
              <a:avLst/>
              <a:gdLst>
                <a:gd name="T0" fmla="*/ 75 w 75"/>
                <a:gd name="T1" fmla="*/ 20 h 41"/>
                <a:gd name="T2" fmla="*/ 54 w 75"/>
                <a:gd name="T3" fmla="*/ 0 h 41"/>
                <a:gd name="T4" fmla="*/ 21 w 75"/>
                <a:gd name="T5" fmla="*/ 0 h 41"/>
                <a:gd name="T6" fmla="*/ 0 w 75"/>
                <a:gd name="T7" fmla="*/ 20 h 41"/>
                <a:gd name="T8" fmla="*/ 21 w 75"/>
                <a:gd name="T9" fmla="*/ 41 h 41"/>
                <a:gd name="T10" fmla="*/ 54 w 75"/>
                <a:gd name="T11" fmla="*/ 41 h 41"/>
                <a:gd name="T12" fmla="*/ 75 w 75"/>
                <a:gd name="T13" fmla="*/ 2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75" y="20"/>
                  </a:moveTo>
                  <a:cubicBezTo>
                    <a:pt x="75" y="9"/>
                    <a:pt x="65" y="0"/>
                    <a:pt x="54" y="0"/>
                  </a:cubicBezTo>
                  <a:cubicBezTo>
                    <a:pt x="21" y="0"/>
                    <a:pt x="21" y="0"/>
                    <a:pt x="21" y="0"/>
                  </a:cubicBezTo>
                  <a:cubicBezTo>
                    <a:pt x="9" y="0"/>
                    <a:pt x="0" y="9"/>
                    <a:pt x="0" y="20"/>
                  </a:cubicBezTo>
                  <a:cubicBezTo>
                    <a:pt x="0" y="32"/>
                    <a:pt x="9" y="41"/>
                    <a:pt x="21" y="41"/>
                  </a:cubicBezTo>
                  <a:cubicBezTo>
                    <a:pt x="54" y="41"/>
                    <a:pt x="54" y="41"/>
                    <a:pt x="54" y="41"/>
                  </a:cubicBezTo>
                  <a:cubicBezTo>
                    <a:pt x="65" y="41"/>
                    <a:pt x="75" y="32"/>
                    <a:pt x="7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1" name="Freeform 34"/>
            <p:cNvSpPr>
              <a:spLocks noEditPoints="1"/>
            </p:cNvSpPr>
            <p:nvPr/>
          </p:nvSpPr>
          <p:spPr bwMode="auto">
            <a:xfrm>
              <a:off x="7859713" y="763588"/>
              <a:ext cx="1173163" cy="1341438"/>
            </a:xfrm>
            <a:custGeom>
              <a:avLst/>
              <a:gdLst>
                <a:gd name="T0" fmla="*/ 368 w 411"/>
                <a:gd name="T1" fmla="*/ 0 h 469"/>
                <a:gd name="T2" fmla="*/ 42 w 411"/>
                <a:gd name="T3" fmla="*/ 0 h 469"/>
                <a:gd name="T4" fmla="*/ 0 w 411"/>
                <a:gd name="T5" fmla="*/ 43 h 469"/>
                <a:gd name="T6" fmla="*/ 0 w 411"/>
                <a:gd name="T7" fmla="*/ 68 h 469"/>
                <a:gd name="T8" fmla="*/ 23 w 411"/>
                <a:gd name="T9" fmla="*/ 68 h 469"/>
                <a:gd name="T10" fmla="*/ 56 w 411"/>
                <a:gd name="T11" fmla="*/ 101 h 469"/>
                <a:gd name="T12" fmla="*/ 23 w 411"/>
                <a:gd name="T13" fmla="*/ 134 h 469"/>
                <a:gd name="T14" fmla="*/ 0 w 411"/>
                <a:gd name="T15" fmla="*/ 134 h 469"/>
                <a:gd name="T16" fmla="*/ 0 w 411"/>
                <a:gd name="T17" fmla="*/ 157 h 469"/>
                <a:gd name="T18" fmla="*/ 23 w 411"/>
                <a:gd name="T19" fmla="*/ 157 h 469"/>
                <a:gd name="T20" fmla="*/ 56 w 411"/>
                <a:gd name="T21" fmla="*/ 190 h 469"/>
                <a:gd name="T22" fmla="*/ 23 w 411"/>
                <a:gd name="T23" fmla="*/ 223 h 469"/>
                <a:gd name="T24" fmla="*/ 0 w 411"/>
                <a:gd name="T25" fmla="*/ 223 h 469"/>
                <a:gd name="T26" fmla="*/ 0 w 411"/>
                <a:gd name="T27" fmla="*/ 246 h 469"/>
                <a:gd name="T28" fmla="*/ 23 w 411"/>
                <a:gd name="T29" fmla="*/ 246 h 469"/>
                <a:gd name="T30" fmla="*/ 56 w 411"/>
                <a:gd name="T31" fmla="*/ 279 h 469"/>
                <a:gd name="T32" fmla="*/ 23 w 411"/>
                <a:gd name="T33" fmla="*/ 312 h 469"/>
                <a:gd name="T34" fmla="*/ 0 w 411"/>
                <a:gd name="T35" fmla="*/ 312 h 469"/>
                <a:gd name="T36" fmla="*/ 0 w 411"/>
                <a:gd name="T37" fmla="*/ 335 h 469"/>
                <a:gd name="T38" fmla="*/ 23 w 411"/>
                <a:gd name="T39" fmla="*/ 335 h 469"/>
                <a:gd name="T40" fmla="*/ 56 w 411"/>
                <a:gd name="T41" fmla="*/ 368 h 469"/>
                <a:gd name="T42" fmla="*/ 23 w 411"/>
                <a:gd name="T43" fmla="*/ 401 h 469"/>
                <a:gd name="T44" fmla="*/ 0 w 411"/>
                <a:gd name="T45" fmla="*/ 401 h 469"/>
                <a:gd name="T46" fmla="*/ 0 w 411"/>
                <a:gd name="T47" fmla="*/ 426 h 469"/>
                <a:gd name="T48" fmla="*/ 42 w 411"/>
                <a:gd name="T49" fmla="*/ 469 h 469"/>
                <a:gd name="T50" fmla="*/ 368 w 411"/>
                <a:gd name="T51" fmla="*/ 469 h 469"/>
                <a:gd name="T52" fmla="*/ 411 w 411"/>
                <a:gd name="T53" fmla="*/ 426 h 469"/>
                <a:gd name="T54" fmla="*/ 411 w 411"/>
                <a:gd name="T55" fmla="*/ 43 h 469"/>
                <a:gd name="T56" fmla="*/ 368 w 411"/>
                <a:gd name="T57" fmla="*/ 0 h 469"/>
                <a:gd name="T58" fmla="*/ 212 w 411"/>
                <a:gd name="T59" fmla="*/ 87 h 469"/>
                <a:gd name="T60" fmla="*/ 271 w 411"/>
                <a:gd name="T61" fmla="*/ 146 h 469"/>
                <a:gd name="T62" fmla="*/ 212 w 411"/>
                <a:gd name="T63" fmla="*/ 205 h 469"/>
                <a:gd name="T64" fmla="*/ 153 w 411"/>
                <a:gd name="T65" fmla="*/ 146 h 469"/>
                <a:gd name="T66" fmla="*/ 212 w 411"/>
                <a:gd name="T67" fmla="*/ 87 h 469"/>
                <a:gd name="T68" fmla="*/ 307 w 411"/>
                <a:gd name="T69" fmla="*/ 363 h 469"/>
                <a:gd name="T70" fmla="*/ 307 w 411"/>
                <a:gd name="T71" fmla="*/ 363 h 469"/>
                <a:gd name="T72" fmla="*/ 212 w 411"/>
                <a:gd name="T73" fmla="*/ 383 h 469"/>
                <a:gd name="T74" fmla="*/ 117 w 411"/>
                <a:gd name="T75" fmla="*/ 363 h 469"/>
                <a:gd name="T76" fmla="*/ 117 w 411"/>
                <a:gd name="T77" fmla="*/ 363 h 469"/>
                <a:gd name="T78" fmla="*/ 117 w 411"/>
                <a:gd name="T79" fmla="*/ 306 h 469"/>
                <a:gd name="T80" fmla="*/ 180 w 411"/>
                <a:gd name="T81" fmla="*/ 215 h 469"/>
                <a:gd name="T82" fmla="*/ 212 w 411"/>
                <a:gd name="T83" fmla="*/ 257 h 469"/>
                <a:gd name="T84" fmla="*/ 244 w 411"/>
                <a:gd name="T85" fmla="*/ 215 h 469"/>
                <a:gd name="T86" fmla="*/ 307 w 411"/>
                <a:gd name="T87" fmla="*/ 306 h 469"/>
                <a:gd name="T88" fmla="*/ 307 w 411"/>
                <a:gd name="T89"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1" h="469">
                  <a:moveTo>
                    <a:pt x="368" y="0"/>
                  </a:moveTo>
                  <a:cubicBezTo>
                    <a:pt x="42" y="0"/>
                    <a:pt x="42" y="0"/>
                    <a:pt x="42" y="0"/>
                  </a:cubicBezTo>
                  <a:cubicBezTo>
                    <a:pt x="19" y="0"/>
                    <a:pt x="0" y="20"/>
                    <a:pt x="0" y="43"/>
                  </a:cubicBezTo>
                  <a:cubicBezTo>
                    <a:pt x="0" y="68"/>
                    <a:pt x="0" y="68"/>
                    <a:pt x="0" y="68"/>
                  </a:cubicBezTo>
                  <a:cubicBezTo>
                    <a:pt x="23" y="68"/>
                    <a:pt x="23" y="68"/>
                    <a:pt x="23" y="68"/>
                  </a:cubicBezTo>
                  <a:cubicBezTo>
                    <a:pt x="41" y="68"/>
                    <a:pt x="56" y="83"/>
                    <a:pt x="56" y="101"/>
                  </a:cubicBezTo>
                  <a:cubicBezTo>
                    <a:pt x="56" y="119"/>
                    <a:pt x="41" y="134"/>
                    <a:pt x="23" y="134"/>
                  </a:cubicBezTo>
                  <a:cubicBezTo>
                    <a:pt x="0" y="134"/>
                    <a:pt x="0" y="134"/>
                    <a:pt x="0" y="134"/>
                  </a:cubicBezTo>
                  <a:cubicBezTo>
                    <a:pt x="0" y="157"/>
                    <a:pt x="0" y="157"/>
                    <a:pt x="0" y="157"/>
                  </a:cubicBezTo>
                  <a:cubicBezTo>
                    <a:pt x="23" y="157"/>
                    <a:pt x="23" y="157"/>
                    <a:pt x="23" y="157"/>
                  </a:cubicBezTo>
                  <a:cubicBezTo>
                    <a:pt x="41" y="157"/>
                    <a:pt x="56" y="172"/>
                    <a:pt x="56" y="190"/>
                  </a:cubicBezTo>
                  <a:cubicBezTo>
                    <a:pt x="56" y="208"/>
                    <a:pt x="41" y="223"/>
                    <a:pt x="23" y="223"/>
                  </a:cubicBezTo>
                  <a:cubicBezTo>
                    <a:pt x="0" y="223"/>
                    <a:pt x="0" y="223"/>
                    <a:pt x="0" y="223"/>
                  </a:cubicBezTo>
                  <a:cubicBezTo>
                    <a:pt x="0" y="246"/>
                    <a:pt x="0" y="246"/>
                    <a:pt x="0" y="246"/>
                  </a:cubicBezTo>
                  <a:cubicBezTo>
                    <a:pt x="23" y="246"/>
                    <a:pt x="23" y="246"/>
                    <a:pt x="23" y="246"/>
                  </a:cubicBezTo>
                  <a:cubicBezTo>
                    <a:pt x="41" y="246"/>
                    <a:pt x="56" y="261"/>
                    <a:pt x="56" y="279"/>
                  </a:cubicBezTo>
                  <a:cubicBezTo>
                    <a:pt x="56" y="298"/>
                    <a:pt x="41" y="312"/>
                    <a:pt x="23" y="312"/>
                  </a:cubicBezTo>
                  <a:cubicBezTo>
                    <a:pt x="0" y="312"/>
                    <a:pt x="0" y="312"/>
                    <a:pt x="0" y="312"/>
                  </a:cubicBezTo>
                  <a:cubicBezTo>
                    <a:pt x="0" y="335"/>
                    <a:pt x="0" y="335"/>
                    <a:pt x="0" y="335"/>
                  </a:cubicBezTo>
                  <a:cubicBezTo>
                    <a:pt x="23" y="335"/>
                    <a:pt x="23" y="335"/>
                    <a:pt x="23" y="335"/>
                  </a:cubicBezTo>
                  <a:cubicBezTo>
                    <a:pt x="41" y="335"/>
                    <a:pt x="56" y="350"/>
                    <a:pt x="56" y="368"/>
                  </a:cubicBezTo>
                  <a:cubicBezTo>
                    <a:pt x="56" y="387"/>
                    <a:pt x="41" y="401"/>
                    <a:pt x="23" y="401"/>
                  </a:cubicBezTo>
                  <a:cubicBezTo>
                    <a:pt x="0" y="401"/>
                    <a:pt x="0" y="401"/>
                    <a:pt x="0" y="401"/>
                  </a:cubicBezTo>
                  <a:cubicBezTo>
                    <a:pt x="0" y="426"/>
                    <a:pt x="0" y="426"/>
                    <a:pt x="0" y="426"/>
                  </a:cubicBezTo>
                  <a:cubicBezTo>
                    <a:pt x="0" y="450"/>
                    <a:pt x="19" y="469"/>
                    <a:pt x="42" y="469"/>
                  </a:cubicBezTo>
                  <a:cubicBezTo>
                    <a:pt x="368" y="469"/>
                    <a:pt x="368" y="469"/>
                    <a:pt x="368" y="469"/>
                  </a:cubicBezTo>
                  <a:cubicBezTo>
                    <a:pt x="392" y="469"/>
                    <a:pt x="411" y="450"/>
                    <a:pt x="411" y="426"/>
                  </a:cubicBezTo>
                  <a:cubicBezTo>
                    <a:pt x="411" y="43"/>
                    <a:pt x="411" y="43"/>
                    <a:pt x="411" y="43"/>
                  </a:cubicBezTo>
                  <a:cubicBezTo>
                    <a:pt x="411" y="20"/>
                    <a:pt x="392" y="0"/>
                    <a:pt x="368" y="0"/>
                  </a:cubicBezTo>
                  <a:close/>
                  <a:moveTo>
                    <a:pt x="212" y="87"/>
                  </a:moveTo>
                  <a:cubicBezTo>
                    <a:pt x="245" y="87"/>
                    <a:pt x="271" y="113"/>
                    <a:pt x="271" y="146"/>
                  </a:cubicBezTo>
                  <a:cubicBezTo>
                    <a:pt x="271" y="179"/>
                    <a:pt x="245" y="205"/>
                    <a:pt x="212" y="205"/>
                  </a:cubicBezTo>
                  <a:cubicBezTo>
                    <a:pt x="179" y="205"/>
                    <a:pt x="153" y="179"/>
                    <a:pt x="153" y="146"/>
                  </a:cubicBezTo>
                  <a:cubicBezTo>
                    <a:pt x="153" y="113"/>
                    <a:pt x="179" y="87"/>
                    <a:pt x="212" y="87"/>
                  </a:cubicBezTo>
                  <a:close/>
                  <a:moveTo>
                    <a:pt x="307" y="363"/>
                  </a:moveTo>
                  <a:cubicBezTo>
                    <a:pt x="307" y="363"/>
                    <a:pt x="307" y="363"/>
                    <a:pt x="307" y="363"/>
                  </a:cubicBezTo>
                  <a:cubicBezTo>
                    <a:pt x="305" y="374"/>
                    <a:pt x="263" y="383"/>
                    <a:pt x="212" y="383"/>
                  </a:cubicBezTo>
                  <a:cubicBezTo>
                    <a:pt x="161" y="383"/>
                    <a:pt x="119" y="374"/>
                    <a:pt x="117" y="363"/>
                  </a:cubicBezTo>
                  <a:cubicBezTo>
                    <a:pt x="117" y="363"/>
                    <a:pt x="117" y="363"/>
                    <a:pt x="117" y="363"/>
                  </a:cubicBezTo>
                  <a:cubicBezTo>
                    <a:pt x="117" y="306"/>
                    <a:pt x="117" y="306"/>
                    <a:pt x="117" y="306"/>
                  </a:cubicBezTo>
                  <a:cubicBezTo>
                    <a:pt x="117" y="264"/>
                    <a:pt x="143" y="228"/>
                    <a:pt x="180" y="215"/>
                  </a:cubicBezTo>
                  <a:cubicBezTo>
                    <a:pt x="212" y="257"/>
                    <a:pt x="212" y="257"/>
                    <a:pt x="212" y="257"/>
                  </a:cubicBezTo>
                  <a:cubicBezTo>
                    <a:pt x="244" y="215"/>
                    <a:pt x="244" y="215"/>
                    <a:pt x="244" y="215"/>
                  </a:cubicBezTo>
                  <a:cubicBezTo>
                    <a:pt x="281" y="228"/>
                    <a:pt x="307" y="264"/>
                    <a:pt x="307" y="306"/>
                  </a:cubicBezTo>
                  <a:lnTo>
                    <a:pt x="307"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2" name="Freeform 35"/>
            <p:cNvSpPr/>
            <p:nvPr/>
          </p:nvSpPr>
          <p:spPr bwMode="auto">
            <a:xfrm>
              <a:off x="9056688" y="892176"/>
              <a:ext cx="90488" cy="169863"/>
            </a:xfrm>
            <a:custGeom>
              <a:avLst/>
              <a:gdLst>
                <a:gd name="T0" fmla="*/ 23 w 32"/>
                <a:gd name="T1" fmla="*/ 0 h 59"/>
                <a:gd name="T2" fmla="*/ 9 w 32"/>
                <a:gd name="T3" fmla="*/ 0 h 59"/>
                <a:gd name="T4" fmla="*/ 0 w 32"/>
                <a:gd name="T5" fmla="*/ 8 h 59"/>
                <a:gd name="T6" fmla="*/ 0 w 32"/>
                <a:gd name="T7" fmla="*/ 59 h 59"/>
                <a:gd name="T8" fmla="*/ 9 w 32"/>
                <a:gd name="T9" fmla="*/ 51 h 59"/>
                <a:gd name="T10" fmla="*/ 23 w 32"/>
                <a:gd name="T11" fmla="*/ 51 h 59"/>
                <a:gd name="T12" fmla="*/ 32 w 32"/>
                <a:gd name="T13" fmla="*/ 59 h 59"/>
                <a:gd name="T14" fmla="*/ 32 w 32"/>
                <a:gd name="T15" fmla="*/ 8 h 59"/>
                <a:gd name="T16" fmla="*/ 23 w 32"/>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9">
                  <a:moveTo>
                    <a:pt x="23" y="0"/>
                  </a:moveTo>
                  <a:cubicBezTo>
                    <a:pt x="9" y="0"/>
                    <a:pt x="9" y="0"/>
                    <a:pt x="9" y="0"/>
                  </a:cubicBezTo>
                  <a:cubicBezTo>
                    <a:pt x="4" y="0"/>
                    <a:pt x="0" y="4"/>
                    <a:pt x="0" y="8"/>
                  </a:cubicBezTo>
                  <a:cubicBezTo>
                    <a:pt x="0" y="59"/>
                    <a:pt x="0" y="59"/>
                    <a:pt x="0" y="59"/>
                  </a:cubicBezTo>
                  <a:cubicBezTo>
                    <a:pt x="0" y="55"/>
                    <a:pt x="4" y="51"/>
                    <a:pt x="9" y="51"/>
                  </a:cubicBezTo>
                  <a:cubicBezTo>
                    <a:pt x="23" y="51"/>
                    <a:pt x="23" y="51"/>
                    <a:pt x="23" y="51"/>
                  </a:cubicBezTo>
                  <a:cubicBezTo>
                    <a:pt x="28" y="51"/>
                    <a:pt x="32" y="55"/>
                    <a:pt x="32" y="59"/>
                  </a:cubicBezTo>
                  <a:cubicBezTo>
                    <a:pt x="32" y="8"/>
                    <a:pt x="32" y="8"/>
                    <a:pt x="32" y="8"/>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3" name="Freeform 36"/>
            <p:cNvSpPr/>
            <p:nvPr/>
          </p:nvSpPr>
          <p:spPr bwMode="auto">
            <a:xfrm>
              <a:off x="9056688" y="1076326"/>
              <a:ext cx="90488" cy="171450"/>
            </a:xfrm>
            <a:custGeom>
              <a:avLst/>
              <a:gdLst>
                <a:gd name="T0" fmla="*/ 23 w 32"/>
                <a:gd name="T1" fmla="*/ 0 h 60"/>
                <a:gd name="T2" fmla="*/ 9 w 32"/>
                <a:gd name="T3" fmla="*/ 0 h 60"/>
                <a:gd name="T4" fmla="*/ 0 w 32"/>
                <a:gd name="T5" fmla="*/ 9 h 60"/>
                <a:gd name="T6" fmla="*/ 0 w 32"/>
                <a:gd name="T7" fmla="*/ 60 h 60"/>
                <a:gd name="T8" fmla="*/ 9 w 32"/>
                <a:gd name="T9" fmla="*/ 51 h 60"/>
                <a:gd name="T10" fmla="*/ 23 w 32"/>
                <a:gd name="T11" fmla="*/ 51 h 60"/>
                <a:gd name="T12" fmla="*/ 32 w 32"/>
                <a:gd name="T13" fmla="*/ 60 h 60"/>
                <a:gd name="T14" fmla="*/ 32 w 32"/>
                <a:gd name="T15" fmla="*/ 9 h 60"/>
                <a:gd name="T16" fmla="*/ 23 w 32"/>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0">
                  <a:moveTo>
                    <a:pt x="23" y="0"/>
                  </a:moveTo>
                  <a:cubicBezTo>
                    <a:pt x="9" y="0"/>
                    <a:pt x="9" y="0"/>
                    <a:pt x="9" y="0"/>
                  </a:cubicBezTo>
                  <a:cubicBezTo>
                    <a:pt x="4" y="0"/>
                    <a:pt x="0" y="4"/>
                    <a:pt x="0" y="9"/>
                  </a:cubicBezTo>
                  <a:cubicBezTo>
                    <a:pt x="0" y="60"/>
                    <a:pt x="0" y="60"/>
                    <a:pt x="0" y="60"/>
                  </a:cubicBezTo>
                  <a:cubicBezTo>
                    <a:pt x="0" y="55"/>
                    <a:pt x="4" y="51"/>
                    <a:pt x="9" y="51"/>
                  </a:cubicBezTo>
                  <a:cubicBezTo>
                    <a:pt x="23" y="51"/>
                    <a:pt x="23" y="51"/>
                    <a:pt x="23" y="51"/>
                  </a:cubicBezTo>
                  <a:cubicBezTo>
                    <a:pt x="28" y="51"/>
                    <a:pt x="32" y="55"/>
                    <a:pt x="32" y="60"/>
                  </a:cubicBezTo>
                  <a:cubicBezTo>
                    <a:pt x="32" y="9"/>
                    <a:pt x="32" y="9"/>
                    <a:pt x="32" y="9"/>
                  </a:cubicBezTo>
                  <a:cubicBezTo>
                    <a:pt x="32" y="4"/>
                    <a:pt x="28" y="0"/>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4" name="Freeform 37"/>
            <p:cNvSpPr/>
            <p:nvPr/>
          </p:nvSpPr>
          <p:spPr bwMode="auto">
            <a:xfrm>
              <a:off x="9056688" y="1252538"/>
              <a:ext cx="90488" cy="209550"/>
            </a:xfrm>
            <a:custGeom>
              <a:avLst/>
              <a:gdLst>
                <a:gd name="T0" fmla="*/ 32 w 32"/>
                <a:gd name="T1" fmla="*/ 64 h 73"/>
                <a:gd name="T2" fmla="*/ 23 w 32"/>
                <a:gd name="T3" fmla="*/ 73 h 73"/>
                <a:gd name="T4" fmla="*/ 9 w 32"/>
                <a:gd name="T5" fmla="*/ 73 h 73"/>
                <a:gd name="T6" fmla="*/ 0 w 32"/>
                <a:gd name="T7" fmla="*/ 64 h 73"/>
                <a:gd name="T8" fmla="*/ 0 w 32"/>
                <a:gd name="T9" fmla="*/ 9 h 73"/>
                <a:gd name="T10" fmla="*/ 9 w 32"/>
                <a:gd name="T11" fmla="*/ 0 h 73"/>
                <a:gd name="T12" fmla="*/ 23 w 32"/>
                <a:gd name="T13" fmla="*/ 0 h 73"/>
                <a:gd name="T14" fmla="*/ 32 w 32"/>
                <a:gd name="T15" fmla="*/ 9 h 73"/>
                <a:gd name="T16" fmla="*/ 32 w 32"/>
                <a:gd name="T17"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3">
                  <a:moveTo>
                    <a:pt x="32" y="64"/>
                  </a:moveTo>
                  <a:cubicBezTo>
                    <a:pt x="32" y="69"/>
                    <a:pt x="28" y="73"/>
                    <a:pt x="23" y="73"/>
                  </a:cubicBezTo>
                  <a:cubicBezTo>
                    <a:pt x="9" y="73"/>
                    <a:pt x="9" y="73"/>
                    <a:pt x="9" y="73"/>
                  </a:cubicBezTo>
                  <a:cubicBezTo>
                    <a:pt x="4" y="73"/>
                    <a:pt x="0" y="69"/>
                    <a:pt x="0" y="64"/>
                  </a:cubicBezTo>
                  <a:cubicBezTo>
                    <a:pt x="0" y="9"/>
                    <a:pt x="0" y="9"/>
                    <a:pt x="0" y="9"/>
                  </a:cubicBezTo>
                  <a:cubicBezTo>
                    <a:pt x="0" y="4"/>
                    <a:pt x="4" y="0"/>
                    <a:pt x="9" y="0"/>
                  </a:cubicBezTo>
                  <a:cubicBezTo>
                    <a:pt x="23" y="0"/>
                    <a:pt x="23" y="0"/>
                    <a:pt x="23" y="0"/>
                  </a:cubicBezTo>
                  <a:cubicBezTo>
                    <a:pt x="28" y="0"/>
                    <a:pt x="32" y="4"/>
                    <a:pt x="32" y="9"/>
                  </a:cubicBezTo>
                  <a:lnTo>
                    <a:pt x="3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595" name="组合 1594"/>
          <p:cNvGrpSpPr/>
          <p:nvPr/>
        </p:nvGrpSpPr>
        <p:grpSpPr>
          <a:xfrm>
            <a:off x="4434991" y="2324429"/>
            <a:ext cx="333794" cy="280826"/>
            <a:chOff x="5146675" y="766763"/>
            <a:chExt cx="1590676" cy="1338263"/>
          </a:xfrm>
          <a:solidFill>
            <a:srgbClr val="E7E6E6">
              <a:lumMod val="50000"/>
            </a:srgbClr>
          </a:solidFill>
        </p:grpSpPr>
        <p:sp>
          <p:nvSpPr>
            <p:cNvPr id="1596"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7"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8"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599"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0"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1"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2"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3"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4"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5"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6"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07"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08" name="组合 1607"/>
          <p:cNvGrpSpPr/>
          <p:nvPr/>
        </p:nvGrpSpPr>
        <p:grpSpPr>
          <a:xfrm>
            <a:off x="5904726" y="2306774"/>
            <a:ext cx="293152" cy="316137"/>
            <a:chOff x="10279063" y="681038"/>
            <a:chExt cx="1397000" cy="1506538"/>
          </a:xfrm>
          <a:solidFill>
            <a:srgbClr val="E7E6E6">
              <a:lumMod val="50000"/>
            </a:srgbClr>
          </a:solidFill>
        </p:grpSpPr>
        <p:sp>
          <p:nvSpPr>
            <p:cNvPr id="160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2" name="组合 1611"/>
          <p:cNvGrpSpPr/>
          <p:nvPr/>
        </p:nvGrpSpPr>
        <p:grpSpPr>
          <a:xfrm>
            <a:off x="6611172" y="2355326"/>
            <a:ext cx="347364" cy="219032"/>
            <a:chOff x="5262563" y="628650"/>
            <a:chExt cx="1714501" cy="1081088"/>
          </a:xfrm>
          <a:solidFill>
            <a:srgbClr val="E7E6E6">
              <a:lumMod val="50000"/>
            </a:srgbClr>
          </a:solidFill>
        </p:grpSpPr>
        <p:sp>
          <p:nvSpPr>
            <p:cNvPr id="1613"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4"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5"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6"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7"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1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19" name="组合 1618"/>
          <p:cNvGrpSpPr/>
          <p:nvPr/>
        </p:nvGrpSpPr>
        <p:grpSpPr>
          <a:xfrm>
            <a:off x="7356514" y="2309011"/>
            <a:ext cx="311984" cy="311662"/>
            <a:chOff x="7885113" y="400050"/>
            <a:chExt cx="1539876" cy="1538288"/>
          </a:xfrm>
          <a:solidFill>
            <a:srgbClr val="E7E6E6">
              <a:lumMod val="50000"/>
            </a:srgbClr>
          </a:solidFill>
        </p:grpSpPr>
        <p:sp>
          <p:nvSpPr>
            <p:cNvPr id="1620" name="Freeform 36"/>
            <p:cNvSpPr/>
            <p:nvPr/>
          </p:nvSpPr>
          <p:spPr bwMode="auto">
            <a:xfrm>
              <a:off x="8434388" y="949325"/>
              <a:ext cx="441325" cy="439738"/>
            </a:xfrm>
            <a:custGeom>
              <a:avLst/>
              <a:gdLst>
                <a:gd name="T0" fmla="*/ 10 w 150"/>
                <a:gd name="T1" fmla="*/ 103 h 150"/>
                <a:gd name="T2" fmla="*/ 103 w 150"/>
                <a:gd name="T3" fmla="*/ 10 h 150"/>
                <a:gd name="T4" fmla="*/ 140 w 150"/>
                <a:gd name="T5" fmla="*/ 10 h 150"/>
                <a:gd name="T6" fmla="*/ 140 w 150"/>
                <a:gd name="T7" fmla="*/ 10 h 150"/>
                <a:gd name="T8" fmla="*/ 140 w 150"/>
                <a:gd name="T9" fmla="*/ 47 h 150"/>
                <a:gd name="T10" fmla="*/ 140 w 150"/>
                <a:gd name="T11" fmla="*/ 47 h 150"/>
                <a:gd name="T12" fmla="*/ 47 w 150"/>
                <a:gd name="T13" fmla="*/ 140 h 150"/>
                <a:gd name="T14" fmla="*/ 10 w 150"/>
                <a:gd name="T15" fmla="*/ 140 h 150"/>
                <a:gd name="T16" fmla="*/ 10 w 150"/>
                <a:gd name="T17" fmla="*/ 140 h 150"/>
                <a:gd name="T18" fmla="*/ 10 w 150"/>
                <a:gd name="T19"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0" y="103"/>
                  </a:moveTo>
                  <a:cubicBezTo>
                    <a:pt x="103" y="10"/>
                    <a:pt x="103" y="10"/>
                    <a:pt x="103" y="10"/>
                  </a:cubicBezTo>
                  <a:cubicBezTo>
                    <a:pt x="113" y="0"/>
                    <a:pt x="129" y="0"/>
                    <a:pt x="140" y="10"/>
                  </a:cubicBezTo>
                  <a:cubicBezTo>
                    <a:pt x="140" y="10"/>
                    <a:pt x="140" y="10"/>
                    <a:pt x="140" y="10"/>
                  </a:cubicBezTo>
                  <a:cubicBezTo>
                    <a:pt x="150" y="21"/>
                    <a:pt x="150" y="37"/>
                    <a:pt x="140" y="47"/>
                  </a:cubicBezTo>
                  <a:cubicBezTo>
                    <a:pt x="140" y="47"/>
                    <a:pt x="140" y="47"/>
                    <a:pt x="140" y="47"/>
                  </a:cubicBezTo>
                  <a:cubicBezTo>
                    <a:pt x="47" y="140"/>
                    <a:pt x="47" y="140"/>
                    <a:pt x="47" y="140"/>
                  </a:cubicBezTo>
                  <a:cubicBezTo>
                    <a:pt x="37" y="150"/>
                    <a:pt x="21" y="150"/>
                    <a:pt x="10" y="140"/>
                  </a:cubicBezTo>
                  <a:cubicBezTo>
                    <a:pt x="10" y="140"/>
                    <a:pt x="10" y="140"/>
                    <a:pt x="10" y="140"/>
                  </a:cubicBezTo>
                  <a:cubicBezTo>
                    <a:pt x="0" y="129"/>
                    <a:pt x="0" y="113"/>
                    <a:pt x="10"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1" name="Freeform 37"/>
            <p:cNvSpPr/>
            <p:nvPr/>
          </p:nvSpPr>
          <p:spPr bwMode="auto">
            <a:xfrm>
              <a:off x="8540751" y="400050"/>
              <a:ext cx="884238" cy="884238"/>
            </a:xfrm>
            <a:custGeom>
              <a:avLst/>
              <a:gdLst>
                <a:gd name="T0" fmla="*/ 19 w 301"/>
                <a:gd name="T1" fmla="*/ 232 h 301"/>
                <a:gd name="T2" fmla="*/ 53 w 301"/>
                <a:gd name="T3" fmla="*/ 198 h 301"/>
                <a:gd name="T4" fmla="*/ 71 w 301"/>
                <a:gd name="T5" fmla="*/ 140 h 301"/>
                <a:gd name="T6" fmla="*/ 138 w 301"/>
                <a:gd name="T7" fmla="*/ 72 h 301"/>
                <a:gd name="T8" fmla="*/ 229 w 301"/>
                <a:gd name="T9" fmla="*/ 72 h 301"/>
                <a:gd name="T10" fmla="*/ 229 w 301"/>
                <a:gd name="T11" fmla="*/ 162 h 301"/>
                <a:gd name="T12" fmla="*/ 161 w 301"/>
                <a:gd name="T13" fmla="*/ 230 h 301"/>
                <a:gd name="T14" fmla="*/ 161 w 301"/>
                <a:gd name="T15" fmla="*/ 230 h 301"/>
                <a:gd name="T16" fmla="*/ 103 w 301"/>
                <a:gd name="T17" fmla="*/ 247 h 301"/>
                <a:gd name="T18" fmla="*/ 69 w 301"/>
                <a:gd name="T19" fmla="*/ 281 h 301"/>
                <a:gd name="T20" fmla="*/ 192 w 301"/>
                <a:gd name="T21" fmla="*/ 261 h 301"/>
                <a:gd name="T22" fmla="*/ 192 w 301"/>
                <a:gd name="T23" fmla="*/ 261 h 301"/>
                <a:gd name="T24" fmla="*/ 259 w 301"/>
                <a:gd name="T25" fmla="*/ 193 h 301"/>
                <a:gd name="T26" fmla="*/ 259 w 301"/>
                <a:gd name="T27" fmla="*/ 41 h 301"/>
                <a:gd name="T28" fmla="*/ 108 w 301"/>
                <a:gd name="T29" fmla="*/ 41 h 301"/>
                <a:gd name="T30" fmla="*/ 40 w 301"/>
                <a:gd name="T31" fmla="*/ 109 h 301"/>
                <a:gd name="T32" fmla="*/ 19 w 301"/>
                <a:gd name="T33"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19" y="232"/>
                  </a:moveTo>
                  <a:cubicBezTo>
                    <a:pt x="53" y="198"/>
                    <a:pt x="53" y="198"/>
                    <a:pt x="53" y="198"/>
                  </a:cubicBezTo>
                  <a:cubicBezTo>
                    <a:pt x="49" y="178"/>
                    <a:pt x="55" y="156"/>
                    <a:pt x="71" y="140"/>
                  </a:cubicBezTo>
                  <a:cubicBezTo>
                    <a:pt x="138" y="72"/>
                    <a:pt x="138" y="72"/>
                    <a:pt x="138" y="72"/>
                  </a:cubicBezTo>
                  <a:cubicBezTo>
                    <a:pt x="163" y="47"/>
                    <a:pt x="204" y="47"/>
                    <a:pt x="229" y="72"/>
                  </a:cubicBezTo>
                  <a:cubicBezTo>
                    <a:pt x="254" y="97"/>
                    <a:pt x="254" y="138"/>
                    <a:pt x="229" y="162"/>
                  </a:cubicBezTo>
                  <a:cubicBezTo>
                    <a:pt x="161" y="230"/>
                    <a:pt x="161" y="230"/>
                    <a:pt x="161" y="230"/>
                  </a:cubicBezTo>
                  <a:cubicBezTo>
                    <a:pt x="161" y="230"/>
                    <a:pt x="161" y="230"/>
                    <a:pt x="161" y="230"/>
                  </a:cubicBezTo>
                  <a:cubicBezTo>
                    <a:pt x="145" y="246"/>
                    <a:pt x="123" y="252"/>
                    <a:pt x="103" y="247"/>
                  </a:cubicBezTo>
                  <a:cubicBezTo>
                    <a:pt x="69" y="281"/>
                    <a:pt x="69" y="281"/>
                    <a:pt x="69" y="281"/>
                  </a:cubicBezTo>
                  <a:cubicBezTo>
                    <a:pt x="109" y="301"/>
                    <a:pt x="158" y="294"/>
                    <a:pt x="192" y="261"/>
                  </a:cubicBezTo>
                  <a:cubicBezTo>
                    <a:pt x="192" y="261"/>
                    <a:pt x="192" y="261"/>
                    <a:pt x="192" y="261"/>
                  </a:cubicBezTo>
                  <a:cubicBezTo>
                    <a:pt x="259" y="193"/>
                    <a:pt x="259" y="193"/>
                    <a:pt x="259" y="193"/>
                  </a:cubicBezTo>
                  <a:cubicBezTo>
                    <a:pt x="301" y="151"/>
                    <a:pt x="301" y="83"/>
                    <a:pt x="259" y="41"/>
                  </a:cubicBezTo>
                  <a:cubicBezTo>
                    <a:pt x="217" y="0"/>
                    <a:pt x="150" y="0"/>
                    <a:pt x="108" y="41"/>
                  </a:cubicBezTo>
                  <a:cubicBezTo>
                    <a:pt x="40" y="109"/>
                    <a:pt x="40" y="109"/>
                    <a:pt x="40" y="109"/>
                  </a:cubicBezTo>
                  <a:cubicBezTo>
                    <a:pt x="7" y="142"/>
                    <a:pt x="0" y="192"/>
                    <a:pt x="1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2" name="Freeform 38"/>
            <p:cNvSpPr/>
            <p:nvPr/>
          </p:nvSpPr>
          <p:spPr bwMode="auto">
            <a:xfrm>
              <a:off x="7885113" y="1055688"/>
              <a:ext cx="884238" cy="882650"/>
            </a:xfrm>
            <a:custGeom>
              <a:avLst/>
              <a:gdLst>
                <a:gd name="T0" fmla="*/ 261 w 301"/>
                <a:gd name="T1" fmla="*/ 192 h 301"/>
                <a:gd name="T2" fmla="*/ 281 w 301"/>
                <a:gd name="T3" fmla="*/ 69 h 301"/>
                <a:gd name="T4" fmla="*/ 247 w 301"/>
                <a:gd name="T5" fmla="*/ 103 h 301"/>
                <a:gd name="T6" fmla="*/ 230 w 301"/>
                <a:gd name="T7" fmla="*/ 161 h 301"/>
                <a:gd name="T8" fmla="*/ 162 w 301"/>
                <a:gd name="T9" fmla="*/ 229 h 301"/>
                <a:gd name="T10" fmla="*/ 162 w 301"/>
                <a:gd name="T11" fmla="*/ 229 h 301"/>
                <a:gd name="T12" fmla="*/ 72 w 301"/>
                <a:gd name="T13" fmla="*/ 229 h 301"/>
                <a:gd name="T14" fmla="*/ 72 w 301"/>
                <a:gd name="T15" fmla="*/ 138 h 301"/>
                <a:gd name="T16" fmla="*/ 140 w 301"/>
                <a:gd name="T17" fmla="*/ 71 h 301"/>
                <a:gd name="T18" fmla="*/ 198 w 301"/>
                <a:gd name="T19" fmla="*/ 54 h 301"/>
                <a:gd name="T20" fmla="*/ 232 w 301"/>
                <a:gd name="T21" fmla="*/ 19 h 301"/>
                <a:gd name="T22" fmla="*/ 109 w 301"/>
                <a:gd name="T23" fmla="*/ 40 h 301"/>
                <a:gd name="T24" fmla="*/ 41 w 301"/>
                <a:gd name="T25" fmla="*/ 108 h 301"/>
                <a:gd name="T26" fmla="*/ 41 w 301"/>
                <a:gd name="T27" fmla="*/ 259 h 301"/>
                <a:gd name="T28" fmla="*/ 193 w 301"/>
                <a:gd name="T29" fmla="*/ 259 h 301"/>
                <a:gd name="T30" fmla="*/ 193 w 301"/>
                <a:gd name="T31" fmla="*/ 259 h 301"/>
                <a:gd name="T32" fmla="*/ 261 w 301"/>
                <a:gd name="T33" fmla="*/ 19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301">
                  <a:moveTo>
                    <a:pt x="261" y="192"/>
                  </a:moveTo>
                  <a:cubicBezTo>
                    <a:pt x="294" y="158"/>
                    <a:pt x="301" y="109"/>
                    <a:pt x="281" y="69"/>
                  </a:cubicBezTo>
                  <a:cubicBezTo>
                    <a:pt x="247" y="103"/>
                    <a:pt x="247" y="103"/>
                    <a:pt x="247" y="103"/>
                  </a:cubicBezTo>
                  <a:cubicBezTo>
                    <a:pt x="252" y="123"/>
                    <a:pt x="246" y="145"/>
                    <a:pt x="230" y="161"/>
                  </a:cubicBezTo>
                  <a:cubicBezTo>
                    <a:pt x="162" y="229"/>
                    <a:pt x="162" y="229"/>
                    <a:pt x="162" y="229"/>
                  </a:cubicBezTo>
                  <a:cubicBezTo>
                    <a:pt x="162" y="229"/>
                    <a:pt x="162" y="229"/>
                    <a:pt x="162" y="229"/>
                  </a:cubicBezTo>
                  <a:cubicBezTo>
                    <a:pt x="137" y="254"/>
                    <a:pt x="97" y="254"/>
                    <a:pt x="72" y="229"/>
                  </a:cubicBezTo>
                  <a:cubicBezTo>
                    <a:pt x="47" y="204"/>
                    <a:pt x="47" y="163"/>
                    <a:pt x="72" y="138"/>
                  </a:cubicBezTo>
                  <a:cubicBezTo>
                    <a:pt x="140" y="71"/>
                    <a:pt x="140" y="71"/>
                    <a:pt x="140" y="71"/>
                  </a:cubicBezTo>
                  <a:cubicBezTo>
                    <a:pt x="156" y="55"/>
                    <a:pt x="178" y="49"/>
                    <a:pt x="198" y="54"/>
                  </a:cubicBezTo>
                  <a:cubicBezTo>
                    <a:pt x="232" y="19"/>
                    <a:pt x="232" y="19"/>
                    <a:pt x="232" y="19"/>
                  </a:cubicBezTo>
                  <a:cubicBezTo>
                    <a:pt x="192" y="0"/>
                    <a:pt x="142" y="7"/>
                    <a:pt x="109" y="40"/>
                  </a:cubicBezTo>
                  <a:cubicBezTo>
                    <a:pt x="41" y="108"/>
                    <a:pt x="41" y="108"/>
                    <a:pt x="41" y="108"/>
                  </a:cubicBezTo>
                  <a:cubicBezTo>
                    <a:pt x="0" y="150"/>
                    <a:pt x="0" y="218"/>
                    <a:pt x="41" y="259"/>
                  </a:cubicBezTo>
                  <a:cubicBezTo>
                    <a:pt x="83" y="301"/>
                    <a:pt x="151" y="301"/>
                    <a:pt x="193" y="259"/>
                  </a:cubicBezTo>
                  <a:cubicBezTo>
                    <a:pt x="193" y="259"/>
                    <a:pt x="193" y="259"/>
                    <a:pt x="193" y="259"/>
                  </a:cubicBezTo>
                  <a:lnTo>
                    <a:pt x="261"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23" name="组合 1622"/>
          <p:cNvGrpSpPr/>
          <p:nvPr/>
        </p:nvGrpSpPr>
        <p:grpSpPr>
          <a:xfrm>
            <a:off x="8096416" y="2313997"/>
            <a:ext cx="302014" cy="301691"/>
            <a:chOff x="10445751" y="423863"/>
            <a:chExt cx="1490663" cy="1489075"/>
          </a:xfrm>
          <a:solidFill>
            <a:srgbClr val="E7E6E6">
              <a:lumMod val="50000"/>
            </a:srgbClr>
          </a:solidFill>
        </p:grpSpPr>
        <p:sp>
          <p:nvSpPr>
            <p:cNvPr id="1624" name="Freeform 39"/>
            <p:cNvSpPr>
              <a:spLocks noEditPoints="1"/>
            </p:cNvSpPr>
            <p:nvPr/>
          </p:nvSpPr>
          <p:spPr bwMode="auto">
            <a:xfrm>
              <a:off x="10445751" y="423863"/>
              <a:ext cx="1490663" cy="1489075"/>
            </a:xfrm>
            <a:custGeom>
              <a:avLst/>
              <a:gdLst>
                <a:gd name="T0" fmla="*/ 0 w 507"/>
                <a:gd name="T1" fmla="*/ 254 h 507"/>
                <a:gd name="T2" fmla="*/ 253 w 507"/>
                <a:gd name="T3" fmla="*/ 0 h 507"/>
                <a:gd name="T4" fmla="*/ 253 w 507"/>
                <a:gd name="T5" fmla="*/ 0 h 507"/>
                <a:gd name="T6" fmla="*/ 507 w 507"/>
                <a:gd name="T7" fmla="*/ 254 h 507"/>
                <a:gd name="T8" fmla="*/ 507 w 507"/>
                <a:gd name="T9" fmla="*/ 254 h 507"/>
                <a:gd name="T10" fmla="*/ 253 w 507"/>
                <a:gd name="T11" fmla="*/ 507 h 507"/>
                <a:gd name="T12" fmla="*/ 253 w 507"/>
                <a:gd name="T13" fmla="*/ 507 h 507"/>
                <a:gd name="T14" fmla="*/ 0 w 507"/>
                <a:gd name="T15" fmla="*/ 254 h 507"/>
                <a:gd name="T16" fmla="*/ 42 w 507"/>
                <a:gd name="T17" fmla="*/ 254 h 507"/>
                <a:gd name="T18" fmla="*/ 104 w 507"/>
                <a:gd name="T19" fmla="*/ 404 h 507"/>
                <a:gd name="T20" fmla="*/ 104 w 507"/>
                <a:gd name="T21" fmla="*/ 404 h 507"/>
                <a:gd name="T22" fmla="*/ 253 w 507"/>
                <a:gd name="T23" fmla="*/ 465 h 507"/>
                <a:gd name="T24" fmla="*/ 253 w 507"/>
                <a:gd name="T25" fmla="*/ 465 h 507"/>
                <a:gd name="T26" fmla="*/ 403 w 507"/>
                <a:gd name="T27" fmla="*/ 404 h 507"/>
                <a:gd name="T28" fmla="*/ 403 w 507"/>
                <a:gd name="T29" fmla="*/ 404 h 507"/>
                <a:gd name="T30" fmla="*/ 465 w 507"/>
                <a:gd name="T31" fmla="*/ 254 h 507"/>
                <a:gd name="T32" fmla="*/ 465 w 507"/>
                <a:gd name="T33" fmla="*/ 254 h 507"/>
                <a:gd name="T34" fmla="*/ 403 w 507"/>
                <a:gd name="T35" fmla="*/ 104 h 507"/>
                <a:gd name="T36" fmla="*/ 403 w 507"/>
                <a:gd name="T37" fmla="*/ 104 h 507"/>
                <a:gd name="T38" fmla="*/ 253 w 507"/>
                <a:gd name="T39" fmla="*/ 42 h 507"/>
                <a:gd name="T40" fmla="*/ 253 w 507"/>
                <a:gd name="T41" fmla="*/ 42 h 507"/>
                <a:gd name="T42" fmla="*/ 104 w 507"/>
                <a:gd name="T43" fmla="*/ 104 h 507"/>
                <a:gd name="T44" fmla="*/ 104 w 507"/>
                <a:gd name="T45" fmla="*/ 104 h 507"/>
                <a:gd name="T46" fmla="*/ 42 w 507"/>
                <a:gd name="T47" fmla="*/ 254 h 507"/>
                <a:gd name="T48" fmla="*/ 42 w 507"/>
                <a:gd name="T49" fmla="*/ 25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7" h="507">
                  <a:moveTo>
                    <a:pt x="0" y="254"/>
                  </a:moveTo>
                  <a:cubicBezTo>
                    <a:pt x="0" y="114"/>
                    <a:pt x="113" y="0"/>
                    <a:pt x="253" y="0"/>
                  </a:cubicBezTo>
                  <a:cubicBezTo>
                    <a:pt x="253" y="0"/>
                    <a:pt x="253" y="0"/>
                    <a:pt x="253" y="0"/>
                  </a:cubicBezTo>
                  <a:cubicBezTo>
                    <a:pt x="393" y="0"/>
                    <a:pt x="507" y="114"/>
                    <a:pt x="507" y="254"/>
                  </a:cubicBezTo>
                  <a:cubicBezTo>
                    <a:pt x="507" y="254"/>
                    <a:pt x="507" y="254"/>
                    <a:pt x="507" y="254"/>
                  </a:cubicBezTo>
                  <a:cubicBezTo>
                    <a:pt x="507" y="394"/>
                    <a:pt x="393" y="507"/>
                    <a:pt x="253" y="507"/>
                  </a:cubicBezTo>
                  <a:cubicBezTo>
                    <a:pt x="253" y="507"/>
                    <a:pt x="253" y="507"/>
                    <a:pt x="253" y="507"/>
                  </a:cubicBezTo>
                  <a:cubicBezTo>
                    <a:pt x="113" y="507"/>
                    <a:pt x="0" y="394"/>
                    <a:pt x="0" y="254"/>
                  </a:cubicBezTo>
                  <a:close/>
                  <a:moveTo>
                    <a:pt x="42" y="254"/>
                  </a:moveTo>
                  <a:cubicBezTo>
                    <a:pt x="42" y="312"/>
                    <a:pt x="65" y="365"/>
                    <a:pt x="104" y="404"/>
                  </a:cubicBezTo>
                  <a:cubicBezTo>
                    <a:pt x="104" y="404"/>
                    <a:pt x="104" y="404"/>
                    <a:pt x="104" y="404"/>
                  </a:cubicBezTo>
                  <a:cubicBezTo>
                    <a:pt x="142" y="442"/>
                    <a:pt x="195" y="465"/>
                    <a:pt x="253" y="465"/>
                  </a:cubicBezTo>
                  <a:cubicBezTo>
                    <a:pt x="253" y="465"/>
                    <a:pt x="253" y="465"/>
                    <a:pt x="253" y="465"/>
                  </a:cubicBezTo>
                  <a:cubicBezTo>
                    <a:pt x="312" y="465"/>
                    <a:pt x="364" y="442"/>
                    <a:pt x="403" y="404"/>
                  </a:cubicBezTo>
                  <a:cubicBezTo>
                    <a:pt x="403" y="404"/>
                    <a:pt x="403" y="404"/>
                    <a:pt x="403" y="404"/>
                  </a:cubicBezTo>
                  <a:cubicBezTo>
                    <a:pt x="441" y="365"/>
                    <a:pt x="465" y="312"/>
                    <a:pt x="465" y="254"/>
                  </a:cubicBezTo>
                  <a:cubicBezTo>
                    <a:pt x="465" y="254"/>
                    <a:pt x="465" y="254"/>
                    <a:pt x="465" y="254"/>
                  </a:cubicBezTo>
                  <a:cubicBezTo>
                    <a:pt x="465" y="196"/>
                    <a:pt x="441" y="143"/>
                    <a:pt x="403" y="104"/>
                  </a:cubicBezTo>
                  <a:cubicBezTo>
                    <a:pt x="403" y="104"/>
                    <a:pt x="403" y="104"/>
                    <a:pt x="403" y="104"/>
                  </a:cubicBezTo>
                  <a:cubicBezTo>
                    <a:pt x="364" y="66"/>
                    <a:pt x="312" y="42"/>
                    <a:pt x="253" y="42"/>
                  </a:cubicBezTo>
                  <a:cubicBezTo>
                    <a:pt x="253" y="42"/>
                    <a:pt x="253" y="42"/>
                    <a:pt x="253" y="42"/>
                  </a:cubicBezTo>
                  <a:cubicBezTo>
                    <a:pt x="195" y="42"/>
                    <a:pt x="142" y="66"/>
                    <a:pt x="104" y="104"/>
                  </a:cubicBezTo>
                  <a:cubicBezTo>
                    <a:pt x="104" y="104"/>
                    <a:pt x="104" y="104"/>
                    <a:pt x="104" y="104"/>
                  </a:cubicBezTo>
                  <a:cubicBezTo>
                    <a:pt x="65" y="143"/>
                    <a:pt x="42" y="196"/>
                    <a:pt x="42" y="254"/>
                  </a:cubicBezTo>
                  <a:cubicBezTo>
                    <a:pt x="42" y="254"/>
                    <a:pt x="42" y="254"/>
                    <a:pt x="42"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5" name="Freeform 40"/>
            <p:cNvSpPr/>
            <p:nvPr/>
          </p:nvSpPr>
          <p:spPr bwMode="auto">
            <a:xfrm>
              <a:off x="11142663" y="587375"/>
              <a:ext cx="93663" cy="179388"/>
            </a:xfrm>
            <a:custGeom>
              <a:avLst/>
              <a:gdLst>
                <a:gd name="T0" fmla="*/ 32 w 32"/>
                <a:gd name="T1" fmla="*/ 45 h 61"/>
                <a:gd name="T2" fmla="*/ 16 w 32"/>
                <a:gd name="T3" fmla="*/ 61 h 61"/>
                <a:gd name="T4" fmla="*/ 16 w 32"/>
                <a:gd name="T5" fmla="*/ 61 h 61"/>
                <a:gd name="T6" fmla="*/ 0 w 32"/>
                <a:gd name="T7" fmla="*/ 45 h 61"/>
                <a:gd name="T8" fmla="*/ 0 w 32"/>
                <a:gd name="T9" fmla="*/ 15 h 61"/>
                <a:gd name="T10" fmla="*/ 16 w 32"/>
                <a:gd name="T11" fmla="*/ 0 h 61"/>
                <a:gd name="T12" fmla="*/ 16 w 32"/>
                <a:gd name="T13" fmla="*/ 0 h 61"/>
                <a:gd name="T14" fmla="*/ 32 w 32"/>
                <a:gd name="T15" fmla="*/ 15 h 61"/>
                <a:gd name="T16" fmla="*/ 32 w 32"/>
                <a:gd name="T17"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5"/>
                  </a:moveTo>
                  <a:cubicBezTo>
                    <a:pt x="32" y="54"/>
                    <a:pt x="25" y="61"/>
                    <a:pt x="16" y="61"/>
                  </a:cubicBezTo>
                  <a:cubicBezTo>
                    <a:pt x="16" y="61"/>
                    <a:pt x="16" y="61"/>
                    <a:pt x="16" y="61"/>
                  </a:cubicBezTo>
                  <a:cubicBezTo>
                    <a:pt x="8" y="61"/>
                    <a:pt x="0" y="54"/>
                    <a:pt x="0" y="45"/>
                  </a:cubicBezTo>
                  <a:cubicBezTo>
                    <a:pt x="0" y="15"/>
                    <a:pt x="0" y="15"/>
                    <a:pt x="0" y="15"/>
                  </a:cubicBezTo>
                  <a:cubicBezTo>
                    <a:pt x="0" y="7"/>
                    <a:pt x="8" y="0"/>
                    <a:pt x="16" y="0"/>
                  </a:cubicBezTo>
                  <a:cubicBezTo>
                    <a:pt x="16" y="0"/>
                    <a:pt x="16" y="0"/>
                    <a:pt x="16" y="0"/>
                  </a:cubicBezTo>
                  <a:cubicBezTo>
                    <a:pt x="25" y="0"/>
                    <a:pt x="32" y="7"/>
                    <a:pt x="32" y="15"/>
                  </a:cubicBezTo>
                  <a:lnTo>
                    <a:pt x="3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6" name="Freeform 41"/>
            <p:cNvSpPr/>
            <p:nvPr/>
          </p:nvSpPr>
          <p:spPr bwMode="auto">
            <a:xfrm>
              <a:off x="11142663" y="1571625"/>
              <a:ext cx="93663" cy="179388"/>
            </a:xfrm>
            <a:custGeom>
              <a:avLst/>
              <a:gdLst>
                <a:gd name="T0" fmla="*/ 32 w 32"/>
                <a:gd name="T1" fmla="*/ 46 h 61"/>
                <a:gd name="T2" fmla="*/ 16 w 32"/>
                <a:gd name="T3" fmla="*/ 61 h 61"/>
                <a:gd name="T4" fmla="*/ 16 w 32"/>
                <a:gd name="T5" fmla="*/ 61 h 61"/>
                <a:gd name="T6" fmla="*/ 0 w 32"/>
                <a:gd name="T7" fmla="*/ 46 h 61"/>
                <a:gd name="T8" fmla="*/ 0 w 32"/>
                <a:gd name="T9" fmla="*/ 16 h 61"/>
                <a:gd name="T10" fmla="*/ 16 w 32"/>
                <a:gd name="T11" fmla="*/ 0 h 61"/>
                <a:gd name="T12" fmla="*/ 16 w 32"/>
                <a:gd name="T13" fmla="*/ 0 h 61"/>
                <a:gd name="T14" fmla="*/ 32 w 32"/>
                <a:gd name="T15" fmla="*/ 16 h 61"/>
                <a:gd name="T16" fmla="*/ 32 w 32"/>
                <a:gd name="T17"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61">
                  <a:moveTo>
                    <a:pt x="32" y="46"/>
                  </a:moveTo>
                  <a:cubicBezTo>
                    <a:pt x="32" y="54"/>
                    <a:pt x="25" y="61"/>
                    <a:pt x="16" y="61"/>
                  </a:cubicBezTo>
                  <a:cubicBezTo>
                    <a:pt x="16" y="61"/>
                    <a:pt x="16" y="61"/>
                    <a:pt x="16" y="61"/>
                  </a:cubicBezTo>
                  <a:cubicBezTo>
                    <a:pt x="8" y="61"/>
                    <a:pt x="0" y="54"/>
                    <a:pt x="0" y="46"/>
                  </a:cubicBezTo>
                  <a:cubicBezTo>
                    <a:pt x="0" y="16"/>
                    <a:pt x="0" y="16"/>
                    <a:pt x="0" y="16"/>
                  </a:cubicBezTo>
                  <a:cubicBezTo>
                    <a:pt x="0" y="7"/>
                    <a:pt x="8" y="0"/>
                    <a:pt x="16" y="0"/>
                  </a:cubicBezTo>
                  <a:cubicBezTo>
                    <a:pt x="16" y="0"/>
                    <a:pt x="16" y="0"/>
                    <a:pt x="16" y="0"/>
                  </a:cubicBezTo>
                  <a:cubicBezTo>
                    <a:pt x="25" y="0"/>
                    <a:pt x="32" y="7"/>
                    <a:pt x="32" y="16"/>
                  </a:cubicBezTo>
                  <a:lnTo>
                    <a:pt x="3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7" name="Freeform 42"/>
            <p:cNvSpPr/>
            <p:nvPr/>
          </p:nvSpPr>
          <p:spPr bwMode="auto">
            <a:xfrm>
              <a:off x="10607676" y="1122363"/>
              <a:ext cx="179388" cy="93663"/>
            </a:xfrm>
            <a:custGeom>
              <a:avLst/>
              <a:gdLst>
                <a:gd name="T0" fmla="*/ 45 w 61"/>
                <a:gd name="T1" fmla="*/ 0 h 32"/>
                <a:gd name="T2" fmla="*/ 61 w 61"/>
                <a:gd name="T3" fmla="*/ 16 h 32"/>
                <a:gd name="T4" fmla="*/ 61 w 61"/>
                <a:gd name="T5" fmla="*/ 16 h 32"/>
                <a:gd name="T6" fmla="*/ 45 w 61"/>
                <a:gd name="T7" fmla="*/ 32 h 32"/>
                <a:gd name="T8" fmla="*/ 16 w 61"/>
                <a:gd name="T9" fmla="*/ 32 h 32"/>
                <a:gd name="T10" fmla="*/ 0 w 61"/>
                <a:gd name="T11" fmla="*/ 16 h 32"/>
                <a:gd name="T12" fmla="*/ 0 w 61"/>
                <a:gd name="T13" fmla="*/ 16 h 32"/>
                <a:gd name="T14" fmla="*/ 16 w 61"/>
                <a:gd name="T15" fmla="*/ 0 h 32"/>
                <a:gd name="T16" fmla="*/ 45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5" y="0"/>
                  </a:moveTo>
                  <a:cubicBezTo>
                    <a:pt x="54" y="0"/>
                    <a:pt x="61" y="7"/>
                    <a:pt x="61" y="16"/>
                  </a:cubicBezTo>
                  <a:cubicBezTo>
                    <a:pt x="61" y="16"/>
                    <a:pt x="61" y="16"/>
                    <a:pt x="61" y="16"/>
                  </a:cubicBezTo>
                  <a:cubicBezTo>
                    <a:pt x="61" y="25"/>
                    <a:pt x="54" y="32"/>
                    <a:pt x="45" y="32"/>
                  </a:cubicBezTo>
                  <a:cubicBezTo>
                    <a:pt x="16" y="32"/>
                    <a:pt x="16" y="32"/>
                    <a:pt x="16" y="32"/>
                  </a:cubicBezTo>
                  <a:cubicBezTo>
                    <a:pt x="7" y="32"/>
                    <a:pt x="0" y="25"/>
                    <a:pt x="0" y="16"/>
                  </a:cubicBezTo>
                  <a:cubicBezTo>
                    <a:pt x="0" y="16"/>
                    <a:pt x="0" y="16"/>
                    <a:pt x="0" y="16"/>
                  </a:cubicBezTo>
                  <a:cubicBezTo>
                    <a:pt x="0" y="7"/>
                    <a:pt x="7" y="0"/>
                    <a:pt x="16" y="0"/>
                  </a:cubicBezTo>
                  <a:lnTo>
                    <a:pt x="4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8" name="Freeform 43"/>
            <p:cNvSpPr/>
            <p:nvPr/>
          </p:nvSpPr>
          <p:spPr bwMode="auto">
            <a:xfrm>
              <a:off x="11591926" y="1122363"/>
              <a:ext cx="179388" cy="93663"/>
            </a:xfrm>
            <a:custGeom>
              <a:avLst/>
              <a:gdLst>
                <a:gd name="T0" fmla="*/ 46 w 61"/>
                <a:gd name="T1" fmla="*/ 0 h 32"/>
                <a:gd name="T2" fmla="*/ 61 w 61"/>
                <a:gd name="T3" fmla="*/ 16 h 32"/>
                <a:gd name="T4" fmla="*/ 61 w 61"/>
                <a:gd name="T5" fmla="*/ 16 h 32"/>
                <a:gd name="T6" fmla="*/ 46 w 61"/>
                <a:gd name="T7" fmla="*/ 32 h 32"/>
                <a:gd name="T8" fmla="*/ 16 w 61"/>
                <a:gd name="T9" fmla="*/ 32 h 32"/>
                <a:gd name="T10" fmla="*/ 0 w 61"/>
                <a:gd name="T11" fmla="*/ 16 h 32"/>
                <a:gd name="T12" fmla="*/ 0 w 61"/>
                <a:gd name="T13" fmla="*/ 16 h 32"/>
                <a:gd name="T14" fmla="*/ 16 w 61"/>
                <a:gd name="T15" fmla="*/ 0 h 32"/>
                <a:gd name="T16" fmla="*/ 46 w 61"/>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2">
                  <a:moveTo>
                    <a:pt x="46" y="0"/>
                  </a:moveTo>
                  <a:cubicBezTo>
                    <a:pt x="54" y="0"/>
                    <a:pt x="61" y="7"/>
                    <a:pt x="61" y="16"/>
                  </a:cubicBezTo>
                  <a:cubicBezTo>
                    <a:pt x="61" y="16"/>
                    <a:pt x="61" y="16"/>
                    <a:pt x="61" y="16"/>
                  </a:cubicBezTo>
                  <a:cubicBezTo>
                    <a:pt x="61" y="25"/>
                    <a:pt x="54" y="32"/>
                    <a:pt x="46" y="32"/>
                  </a:cubicBezTo>
                  <a:cubicBezTo>
                    <a:pt x="16" y="32"/>
                    <a:pt x="16" y="32"/>
                    <a:pt x="16" y="32"/>
                  </a:cubicBezTo>
                  <a:cubicBezTo>
                    <a:pt x="7" y="32"/>
                    <a:pt x="0" y="25"/>
                    <a:pt x="0" y="16"/>
                  </a:cubicBezTo>
                  <a:cubicBezTo>
                    <a:pt x="0" y="16"/>
                    <a:pt x="0" y="16"/>
                    <a:pt x="0" y="16"/>
                  </a:cubicBezTo>
                  <a:cubicBezTo>
                    <a:pt x="0" y="7"/>
                    <a:pt x="7" y="0"/>
                    <a:pt x="16" y="0"/>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29" name="Freeform 44"/>
            <p:cNvSpPr>
              <a:spLocks noEditPoints="1"/>
            </p:cNvSpPr>
            <p:nvPr/>
          </p:nvSpPr>
          <p:spPr bwMode="auto">
            <a:xfrm>
              <a:off x="10652126" y="631825"/>
              <a:ext cx="1077913" cy="1074738"/>
            </a:xfrm>
            <a:custGeom>
              <a:avLst/>
              <a:gdLst>
                <a:gd name="T0" fmla="*/ 311 w 367"/>
                <a:gd name="T1" fmla="*/ 183 h 366"/>
                <a:gd name="T2" fmla="*/ 334 w 367"/>
                <a:gd name="T3" fmla="*/ 159 h 366"/>
                <a:gd name="T4" fmla="*/ 367 w 367"/>
                <a:gd name="T5" fmla="*/ 159 h 366"/>
                <a:gd name="T6" fmla="*/ 207 w 367"/>
                <a:gd name="T7" fmla="*/ 0 h 366"/>
                <a:gd name="T8" fmla="*/ 207 w 367"/>
                <a:gd name="T9" fmla="*/ 32 h 366"/>
                <a:gd name="T10" fmla="*/ 183 w 367"/>
                <a:gd name="T11" fmla="*/ 56 h 366"/>
                <a:gd name="T12" fmla="*/ 159 w 367"/>
                <a:gd name="T13" fmla="*/ 32 h 366"/>
                <a:gd name="T14" fmla="*/ 159 w 367"/>
                <a:gd name="T15" fmla="*/ 0 h 366"/>
                <a:gd name="T16" fmla="*/ 0 w 367"/>
                <a:gd name="T17" fmla="*/ 159 h 366"/>
                <a:gd name="T18" fmla="*/ 32 w 367"/>
                <a:gd name="T19" fmla="*/ 159 h 366"/>
                <a:gd name="T20" fmla="*/ 56 w 367"/>
                <a:gd name="T21" fmla="*/ 183 h 366"/>
                <a:gd name="T22" fmla="*/ 32 w 367"/>
                <a:gd name="T23" fmla="*/ 207 h 366"/>
                <a:gd name="T24" fmla="*/ 0 w 367"/>
                <a:gd name="T25" fmla="*/ 207 h 366"/>
                <a:gd name="T26" fmla="*/ 159 w 367"/>
                <a:gd name="T27" fmla="*/ 366 h 366"/>
                <a:gd name="T28" fmla="*/ 159 w 367"/>
                <a:gd name="T29" fmla="*/ 334 h 366"/>
                <a:gd name="T30" fmla="*/ 183 w 367"/>
                <a:gd name="T31" fmla="*/ 310 h 366"/>
                <a:gd name="T32" fmla="*/ 207 w 367"/>
                <a:gd name="T33" fmla="*/ 334 h 366"/>
                <a:gd name="T34" fmla="*/ 207 w 367"/>
                <a:gd name="T35" fmla="*/ 366 h 366"/>
                <a:gd name="T36" fmla="*/ 367 w 367"/>
                <a:gd name="T37" fmla="*/ 207 h 366"/>
                <a:gd name="T38" fmla="*/ 334 w 367"/>
                <a:gd name="T39" fmla="*/ 207 h 366"/>
                <a:gd name="T40" fmla="*/ 311 w 367"/>
                <a:gd name="T41" fmla="*/ 183 h 366"/>
                <a:gd name="T42" fmla="*/ 292 w 367"/>
                <a:gd name="T43" fmla="*/ 308 h 366"/>
                <a:gd name="T44" fmla="*/ 276 w 367"/>
                <a:gd name="T45" fmla="*/ 307 h 366"/>
                <a:gd name="T46" fmla="*/ 189 w 367"/>
                <a:gd name="T47" fmla="*/ 207 h 366"/>
                <a:gd name="T48" fmla="*/ 183 w 367"/>
                <a:gd name="T49" fmla="*/ 208 h 366"/>
                <a:gd name="T50" fmla="*/ 158 w 367"/>
                <a:gd name="T51" fmla="*/ 183 h 366"/>
                <a:gd name="T52" fmla="*/ 183 w 367"/>
                <a:gd name="T53" fmla="*/ 158 h 366"/>
                <a:gd name="T54" fmla="*/ 191 w 367"/>
                <a:gd name="T55" fmla="*/ 159 h 366"/>
                <a:gd name="T56" fmla="*/ 261 w 367"/>
                <a:gd name="T57" fmla="*/ 91 h 366"/>
                <a:gd name="T58" fmla="*/ 277 w 367"/>
                <a:gd name="T59" fmla="*/ 92 h 366"/>
                <a:gd name="T60" fmla="*/ 277 w 367"/>
                <a:gd name="T61" fmla="*/ 108 h 366"/>
                <a:gd name="T62" fmla="*/ 207 w 367"/>
                <a:gd name="T63" fmla="*/ 175 h 366"/>
                <a:gd name="T64" fmla="*/ 208 w 367"/>
                <a:gd name="T65" fmla="*/ 183 h 366"/>
                <a:gd name="T66" fmla="*/ 206 w 367"/>
                <a:gd name="T67" fmla="*/ 193 h 366"/>
                <a:gd name="T68" fmla="*/ 293 w 367"/>
                <a:gd name="T69" fmla="*/ 293 h 366"/>
                <a:gd name="T70" fmla="*/ 292 w 367"/>
                <a:gd name="T71" fmla="*/ 30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66">
                  <a:moveTo>
                    <a:pt x="311" y="183"/>
                  </a:moveTo>
                  <a:cubicBezTo>
                    <a:pt x="311" y="170"/>
                    <a:pt x="321" y="159"/>
                    <a:pt x="334" y="159"/>
                  </a:cubicBezTo>
                  <a:cubicBezTo>
                    <a:pt x="367" y="159"/>
                    <a:pt x="367" y="159"/>
                    <a:pt x="367" y="159"/>
                  </a:cubicBezTo>
                  <a:cubicBezTo>
                    <a:pt x="356" y="76"/>
                    <a:pt x="290" y="10"/>
                    <a:pt x="207" y="0"/>
                  </a:cubicBezTo>
                  <a:cubicBezTo>
                    <a:pt x="207" y="32"/>
                    <a:pt x="207" y="32"/>
                    <a:pt x="207" y="32"/>
                  </a:cubicBezTo>
                  <a:cubicBezTo>
                    <a:pt x="207" y="45"/>
                    <a:pt x="196" y="55"/>
                    <a:pt x="183" y="56"/>
                  </a:cubicBezTo>
                  <a:cubicBezTo>
                    <a:pt x="170" y="55"/>
                    <a:pt x="159" y="45"/>
                    <a:pt x="159" y="32"/>
                  </a:cubicBezTo>
                  <a:cubicBezTo>
                    <a:pt x="159" y="0"/>
                    <a:pt x="159" y="0"/>
                    <a:pt x="159" y="0"/>
                  </a:cubicBezTo>
                  <a:cubicBezTo>
                    <a:pt x="76" y="10"/>
                    <a:pt x="11" y="76"/>
                    <a:pt x="0" y="159"/>
                  </a:cubicBezTo>
                  <a:cubicBezTo>
                    <a:pt x="32" y="159"/>
                    <a:pt x="32" y="159"/>
                    <a:pt x="32" y="159"/>
                  </a:cubicBezTo>
                  <a:cubicBezTo>
                    <a:pt x="45" y="159"/>
                    <a:pt x="56" y="170"/>
                    <a:pt x="56" y="183"/>
                  </a:cubicBezTo>
                  <a:cubicBezTo>
                    <a:pt x="56" y="196"/>
                    <a:pt x="45" y="207"/>
                    <a:pt x="32" y="207"/>
                  </a:cubicBezTo>
                  <a:cubicBezTo>
                    <a:pt x="0" y="207"/>
                    <a:pt x="0" y="207"/>
                    <a:pt x="0" y="207"/>
                  </a:cubicBezTo>
                  <a:cubicBezTo>
                    <a:pt x="11" y="290"/>
                    <a:pt x="76" y="356"/>
                    <a:pt x="159" y="366"/>
                  </a:cubicBezTo>
                  <a:cubicBezTo>
                    <a:pt x="159" y="334"/>
                    <a:pt x="159" y="334"/>
                    <a:pt x="159" y="334"/>
                  </a:cubicBezTo>
                  <a:cubicBezTo>
                    <a:pt x="159" y="321"/>
                    <a:pt x="170" y="310"/>
                    <a:pt x="183" y="310"/>
                  </a:cubicBezTo>
                  <a:cubicBezTo>
                    <a:pt x="196" y="310"/>
                    <a:pt x="207" y="321"/>
                    <a:pt x="207" y="334"/>
                  </a:cubicBezTo>
                  <a:cubicBezTo>
                    <a:pt x="207" y="366"/>
                    <a:pt x="207" y="366"/>
                    <a:pt x="207" y="366"/>
                  </a:cubicBezTo>
                  <a:cubicBezTo>
                    <a:pt x="290" y="356"/>
                    <a:pt x="356" y="290"/>
                    <a:pt x="367" y="207"/>
                  </a:cubicBezTo>
                  <a:cubicBezTo>
                    <a:pt x="334" y="207"/>
                    <a:pt x="334" y="207"/>
                    <a:pt x="334" y="207"/>
                  </a:cubicBezTo>
                  <a:cubicBezTo>
                    <a:pt x="321" y="207"/>
                    <a:pt x="311" y="196"/>
                    <a:pt x="311" y="183"/>
                  </a:cubicBezTo>
                  <a:close/>
                  <a:moveTo>
                    <a:pt x="292" y="308"/>
                  </a:moveTo>
                  <a:cubicBezTo>
                    <a:pt x="287" y="312"/>
                    <a:pt x="280" y="312"/>
                    <a:pt x="276" y="307"/>
                  </a:cubicBezTo>
                  <a:cubicBezTo>
                    <a:pt x="189" y="207"/>
                    <a:pt x="189" y="207"/>
                    <a:pt x="189" y="207"/>
                  </a:cubicBezTo>
                  <a:cubicBezTo>
                    <a:pt x="187" y="208"/>
                    <a:pt x="185" y="208"/>
                    <a:pt x="183" y="208"/>
                  </a:cubicBezTo>
                  <a:cubicBezTo>
                    <a:pt x="169" y="208"/>
                    <a:pt x="158" y="197"/>
                    <a:pt x="158" y="183"/>
                  </a:cubicBezTo>
                  <a:cubicBezTo>
                    <a:pt x="158" y="169"/>
                    <a:pt x="169" y="158"/>
                    <a:pt x="183" y="158"/>
                  </a:cubicBezTo>
                  <a:cubicBezTo>
                    <a:pt x="186" y="158"/>
                    <a:pt x="188" y="158"/>
                    <a:pt x="191" y="159"/>
                  </a:cubicBezTo>
                  <a:cubicBezTo>
                    <a:pt x="261" y="91"/>
                    <a:pt x="261" y="91"/>
                    <a:pt x="261" y="91"/>
                  </a:cubicBezTo>
                  <a:cubicBezTo>
                    <a:pt x="266" y="87"/>
                    <a:pt x="273" y="87"/>
                    <a:pt x="277" y="92"/>
                  </a:cubicBezTo>
                  <a:cubicBezTo>
                    <a:pt x="281" y="96"/>
                    <a:pt x="281" y="103"/>
                    <a:pt x="277" y="108"/>
                  </a:cubicBezTo>
                  <a:cubicBezTo>
                    <a:pt x="207" y="175"/>
                    <a:pt x="207" y="175"/>
                    <a:pt x="207" y="175"/>
                  </a:cubicBezTo>
                  <a:cubicBezTo>
                    <a:pt x="208" y="177"/>
                    <a:pt x="208" y="180"/>
                    <a:pt x="208" y="183"/>
                  </a:cubicBezTo>
                  <a:cubicBezTo>
                    <a:pt x="208" y="187"/>
                    <a:pt x="208" y="190"/>
                    <a:pt x="206" y="193"/>
                  </a:cubicBezTo>
                  <a:cubicBezTo>
                    <a:pt x="293" y="293"/>
                    <a:pt x="293" y="293"/>
                    <a:pt x="293" y="293"/>
                  </a:cubicBezTo>
                  <a:cubicBezTo>
                    <a:pt x="297" y="297"/>
                    <a:pt x="296" y="304"/>
                    <a:pt x="292"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0" name="组合 1629"/>
          <p:cNvGrpSpPr/>
          <p:nvPr/>
        </p:nvGrpSpPr>
        <p:grpSpPr>
          <a:xfrm>
            <a:off x="8853210" y="2291791"/>
            <a:ext cx="256437" cy="346103"/>
            <a:chOff x="10544485" y="4845124"/>
            <a:chExt cx="370834" cy="500500"/>
          </a:xfrm>
          <a:solidFill>
            <a:srgbClr val="E7E6E6">
              <a:lumMod val="50000"/>
            </a:srgbClr>
          </a:solidFill>
        </p:grpSpPr>
        <p:sp>
          <p:nvSpPr>
            <p:cNvPr id="1631" name="Freeform 41"/>
            <p:cNvSpPr/>
            <p:nvPr/>
          </p:nvSpPr>
          <p:spPr bwMode="auto">
            <a:xfrm>
              <a:off x="10604483" y="4845124"/>
              <a:ext cx="310836" cy="403323"/>
            </a:xfrm>
            <a:custGeom>
              <a:avLst/>
              <a:gdLst>
                <a:gd name="T0" fmla="*/ 533 w 594"/>
                <a:gd name="T1" fmla="*/ 0 h 771"/>
                <a:gd name="T2" fmla="*/ 63 w 594"/>
                <a:gd name="T3" fmla="*/ 0 h 771"/>
                <a:gd name="T4" fmla="*/ 0 w 594"/>
                <a:gd name="T5" fmla="*/ 61 h 771"/>
                <a:gd name="T6" fmla="*/ 0 w 594"/>
                <a:gd name="T7" fmla="*/ 554 h 771"/>
                <a:gd name="T8" fmla="*/ 10 w 594"/>
                <a:gd name="T9" fmla="*/ 536 h 771"/>
                <a:gd name="T10" fmla="*/ 57 w 594"/>
                <a:gd name="T11" fmla="*/ 445 h 771"/>
                <a:gd name="T12" fmla="*/ 57 w 594"/>
                <a:gd name="T13" fmla="*/ 61 h 771"/>
                <a:gd name="T14" fmla="*/ 63 w 594"/>
                <a:gd name="T15" fmla="*/ 56 h 771"/>
                <a:gd name="T16" fmla="*/ 533 w 594"/>
                <a:gd name="T17" fmla="*/ 56 h 771"/>
                <a:gd name="T18" fmla="*/ 537 w 594"/>
                <a:gd name="T19" fmla="*/ 61 h 771"/>
                <a:gd name="T20" fmla="*/ 537 w 594"/>
                <a:gd name="T21" fmla="*/ 708 h 771"/>
                <a:gd name="T22" fmla="*/ 533 w 594"/>
                <a:gd name="T23" fmla="*/ 714 h 771"/>
                <a:gd name="T24" fmla="*/ 255 w 594"/>
                <a:gd name="T25" fmla="*/ 714 h 771"/>
                <a:gd name="T26" fmla="*/ 258 w 594"/>
                <a:gd name="T27" fmla="*/ 771 h 771"/>
                <a:gd name="T28" fmla="*/ 533 w 594"/>
                <a:gd name="T29" fmla="*/ 771 h 771"/>
                <a:gd name="T30" fmla="*/ 594 w 594"/>
                <a:gd name="T31" fmla="*/ 708 h 771"/>
                <a:gd name="T32" fmla="*/ 594 w 594"/>
                <a:gd name="T33" fmla="*/ 61 h 771"/>
                <a:gd name="T34" fmla="*/ 533 w 594"/>
                <a:gd name="T3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771">
                  <a:moveTo>
                    <a:pt x="533" y="0"/>
                  </a:moveTo>
                  <a:cubicBezTo>
                    <a:pt x="63" y="0"/>
                    <a:pt x="63" y="0"/>
                    <a:pt x="63" y="0"/>
                  </a:cubicBezTo>
                  <a:cubicBezTo>
                    <a:pt x="28" y="0"/>
                    <a:pt x="0" y="28"/>
                    <a:pt x="0" y="61"/>
                  </a:cubicBezTo>
                  <a:cubicBezTo>
                    <a:pt x="0" y="554"/>
                    <a:pt x="0" y="554"/>
                    <a:pt x="0" y="554"/>
                  </a:cubicBezTo>
                  <a:cubicBezTo>
                    <a:pt x="10" y="536"/>
                    <a:pt x="10" y="536"/>
                    <a:pt x="10" y="536"/>
                  </a:cubicBezTo>
                  <a:cubicBezTo>
                    <a:pt x="57" y="445"/>
                    <a:pt x="57" y="445"/>
                    <a:pt x="57" y="445"/>
                  </a:cubicBezTo>
                  <a:cubicBezTo>
                    <a:pt x="57" y="61"/>
                    <a:pt x="57" y="61"/>
                    <a:pt x="57" y="61"/>
                  </a:cubicBezTo>
                  <a:cubicBezTo>
                    <a:pt x="57" y="58"/>
                    <a:pt x="59" y="56"/>
                    <a:pt x="63" y="56"/>
                  </a:cubicBezTo>
                  <a:cubicBezTo>
                    <a:pt x="533" y="56"/>
                    <a:pt x="533" y="56"/>
                    <a:pt x="533" y="56"/>
                  </a:cubicBezTo>
                  <a:cubicBezTo>
                    <a:pt x="535" y="56"/>
                    <a:pt x="537" y="58"/>
                    <a:pt x="537" y="61"/>
                  </a:cubicBezTo>
                  <a:cubicBezTo>
                    <a:pt x="537" y="708"/>
                    <a:pt x="537" y="708"/>
                    <a:pt x="537" y="708"/>
                  </a:cubicBezTo>
                  <a:cubicBezTo>
                    <a:pt x="537" y="712"/>
                    <a:pt x="535" y="714"/>
                    <a:pt x="533" y="714"/>
                  </a:cubicBezTo>
                  <a:cubicBezTo>
                    <a:pt x="255" y="714"/>
                    <a:pt x="255" y="714"/>
                    <a:pt x="255" y="714"/>
                  </a:cubicBezTo>
                  <a:cubicBezTo>
                    <a:pt x="266" y="734"/>
                    <a:pt x="266" y="755"/>
                    <a:pt x="258" y="771"/>
                  </a:cubicBezTo>
                  <a:cubicBezTo>
                    <a:pt x="533" y="771"/>
                    <a:pt x="533" y="771"/>
                    <a:pt x="533" y="771"/>
                  </a:cubicBezTo>
                  <a:cubicBezTo>
                    <a:pt x="568" y="771"/>
                    <a:pt x="594" y="742"/>
                    <a:pt x="594" y="708"/>
                  </a:cubicBezTo>
                  <a:cubicBezTo>
                    <a:pt x="594" y="61"/>
                    <a:pt x="594" y="61"/>
                    <a:pt x="594" y="61"/>
                  </a:cubicBezTo>
                  <a:cubicBezTo>
                    <a:pt x="594" y="28"/>
                    <a:pt x="568" y="0"/>
                    <a:pt x="533" y="0"/>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1632" name="Freeform 42"/>
            <p:cNvSpPr/>
            <p:nvPr/>
          </p:nvSpPr>
          <p:spPr bwMode="auto">
            <a:xfrm>
              <a:off x="10544485" y="5056525"/>
              <a:ext cx="178886" cy="289099"/>
            </a:xfrm>
            <a:custGeom>
              <a:avLst/>
              <a:gdLst>
                <a:gd name="T0" fmla="*/ 306 w 342"/>
                <a:gd name="T1" fmla="*/ 296 h 553"/>
                <a:gd name="T2" fmla="*/ 196 w 342"/>
                <a:gd name="T3" fmla="*/ 225 h 553"/>
                <a:gd name="T4" fmla="*/ 277 w 342"/>
                <a:gd name="T5" fmla="*/ 56 h 553"/>
                <a:gd name="T6" fmla="*/ 263 w 342"/>
                <a:gd name="T7" fmla="*/ 10 h 553"/>
                <a:gd name="T8" fmla="*/ 223 w 342"/>
                <a:gd name="T9" fmla="*/ 29 h 553"/>
                <a:gd name="T10" fmla="*/ 102 w 342"/>
                <a:gd name="T11" fmla="*/ 261 h 553"/>
                <a:gd name="T12" fmla="*/ 85 w 342"/>
                <a:gd name="T13" fmla="*/ 186 h 553"/>
                <a:gd name="T14" fmla="*/ 20 w 342"/>
                <a:gd name="T15" fmla="*/ 135 h 553"/>
                <a:gd name="T16" fmla="*/ 20 w 342"/>
                <a:gd name="T17" fmla="*/ 196 h 553"/>
                <a:gd name="T18" fmla="*/ 50 w 342"/>
                <a:gd name="T19" fmla="*/ 434 h 553"/>
                <a:gd name="T20" fmla="*/ 56 w 342"/>
                <a:gd name="T21" fmla="*/ 471 h 553"/>
                <a:gd name="T22" fmla="*/ 64 w 342"/>
                <a:gd name="T23" fmla="*/ 488 h 553"/>
                <a:gd name="T24" fmla="*/ 106 w 342"/>
                <a:gd name="T25" fmla="*/ 528 h 553"/>
                <a:gd name="T26" fmla="*/ 244 w 342"/>
                <a:gd name="T27" fmla="*/ 490 h 553"/>
                <a:gd name="T28" fmla="*/ 246 w 342"/>
                <a:gd name="T29" fmla="*/ 486 h 553"/>
                <a:gd name="T30" fmla="*/ 335 w 342"/>
                <a:gd name="T31" fmla="*/ 357 h 553"/>
                <a:gd name="T32" fmla="*/ 306 w 342"/>
                <a:gd name="T33" fmla="*/ 29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2" h="553">
                  <a:moveTo>
                    <a:pt x="306" y="296"/>
                  </a:moveTo>
                  <a:cubicBezTo>
                    <a:pt x="196" y="225"/>
                    <a:pt x="196" y="225"/>
                    <a:pt x="196" y="225"/>
                  </a:cubicBezTo>
                  <a:cubicBezTo>
                    <a:pt x="225" y="169"/>
                    <a:pt x="248" y="111"/>
                    <a:pt x="277" y="56"/>
                  </a:cubicBezTo>
                  <a:cubicBezTo>
                    <a:pt x="287" y="40"/>
                    <a:pt x="279" y="17"/>
                    <a:pt x="263" y="10"/>
                  </a:cubicBezTo>
                  <a:cubicBezTo>
                    <a:pt x="246" y="0"/>
                    <a:pt x="233" y="12"/>
                    <a:pt x="223" y="29"/>
                  </a:cubicBezTo>
                  <a:cubicBezTo>
                    <a:pt x="187" y="102"/>
                    <a:pt x="141" y="188"/>
                    <a:pt x="102" y="261"/>
                  </a:cubicBezTo>
                  <a:cubicBezTo>
                    <a:pt x="100" y="244"/>
                    <a:pt x="85" y="186"/>
                    <a:pt x="85" y="186"/>
                  </a:cubicBezTo>
                  <a:cubicBezTo>
                    <a:pt x="81" y="165"/>
                    <a:pt x="45" y="133"/>
                    <a:pt x="20" y="135"/>
                  </a:cubicBezTo>
                  <a:cubicBezTo>
                    <a:pt x="0" y="135"/>
                    <a:pt x="16" y="173"/>
                    <a:pt x="20" y="196"/>
                  </a:cubicBezTo>
                  <a:cubicBezTo>
                    <a:pt x="33" y="277"/>
                    <a:pt x="37" y="354"/>
                    <a:pt x="50" y="434"/>
                  </a:cubicBezTo>
                  <a:cubicBezTo>
                    <a:pt x="50" y="448"/>
                    <a:pt x="52" y="459"/>
                    <a:pt x="56" y="471"/>
                  </a:cubicBezTo>
                  <a:cubicBezTo>
                    <a:pt x="58" y="477"/>
                    <a:pt x="62" y="484"/>
                    <a:pt x="64" y="488"/>
                  </a:cubicBezTo>
                  <a:cubicBezTo>
                    <a:pt x="75" y="503"/>
                    <a:pt x="89" y="519"/>
                    <a:pt x="106" y="528"/>
                  </a:cubicBezTo>
                  <a:cubicBezTo>
                    <a:pt x="156" y="553"/>
                    <a:pt x="216" y="536"/>
                    <a:pt x="244" y="490"/>
                  </a:cubicBezTo>
                  <a:cubicBezTo>
                    <a:pt x="244" y="490"/>
                    <a:pt x="246" y="488"/>
                    <a:pt x="246" y="486"/>
                  </a:cubicBezTo>
                  <a:cubicBezTo>
                    <a:pt x="335" y="357"/>
                    <a:pt x="335" y="357"/>
                    <a:pt x="335" y="357"/>
                  </a:cubicBezTo>
                  <a:cubicBezTo>
                    <a:pt x="342" y="340"/>
                    <a:pt x="323" y="306"/>
                    <a:pt x="306" y="296"/>
                  </a:cubicBezTo>
                  <a:close/>
                </a:path>
              </a:pathLst>
            </a:custGeom>
            <a:grpFill/>
            <a:ln>
              <a:noFill/>
            </a:ln>
          </p:spPr>
          <p:txBody>
            <a:bodyPr vert="horz" wrap="square" lIns="91427" tIns="45713" rIns="91427" bIns="45713"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grpSp>
      <p:grpSp>
        <p:nvGrpSpPr>
          <p:cNvPr id="1633" name="组合 1632"/>
          <p:cNvGrpSpPr/>
          <p:nvPr/>
        </p:nvGrpSpPr>
        <p:grpSpPr>
          <a:xfrm>
            <a:off x="10237517" y="2366876"/>
            <a:ext cx="398716" cy="195932"/>
            <a:chOff x="10596563" y="3292476"/>
            <a:chExt cx="923925" cy="454025"/>
          </a:xfrm>
          <a:solidFill>
            <a:srgbClr val="E7E6E6">
              <a:lumMod val="50000"/>
            </a:srgbClr>
          </a:solidFill>
        </p:grpSpPr>
        <p:sp>
          <p:nvSpPr>
            <p:cNvPr id="1634" name="Freeform 5"/>
            <p:cNvSpPr>
              <a:spLocks noEditPoints="1"/>
            </p:cNvSpPr>
            <p:nvPr/>
          </p:nvSpPr>
          <p:spPr bwMode="auto">
            <a:xfrm>
              <a:off x="10704513" y="3570288"/>
              <a:ext cx="174625" cy="176213"/>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1 w 60"/>
                <a:gd name="T11" fmla="*/ 45 h 60"/>
                <a:gd name="T12" fmla="*/ 16 w 60"/>
                <a:gd name="T13" fmla="*/ 30 h 60"/>
                <a:gd name="T14" fmla="*/ 31 w 60"/>
                <a:gd name="T15" fmla="*/ 15 h 60"/>
                <a:gd name="T16" fmla="*/ 45 w 60"/>
                <a:gd name="T17" fmla="*/ 30 h 60"/>
                <a:gd name="T18" fmla="*/ 31 w 60"/>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6" y="60"/>
                    <a:pt x="60" y="47"/>
                    <a:pt x="60" y="30"/>
                  </a:cubicBezTo>
                  <a:cubicBezTo>
                    <a:pt x="60" y="14"/>
                    <a:pt x="46" y="0"/>
                    <a:pt x="30" y="0"/>
                  </a:cubicBezTo>
                  <a:close/>
                  <a:moveTo>
                    <a:pt x="31" y="45"/>
                  </a:moveTo>
                  <a:cubicBezTo>
                    <a:pt x="23" y="45"/>
                    <a:pt x="16" y="38"/>
                    <a:pt x="16" y="30"/>
                  </a:cubicBezTo>
                  <a:cubicBezTo>
                    <a:pt x="16" y="22"/>
                    <a:pt x="23" y="15"/>
                    <a:pt x="31" y="15"/>
                  </a:cubicBezTo>
                  <a:cubicBezTo>
                    <a:pt x="39" y="15"/>
                    <a:pt x="45" y="22"/>
                    <a:pt x="45" y="30"/>
                  </a:cubicBezTo>
                  <a:cubicBezTo>
                    <a:pt x="45" y="38"/>
                    <a:pt x="39" y="45"/>
                    <a:pt x="31"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5" name="Freeform 6"/>
            <p:cNvSpPr>
              <a:spLocks noEditPoints="1"/>
            </p:cNvSpPr>
            <p:nvPr/>
          </p:nvSpPr>
          <p:spPr bwMode="auto">
            <a:xfrm>
              <a:off x="11242676" y="3570288"/>
              <a:ext cx="171450" cy="176213"/>
            </a:xfrm>
            <a:custGeom>
              <a:avLst/>
              <a:gdLst>
                <a:gd name="T0" fmla="*/ 30 w 59"/>
                <a:gd name="T1" fmla="*/ 0 h 60"/>
                <a:gd name="T2" fmla="*/ 0 w 59"/>
                <a:gd name="T3" fmla="*/ 30 h 60"/>
                <a:gd name="T4" fmla="*/ 30 w 59"/>
                <a:gd name="T5" fmla="*/ 60 h 60"/>
                <a:gd name="T6" fmla="*/ 59 w 59"/>
                <a:gd name="T7" fmla="*/ 30 h 60"/>
                <a:gd name="T8" fmla="*/ 30 w 59"/>
                <a:gd name="T9" fmla="*/ 0 h 60"/>
                <a:gd name="T10" fmla="*/ 29 w 59"/>
                <a:gd name="T11" fmla="*/ 45 h 60"/>
                <a:gd name="T12" fmla="*/ 15 w 59"/>
                <a:gd name="T13" fmla="*/ 30 h 60"/>
                <a:gd name="T14" fmla="*/ 29 w 59"/>
                <a:gd name="T15" fmla="*/ 15 h 60"/>
                <a:gd name="T16" fmla="*/ 44 w 59"/>
                <a:gd name="T17" fmla="*/ 30 h 60"/>
                <a:gd name="T18" fmla="*/ 29 w 59"/>
                <a:gd name="T19"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30" y="0"/>
                  </a:moveTo>
                  <a:cubicBezTo>
                    <a:pt x="13" y="0"/>
                    <a:pt x="0" y="14"/>
                    <a:pt x="0" y="30"/>
                  </a:cubicBezTo>
                  <a:cubicBezTo>
                    <a:pt x="0" y="47"/>
                    <a:pt x="13" y="60"/>
                    <a:pt x="30" y="60"/>
                  </a:cubicBezTo>
                  <a:cubicBezTo>
                    <a:pt x="46" y="60"/>
                    <a:pt x="59" y="47"/>
                    <a:pt x="59" y="30"/>
                  </a:cubicBezTo>
                  <a:cubicBezTo>
                    <a:pt x="59" y="14"/>
                    <a:pt x="46" y="0"/>
                    <a:pt x="30" y="0"/>
                  </a:cubicBezTo>
                  <a:close/>
                  <a:moveTo>
                    <a:pt x="29" y="45"/>
                  </a:moveTo>
                  <a:cubicBezTo>
                    <a:pt x="21" y="45"/>
                    <a:pt x="15" y="38"/>
                    <a:pt x="15" y="30"/>
                  </a:cubicBezTo>
                  <a:cubicBezTo>
                    <a:pt x="15" y="22"/>
                    <a:pt x="21" y="15"/>
                    <a:pt x="29" y="15"/>
                  </a:cubicBezTo>
                  <a:cubicBezTo>
                    <a:pt x="37" y="15"/>
                    <a:pt x="44" y="22"/>
                    <a:pt x="44" y="30"/>
                  </a:cubicBezTo>
                  <a:cubicBezTo>
                    <a:pt x="44" y="38"/>
                    <a:pt x="37" y="45"/>
                    <a:pt x="29"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6" name="Freeform 7"/>
            <p:cNvSpPr>
              <a:spLocks noEditPoints="1"/>
            </p:cNvSpPr>
            <p:nvPr/>
          </p:nvSpPr>
          <p:spPr bwMode="auto">
            <a:xfrm>
              <a:off x="10596563" y="3292476"/>
              <a:ext cx="923925" cy="365125"/>
            </a:xfrm>
            <a:custGeom>
              <a:avLst/>
              <a:gdLst>
                <a:gd name="T0" fmla="*/ 315 w 316"/>
                <a:gd name="T1" fmla="*/ 12 h 125"/>
                <a:gd name="T2" fmla="*/ 304 w 316"/>
                <a:gd name="T3" fmla="*/ 0 h 125"/>
                <a:gd name="T4" fmla="*/ 14 w 316"/>
                <a:gd name="T5" fmla="*/ 0 h 125"/>
                <a:gd name="T6" fmla="*/ 1 w 316"/>
                <a:gd name="T7" fmla="*/ 12 h 125"/>
                <a:gd name="T8" fmla="*/ 0 w 316"/>
                <a:gd name="T9" fmla="*/ 125 h 125"/>
                <a:gd name="T10" fmla="*/ 26 w 316"/>
                <a:gd name="T11" fmla="*/ 124 h 125"/>
                <a:gd name="T12" fmla="*/ 67 w 316"/>
                <a:gd name="T13" fmla="*/ 86 h 125"/>
                <a:gd name="T14" fmla="*/ 106 w 316"/>
                <a:gd name="T15" fmla="*/ 125 h 125"/>
                <a:gd name="T16" fmla="*/ 211 w 316"/>
                <a:gd name="T17" fmla="*/ 125 h 125"/>
                <a:gd name="T18" fmla="*/ 253 w 316"/>
                <a:gd name="T19" fmla="*/ 86 h 125"/>
                <a:gd name="T20" fmla="*/ 291 w 316"/>
                <a:gd name="T21" fmla="*/ 125 h 125"/>
                <a:gd name="T22" fmla="*/ 316 w 316"/>
                <a:gd name="T23" fmla="*/ 125 h 125"/>
                <a:gd name="T24" fmla="*/ 315 w 316"/>
                <a:gd name="T25" fmla="*/ 12 h 125"/>
                <a:gd name="T26" fmla="*/ 76 w 316"/>
                <a:gd name="T27" fmla="*/ 62 h 125"/>
                <a:gd name="T28" fmla="*/ 14 w 316"/>
                <a:gd name="T29" fmla="*/ 62 h 125"/>
                <a:gd name="T30" fmla="*/ 14 w 316"/>
                <a:gd name="T31" fmla="*/ 20 h 125"/>
                <a:gd name="T32" fmla="*/ 19 w 316"/>
                <a:gd name="T33" fmla="*/ 16 h 125"/>
                <a:gd name="T34" fmla="*/ 76 w 316"/>
                <a:gd name="T35" fmla="*/ 16 h 125"/>
                <a:gd name="T36" fmla="*/ 76 w 316"/>
                <a:gd name="T37" fmla="*/ 62 h 125"/>
                <a:gd name="T38" fmla="*/ 152 w 316"/>
                <a:gd name="T39" fmla="*/ 62 h 125"/>
                <a:gd name="T40" fmla="*/ 88 w 316"/>
                <a:gd name="T41" fmla="*/ 62 h 125"/>
                <a:gd name="T42" fmla="*/ 88 w 316"/>
                <a:gd name="T43" fmla="*/ 16 h 125"/>
                <a:gd name="T44" fmla="*/ 152 w 316"/>
                <a:gd name="T45" fmla="*/ 16 h 125"/>
                <a:gd name="T46" fmla="*/ 152 w 316"/>
                <a:gd name="T47" fmla="*/ 62 h 125"/>
                <a:gd name="T48" fmla="*/ 228 w 316"/>
                <a:gd name="T49" fmla="*/ 62 h 125"/>
                <a:gd name="T50" fmla="*/ 165 w 316"/>
                <a:gd name="T51" fmla="*/ 62 h 125"/>
                <a:gd name="T52" fmla="*/ 165 w 316"/>
                <a:gd name="T53" fmla="*/ 16 h 125"/>
                <a:gd name="T54" fmla="*/ 228 w 316"/>
                <a:gd name="T55" fmla="*/ 16 h 125"/>
                <a:gd name="T56" fmla="*/ 228 w 316"/>
                <a:gd name="T57" fmla="*/ 62 h 125"/>
                <a:gd name="T58" fmla="*/ 304 w 316"/>
                <a:gd name="T59" fmla="*/ 62 h 125"/>
                <a:gd name="T60" fmla="*/ 240 w 316"/>
                <a:gd name="T61" fmla="*/ 62 h 125"/>
                <a:gd name="T62" fmla="*/ 240 w 316"/>
                <a:gd name="T63" fmla="*/ 16 h 125"/>
                <a:gd name="T64" fmla="*/ 299 w 316"/>
                <a:gd name="T65" fmla="*/ 16 h 125"/>
                <a:gd name="T66" fmla="*/ 304 w 316"/>
                <a:gd name="T67" fmla="*/ 21 h 125"/>
                <a:gd name="T68" fmla="*/ 304 w 316"/>
                <a:gd name="T6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125">
                  <a:moveTo>
                    <a:pt x="315" y="12"/>
                  </a:moveTo>
                  <a:cubicBezTo>
                    <a:pt x="316" y="8"/>
                    <a:pt x="311" y="3"/>
                    <a:pt x="304" y="0"/>
                  </a:cubicBezTo>
                  <a:cubicBezTo>
                    <a:pt x="14" y="0"/>
                    <a:pt x="14" y="0"/>
                    <a:pt x="14" y="0"/>
                  </a:cubicBezTo>
                  <a:cubicBezTo>
                    <a:pt x="7" y="1"/>
                    <a:pt x="3" y="5"/>
                    <a:pt x="1" y="12"/>
                  </a:cubicBezTo>
                  <a:cubicBezTo>
                    <a:pt x="0" y="125"/>
                    <a:pt x="0" y="125"/>
                    <a:pt x="0" y="125"/>
                  </a:cubicBezTo>
                  <a:cubicBezTo>
                    <a:pt x="26" y="124"/>
                    <a:pt x="26" y="124"/>
                    <a:pt x="26" y="124"/>
                  </a:cubicBezTo>
                  <a:cubicBezTo>
                    <a:pt x="31" y="97"/>
                    <a:pt x="47" y="87"/>
                    <a:pt x="67" y="86"/>
                  </a:cubicBezTo>
                  <a:cubicBezTo>
                    <a:pt x="89" y="88"/>
                    <a:pt x="105" y="98"/>
                    <a:pt x="106" y="125"/>
                  </a:cubicBezTo>
                  <a:cubicBezTo>
                    <a:pt x="211" y="125"/>
                    <a:pt x="211" y="125"/>
                    <a:pt x="211" y="125"/>
                  </a:cubicBezTo>
                  <a:cubicBezTo>
                    <a:pt x="214" y="101"/>
                    <a:pt x="227" y="87"/>
                    <a:pt x="253" y="86"/>
                  </a:cubicBezTo>
                  <a:cubicBezTo>
                    <a:pt x="273" y="89"/>
                    <a:pt x="288" y="100"/>
                    <a:pt x="291" y="125"/>
                  </a:cubicBezTo>
                  <a:cubicBezTo>
                    <a:pt x="316" y="125"/>
                    <a:pt x="316" y="125"/>
                    <a:pt x="316" y="125"/>
                  </a:cubicBezTo>
                  <a:lnTo>
                    <a:pt x="315" y="12"/>
                  </a:lnTo>
                  <a:close/>
                  <a:moveTo>
                    <a:pt x="76" y="62"/>
                  </a:moveTo>
                  <a:cubicBezTo>
                    <a:pt x="14" y="62"/>
                    <a:pt x="14" y="62"/>
                    <a:pt x="14" y="62"/>
                  </a:cubicBezTo>
                  <a:cubicBezTo>
                    <a:pt x="14" y="20"/>
                    <a:pt x="14" y="20"/>
                    <a:pt x="14" y="20"/>
                  </a:cubicBezTo>
                  <a:cubicBezTo>
                    <a:pt x="15" y="18"/>
                    <a:pt x="17" y="16"/>
                    <a:pt x="19" y="16"/>
                  </a:cubicBezTo>
                  <a:cubicBezTo>
                    <a:pt x="76" y="16"/>
                    <a:pt x="76" y="16"/>
                    <a:pt x="76" y="16"/>
                  </a:cubicBezTo>
                  <a:lnTo>
                    <a:pt x="76" y="62"/>
                  </a:lnTo>
                  <a:close/>
                  <a:moveTo>
                    <a:pt x="152" y="62"/>
                  </a:moveTo>
                  <a:cubicBezTo>
                    <a:pt x="88" y="62"/>
                    <a:pt x="88" y="62"/>
                    <a:pt x="88" y="62"/>
                  </a:cubicBezTo>
                  <a:cubicBezTo>
                    <a:pt x="88" y="16"/>
                    <a:pt x="88" y="16"/>
                    <a:pt x="88" y="16"/>
                  </a:cubicBezTo>
                  <a:cubicBezTo>
                    <a:pt x="152" y="16"/>
                    <a:pt x="152" y="16"/>
                    <a:pt x="152" y="16"/>
                  </a:cubicBezTo>
                  <a:lnTo>
                    <a:pt x="152" y="62"/>
                  </a:lnTo>
                  <a:close/>
                  <a:moveTo>
                    <a:pt x="228" y="62"/>
                  </a:moveTo>
                  <a:cubicBezTo>
                    <a:pt x="165" y="62"/>
                    <a:pt x="165" y="62"/>
                    <a:pt x="165" y="62"/>
                  </a:cubicBezTo>
                  <a:cubicBezTo>
                    <a:pt x="165" y="16"/>
                    <a:pt x="165" y="16"/>
                    <a:pt x="165" y="16"/>
                  </a:cubicBezTo>
                  <a:cubicBezTo>
                    <a:pt x="228" y="16"/>
                    <a:pt x="228" y="16"/>
                    <a:pt x="228" y="16"/>
                  </a:cubicBezTo>
                  <a:lnTo>
                    <a:pt x="228" y="62"/>
                  </a:lnTo>
                  <a:close/>
                  <a:moveTo>
                    <a:pt x="304" y="62"/>
                  </a:moveTo>
                  <a:cubicBezTo>
                    <a:pt x="240" y="62"/>
                    <a:pt x="240" y="62"/>
                    <a:pt x="240" y="62"/>
                  </a:cubicBezTo>
                  <a:cubicBezTo>
                    <a:pt x="240" y="16"/>
                    <a:pt x="240" y="16"/>
                    <a:pt x="240" y="16"/>
                  </a:cubicBezTo>
                  <a:cubicBezTo>
                    <a:pt x="299" y="16"/>
                    <a:pt x="299" y="16"/>
                    <a:pt x="299" y="16"/>
                  </a:cubicBezTo>
                  <a:cubicBezTo>
                    <a:pt x="302" y="17"/>
                    <a:pt x="303" y="19"/>
                    <a:pt x="304" y="21"/>
                  </a:cubicBezTo>
                  <a:lnTo>
                    <a:pt x="304"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37" name="组合 1636"/>
          <p:cNvGrpSpPr/>
          <p:nvPr/>
        </p:nvGrpSpPr>
        <p:grpSpPr>
          <a:xfrm>
            <a:off x="9532616" y="2318236"/>
            <a:ext cx="347335" cy="293213"/>
            <a:chOff x="10653713" y="1870076"/>
            <a:chExt cx="804863" cy="679450"/>
          </a:xfrm>
          <a:solidFill>
            <a:srgbClr val="E7E6E6">
              <a:lumMod val="50000"/>
            </a:srgbClr>
          </a:solidFill>
        </p:grpSpPr>
        <p:sp>
          <p:nvSpPr>
            <p:cNvPr id="1638" name="Freeform 23"/>
            <p:cNvSpPr>
              <a:spLocks noEditPoints="1"/>
            </p:cNvSpPr>
            <p:nvPr/>
          </p:nvSpPr>
          <p:spPr bwMode="auto">
            <a:xfrm>
              <a:off x="11212513" y="2082801"/>
              <a:ext cx="176213" cy="225425"/>
            </a:xfrm>
            <a:custGeom>
              <a:avLst/>
              <a:gdLst>
                <a:gd name="T0" fmla="*/ 0 w 60"/>
                <a:gd name="T1" fmla="*/ 77 h 77"/>
                <a:gd name="T2" fmla="*/ 60 w 60"/>
                <a:gd name="T3" fmla="*/ 77 h 77"/>
                <a:gd name="T4" fmla="*/ 60 w 60"/>
                <a:gd name="T5" fmla="*/ 12 h 77"/>
                <a:gd name="T6" fmla="*/ 44 w 60"/>
                <a:gd name="T7" fmla="*/ 12 h 77"/>
                <a:gd name="T8" fmla="*/ 44 w 60"/>
                <a:gd name="T9" fmla="*/ 6 h 77"/>
                <a:gd name="T10" fmla="*/ 39 w 60"/>
                <a:gd name="T11" fmla="*/ 0 h 77"/>
                <a:gd name="T12" fmla="*/ 23 w 60"/>
                <a:gd name="T13" fmla="*/ 0 h 77"/>
                <a:gd name="T14" fmla="*/ 18 w 60"/>
                <a:gd name="T15" fmla="*/ 6 h 77"/>
                <a:gd name="T16" fmla="*/ 18 w 60"/>
                <a:gd name="T17" fmla="*/ 12 h 77"/>
                <a:gd name="T18" fmla="*/ 0 w 60"/>
                <a:gd name="T19" fmla="*/ 12 h 77"/>
                <a:gd name="T20" fmla="*/ 0 w 60"/>
                <a:gd name="T21" fmla="*/ 77 h 77"/>
                <a:gd name="T22" fmla="*/ 22 w 60"/>
                <a:gd name="T23" fmla="*/ 5 h 77"/>
                <a:gd name="T24" fmla="*/ 24 w 60"/>
                <a:gd name="T25" fmla="*/ 4 h 77"/>
                <a:gd name="T26" fmla="*/ 38 w 60"/>
                <a:gd name="T27" fmla="*/ 4 h 77"/>
                <a:gd name="T28" fmla="*/ 39 w 60"/>
                <a:gd name="T29" fmla="*/ 5 h 77"/>
                <a:gd name="T30" fmla="*/ 39 w 60"/>
                <a:gd name="T31" fmla="*/ 11 h 77"/>
                <a:gd name="T32" fmla="*/ 39 w 60"/>
                <a:gd name="T33" fmla="*/ 12 h 77"/>
                <a:gd name="T34" fmla="*/ 23 w 60"/>
                <a:gd name="T35" fmla="*/ 12 h 77"/>
                <a:gd name="T36" fmla="*/ 22 w 60"/>
                <a:gd name="T37" fmla="*/ 11 h 77"/>
                <a:gd name="T38" fmla="*/ 22 w 60"/>
                <a:gd name="T39"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77">
                  <a:moveTo>
                    <a:pt x="0" y="77"/>
                  </a:moveTo>
                  <a:cubicBezTo>
                    <a:pt x="60" y="77"/>
                    <a:pt x="60" y="77"/>
                    <a:pt x="60" y="77"/>
                  </a:cubicBezTo>
                  <a:cubicBezTo>
                    <a:pt x="60" y="12"/>
                    <a:pt x="60" y="12"/>
                    <a:pt x="60" y="12"/>
                  </a:cubicBezTo>
                  <a:cubicBezTo>
                    <a:pt x="44" y="12"/>
                    <a:pt x="44" y="12"/>
                    <a:pt x="44" y="12"/>
                  </a:cubicBezTo>
                  <a:cubicBezTo>
                    <a:pt x="44" y="6"/>
                    <a:pt x="44" y="6"/>
                    <a:pt x="44" y="6"/>
                  </a:cubicBezTo>
                  <a:cubicBezTo>
                    <a:pt x="44" y="2"/>
                    <a:pt x="42" y="0"/>
                    <a:pt x="39" y="0"/>
                  </a:cubicBezTo>
                  <a:cubicBezTo>
                    <a:pt x="23" y="0"/>
                    <a:pt x="23" y="0"/>
                    <a:pt x="23" y="0"/>
                  </a:cubicBezTo>
                  <a:cubicBezTo>
                    <a:pt x="20" y="0"/>
                    <a:pt x="18" y="2"/>
                    <a:pt x="18" y="6"/>
                  </a:cubicBezTo>
                  <a:cubicBezTo>
                    <a:pt x="18" y="12"/>
                    <a:pt x="18" y="12"/>
                    <a:pt x="18" y="12"/>
                  </a:cubicBezTo>
                  <a:cubicBezTo>
                    <a:pt x="0" y="12"/>
                    <a:pt x="0" y="12"/>
                    <a:pt x="0" y="12"/>
                  </a:cubicBezTo>
                  <a:lnTo>
                    <a:pt x="0" y="77"/>
                  </a:lnTo>
                  <a:close/>
                  <a:moveTo>
                    <a:pt x="22" y="5"/>
                  </a:moveTo>
                  <a:cubicBezTo>
                    <a:pt x="22" y="5"/>
                    <a:pt x="23" y="4"/>
                    <a:pt x="24" y="4"/>
                  </a:cubicBezTo>
                  <a:cubicBezTo>
                    <a:pt x="38" y="4"/>
                    <a:pt x="38" y="4"/>
                    <a:pt x="38" y="4"/>
                  </a:cubicBezTo>
                  <a:cubicBezTo>
                    <a:pt x="39" y="4"/>
                    <a:pt x="39" y="5"/>
                    <a:pt x="39" y="5"/>
                  </a:cubicBezTo>
                  <a:cubicBezTo>
                    <a:pt x="39" y="11"/>
                    <a:pt x="39" y="11"/>
                    <a:pt x="39" y="11"/>
                  </a:cubicBezTo>
                  <a:cubicBezTo>
                    <a:pt x="39" y="11"/>
                    <a:pt x="39" y="12"/>
                    <a:pt x="39" y="12"/>
                  </a:cubicBezTo>
                  <a:cubicBezTo>
                    <a:pt x="23" y="12"/>
                    <a:pt x="23" y="12"/>
                    <a:pt x="23" y="12"/>
                  </a:cubicBezTo>
                  <a:cubicBezTo>
                    <a:pt x="22" y="12"/>
                    <a:pt x="22" y="11"/>
                    <a:pt x="22" y="11"/>
                  </a:cubicBezTo>
                  <a:lnTo>
                    <a:pt x="2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39" name="Freeform 24"/>
            <p:cNvSpPr/>
            <p:nvPr/>
          </p:nvSpPr>
          <p:spPr bwMode="auto">
            <a:xfrm>
              <a:off x="11406188" y="2119313"/>
              <a:ext cx="52388" cy="192088"/>
            </a:xfrm>
            <a:custGeom>
              <a:avLst/>
              <a:gdLst>
                <a:gd name="T0" fmla="*/ 18 w 18"/>
                <a:gd name="T1" fmla="*/ 14 h 66"/>
                <a:gd name="T2" fmla="*/ 17 w 18"/>
                <a:gd name="T3" fmla="*/ 53 h 66"/>
                <a:gd name="T4" fmla="*/ 6 w 18"/>
                <a:gd name="T5" fmla="*/ 66 h 66"/>
                <a:gd name="T6" fmla="*/ 0 w 18"/>
                <a:gd name="T7" fmla="*/ 66 h 66"/>
                <a:gd name="T8" fmla="*/ 0 w 18"/>
                <a:gd name="T9" fmla="*/ 0 h 66"/>
                <a:gd name="T10" fmla="*/ 7 w 18"/>
                <a:gd name="T11" fmla="*/ 0 h 66"/>
                <a:gd name="T12" fmla="*/ 18 w 18"/>
                <a:gd name="T13" fmla="*/ 14 h 66"/>
              </a:gdLst>
              <a:ahLst/>
              <a:cxnLst>
                <a:cxn ang="0">
                  <a:pos x="T0" y="T1"/>
                </a:cxn>
                <a:cxn ang="0">
                  <a:pos x="T2" y="T3"/>
                </a:cxn>
                <a:cxn ang="0">
                  <a:pos x="T4" y="T5"/>
                </a:cxn>
                <a:cxn ang="0">
                  <a:pos x="T6" y="T7"/>
                </a:cxn>
                <a:cxn ang="0">
                  <a:pos x="T8" y="T9"/>
                </a:cxn>
                <a:cxn ang="0">
                  <a:pos x="T10" y="T11"/>
                </a:cxn>
                <a:cxn ang="0">
                  <a:pos x="T12" y="T13"/>
                </a:cxn>
              </a:cxnLst>
              <a:rect l="0" t="0" r="r" b="b"/>
              <a:pathLst>
                <a:path w="18" h="66">
                  <a:moveTo>
                    <a:pt x="18" y="14"/>
                  </a:moveTo>
                  <a:cubicBezTo>
                    <a:pt x="17" y="53"/>
                    <a:pt x="17" y="53"/>
                    <a:pt x="17" y="53"/>
                  </a:cubicBezTo>
                  <a:cubicBezTo>
                    <a:pt x="17" y="60"/>
                    <a:pt x="14" y="66"/>
                    <a:pt x="6" y="66"/>
                  </a:cubicBezTo>
                  <a:cubicBezTo>
                    <a:pt x="0" y="66"/>
                    <a:pt x="0" y="66"/>
                    <a:pt x="0" y="66"/>
                  </a:cubicBezTo>
                  <a:cubicBezTo>
                    <a:pt x="0" y="0"/>
                    <a:pt x="0" y="0"/>
                    <a:pt x="0" y="0"/>
                  </a:cubicBezTo>
                  <a:cubicBezTo>
                    <a:pt x="7" y="0"/>
                    <a:pt x="7" y="0"/>
                    <a:pt x="7" y="0"/>
                  </a:cubicBezTo>
                  <a:cubicBezTo>
                    <a:pt x="15" y="0"/>
                    <a:pt x="18" y="6"/>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0" name="Freeform 25"/>
            <p:cNvSpPr/>
            <p:nvPr/>
          </p:nvSpPr>
          <p:spPr bwMode="auto">
            <a:xfrm>
              <a:off x="11142663" y="2119313"/>
              <a:ext cx="55563" cy="192088"/>
            </a:xfrm>
            <a:custGeom>
              <a:avLst/>
              <a:gdLst>
                <a:gd name="T0" fmla="*/ 0 w 19"/>
                <a:gd name="T1" fmla="*/ 53 h 66"/>
                <a:gd name="T2" fmla="*/ 0 w 19"/>
                <a:gd name="T3" fmla="*/ 14 h 66"/>
                <a:gd name="T4" fmla="*/ 11 w 19"/>
                <a:gd name="T5" fmla="*/ 0 h 66"/>
                <a:gd name="T6" fmla="*/ 19 w 19"/>
                <a:gd name="T7" fmla="*/ 0 h 66"/>
                <a:gd name="T8" fmla="*/ 19 w 19"/>
                <a:gd name="T9" fmla="*/ 66 h 66"/>
                <a:gd name="T10" fmla="*/ 11 w 19"/>
                <a:gd name="T11" fmla="*/ 66 h 66"/>
                <a:gd name="T12" fmla="*/ 0 w 19"/>
                <a:gd name="T13" fmla="*/ 53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0" y="53"/>
                  </a:moveTo>
                  <a:cubicBezTo>
                    <a:pt x="0" y="14"/>
                    <a:pt x="0" y="14"/>
                    <a:pt x="0" y="14"/>
                  </a:cubicBezTo>
                  <a:cubicBezTo>
                    <a:pt x="0" y="7"/>
                    <a:pt x="3" y="0"/>
                    <a:pt x="11" y="0"/>
                  </a:cubicBezTo>
                  <a:cubicBezTo>
                    <a:pt x="19" y="0"/>
                    <a:pt x="19" y="0"/>
                    <a:pt x="19" y="0"/>
                  </a:cubicBezTo>
                  <a:cubicBezTo>
                    <a:pt x="19" y="66"/>
                    <a:pt x="19" y="66"/>
                    <a:pt x="19" y="66"/>
                  </a:cubicBezTo>
                  <a:cubicBezTo>
                    <a:pt x="11" y="66"/>
                    <a:pt x="11" y="66"/>
                    <a:pt x="11" y="66"/>
                  </a:cubicBezTo>
                  <a:cubicBezTo>
                    <a:pt x="3" y="66"/>
                    <a:pt x="0" y="60"/>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1" name="Freeform 26"/>
            <p:cNvSpPr>
              <a:spLocks noEditPoints="1"/>
            </p:cNvSpPr>
            <p:nvPr/>
          </p:nvSpPr>
          <p:spPr bwMode="auto">
            <a:xfrm>
              <a:off x="10902951" y="2054226"/>
              <a:ext cx="146050" cy="257175"/>
            </a:xfrm>
            <a:custGeom>
              <a:avLst/>
              <a:gdLst>
                <a:gd name="T0" fmla="*/ 0 w 50"/>
                <a:gd name="T1" fmla="*/ 88 h 88"/>
                <a:gd name="T2" fmla="*/ 50 w 50"/>
                <a:gd name="T3" fmla="*/ 88 h 88"/>
                <a:gd name="T4" fmla="*/ 50 w 50"/>
                <a:gd name="T5" fmla="*/ 9 h 88"/>
                <a:gd name="T6" fmla="*/ 37 w 50"/>
                <a:gd name="T7" fmla="*/ 9 h 88"/>
                <a:gd name="T8" fmla="*/ 37 w 50"/>
                <a:gd name="T9" fmla="*/ 7 h 88"/>
                <a:gd name="T10" fmla="*/ 32 w 50"/>
                <a:gd name="T11" fmla="*/ 0 h 88"/>
                <a:gd name="T12" fmla="*/ 19 w 50"/>
                <a:gd name="T13" fmla="*/ 0 h 88"/>
                <a:gd name="T14" fmla="*/ 15 w 50"/>
                <a:gd name="T15" fmla="*/ 7 h 88"/>
                <a:gd name="T16" fmla="*/ 15 w 50"/>
                <a:gd name="T17" fmla="*/ 9 h 88"/>
                <a:gd name="T18" fmla="*/ 0 w 50"/>
                <a:gd name="T19" fmla="*/ 9 h 88"/>
                <a:gd name="T20" fmla="*/ 0 w 50"/>
                <a:gd name="T21" fmla="*/ 88 h 88"/>
                <a:gd name="T22" fmla="*/ 19 w 50"/>
                <a:gd name="T23" fmla="*/ 6 h 88"/>
                <a:gd name="T24" fmla="*/ 20 w 50"/>
                <a:gd name="T25" fmla="*/ 4 h 88"/>
                <a:gd name="T26" fmla="*/ 32 w 50"/>
                <a:gd name="T27" fmla="*/ 4 h 88"/>
                <a:gd name="T28" fmla="*/ 33 w 50"/>
                <a:gd name="T29" fmla="*/ 6 h 88"/>
                <a:gd name="T30" fmla="*/ 33 w 50"/>
                <a:gd name="T31" fmla="*/ 7 h 88"/>
                <a:gd name="T32" fmla="*/ 33 w 50"/>
                <a:gd name="T33" fmla="*/ 9 h 88"/>
                <a:gd name="T34" fmla="*/ 19 w 50"/>
                <a:gd name="T35" fmla="*/ 9 h 88"/>
                <a:gd name="T36" fmla="*/ 19 w 50"/>
                <a:gd name="T37" fmla="*/ 7 h 88"/>
                <a:gd name="T38" fmla="*/ 19 w 50"/>
                <a:gd name="T3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88">
                  <a:moveTo>
                    <a:pt x="0" y="88"/>
                  </a:moveTo>
                  <a:cubicBezTo>
                    <a:pt x="50" y="88"/>
                    <a:pt x="50" y="88"/>
                    <a:pt x="50" y="88"/>
                  </a:cubicBezTo>
                  <a:cubicBezTo>
                    <a:pt x="50" y="9"/>
                    <a:pt x="50" y="9"/>
                    <a:pt x="50" y="9"/>
                  </a:cubicBezTo>
                  <a:cubicBezTo>
                    <a:pt x="37" y="9"/>
                    <a:pt x="37" y="9"/>
                    <a:pt x="37" y="9"/>
                  </a:cubicBezTo>
                  <a:cubicBezTo>
                    <a:pt x="37" y="7"/>
                    <a:pt x="37" y="7"/>
                    <a:pt x="37" y="7"/>
                  </a:cubicBezTo>
                  <a:cubicBezTo>
                    <a:pt x="37" y="2"/>
                    <a:pt x="35" y="0"/>
                    <a:pt x="32" y="0"/>
                  </a:cubicBezTo>
                  <a:cubicBezTo>
                    <a:pt x="19" y="0"/>
                    <a:pt x="19" y="0"/>
                    <a:pt x="19" y="0"/>
                  </a:cubicBezTo>
                  <a:cubicBezTo>
                    <a:pt x="17" y="0"/>
                    <a:pt x="15" y="2"/>
                    <a:pt x="15" y="7"/>
                  </a:cubicBezTo>
                  <a:cubicBezTo>
                    <a:pt x="15" y="9"/>
                    <a:pt x="15" y="9"/>
                    <a:pt x="15" y="9"/>
                  </a:cubicBezTo>
                  <a:cubicBezTo>
                    <a:pt x="0" y="9"/>
                    <a:pt x="0" y="9"/>
                    <a:pt x="0" y="9"/>
                  </a:cubicBezTo>
                  <a:lnTo>
                    <a:pt x="0" y="88"/>
                  </a:lnTo>
                  <a:close/>
                  <a:moveTo>
                    <a:pt x="19" y="6"/>
                  </a:moveTo>
                  <a:cubicBezTo>
                    <a:pt x="19" y="5"/>
                    <a:pt x="19" y="4"/>
                    <a:pt x="20" y="4"/>
                  </a:cubicBezTo>
                  <a:cubicBezTo>
                    <a:pt x="32" y="4"/>
                    <a:pt x="32" y="4"/>
                    <a:pt x="32" y="4"/>
                  </a:cubicBezTo>
                  <a:cubicBezTo>
                    <a:pt x="32" y="4"/>
                    <a:pt x="33" y="5"/>
                    <a:pt x="33" y="6"/>
                  </a:cubicBezTo>
                  <a:cubicBezTo>
                    <a:pt x="33" y="7"/>
                    <a:pt x="33" y="7"/>
                    <a:pt x="33" y="7"/>
                  </a:cubicBezTo>
                  <a:cubicBezTo>
                    <a:pt x="33" y="8"/>
                    <a:pt x="33" y="8"/>
                    <a:pt x="33" y="9"/>
                  </a:cubicBezTo>
                  <a:cubicBezTo>
                    <a:pt x="19" y="9"/>
                    <a:pt x="19" y="9"/>
                    <a:pt x="19" y="9"/>
                  </a:cubicBezTo>
                  <a:cubicBezTo>
                    <a:pt x="19" y="8"/>
                    <a:pt x="19" y="8"/>
                    <a:pt x="19" y="7"/>
                  </a:cubicBezTo>
                  <a:lnTo>
                    <a:pt x="19"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2" name="Freeform 27"/>
            <p:cNvSpPr/>
            <p:nvPr/>
          </p:nvSpPr>
          <p:spPr bwMode="auto">
            <a:xfrm>
              <a:off x="11063288" y="2081213"/>
              <a:ext cx="44450" cy="233363"/>
            </a:xfrm>
            <a:custGeom>
              <a:avLst/>
              <a:gdLst>
                <a:gd name="T0" fmla="*/ 15 w 15"/>
                <a:gd name="T1" fmla="*/ 17 h 80"/>
                <a:gd name="T2" fmla="*/ 15 w 15"/>
                <a:gd name="T3" fmla="*/ 65 h 80"/>
                <a:gd name="T4" fmla="*/ 5 w 15"/>
                <a:gd name="T5" fmla="*/ 80 h 80"/>
                <a:gd name="T6" fmla="*/ 0 w 15"/>
                <a:gd name="T7" fmla="*/ 80 h 80"/>
                <a:gd name="T8" fmla="*/ 0 w 15"/>
                <a:gd name="T9" fmla="*/ 0 h 80"/>
                <a:gd name="T10" fmla="*/ 6 w 15"/>
                <a:gd name="T11" fmla="*/ 0 h 80"/>
                <a:gd name="T12" fmla="*/ 15 w 15"/>
                <a:gd name="T13" fmla="*/ 17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5" y="17"/>
                  </a:moveTo>
                  <a:cubicBezTo>
                    <a:pt x="15" y="65"/>
                    <a:pt x="15" y="65"/>
                    <a:pt x="15" y="65"/>
                  </a:cubicBezTo>
                  <a:cubicBezTo>
                    <a:pt x="15" y="73"/>
                    <a:pt x="13" y="80"/>
                    <a:pt x="5" y="80"/>
                  </a:cubicBezTo>
                  <a:cubicBezTo>
                    <a:pt x="0" y="80"/>
                    <a:pt x="0" y="80"/>
                    <a:pt x="0" y="80"/>
                  </a:cubicBezTo>
                  <a:cubicBezTo>
                    <a:pt x="0" y="0"/>
                    <a:pt x="0" y="0"/>
                    <a:pt x="0" y="0"/>
                  </a:cubicBezTo>
                  <a:cubicBezTo>
                    <a:pt x="6" y="0"/>
                    <a:pt x="6" y="0"/>
                    <a:pt x="6" y="0"/>
                  </a:cubicBezTo>
                  <a:cubicBezTo>
                    <a:pt x="15" y="0"/>
                    <a:pt x="15" y="6"/>
                    <a:pt x="1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3" name="Freeform 28"/>
            <p:cNvSpPr/>
            <p:nvPr/>
          </p:nvSpPr>
          <p:spPr bwMode="auto">
            <a:xfrm>
              <a:off x="10844213" y="2078038"/>
              <a:ext cx="47625" cy="236538"/>
            </a:xfrm>
            <a:custGeom>
              <a:avLst/>
              <a:gdLst>
                <a:gd name="T0" fmla="*/ 0 w 16"/>
                <a:gd name="T1" fmla="*/ 66 h 81"/>
                <a:gd name="T2" fmla="*/ 0 w 16"/>
                <a:gd name="T3" fmla="*/ 18 h 81"/>
                <a:gd name="T4" fmla="*/ 10 w 16"/>
                <a:gd name="T5" fmla="*/ 0 h 81"/>
                <a:gd name="T6" fmla="*/ 16 w 16"/>
                <a:gd name="T7" fmla="*/ 0 h 81"/>
                <a:gd name="T8" fmla="*/ 16 w 16"/>
                <a:gd name="T9" fmla="*/ 81 h 81"/>
                <a:gd name="T10" fmla="*/ 10 w 16"/>
                <a:gd name="T11" fmla="*/ 81 h 81"/>
                <a:gd name="T12" fmla="*/ 0 w 16"/>
                <a:gd name="T13" fmla="*/ 66 h 81"/>
              </a:gdLst>
              <a:ahLst/>
              <a:cxnLst>
                <a:cxn ang="0">
                  <a:pos x="T0" y="T1"/>
                </a:cxn>
                <a:cxn ang="0">
                  <a:pos x="T2" y="T3"/>
                </a:cxn>
                <a:cxn ang="0">
                  <a:pos x="T4" y="T5"/>
                </a:cxn>
                <a:cxn ang="0">
                  <a:pos x="T6" y="T7"/>
                </a:cxn>
                <a:cxn ang="0">
                  <a:pos x="T8" y="T9"/>
                </a:cxn>
                <a:cxn ang="0">
                  <a:pos x="T10" y="T11"/>
                </a:cxn>
                <a:cxn ang="0">
                  <a:pos x="T12" y="T13"/>
                </a:cxn>
              </a:cxnLst>
              <a:rect l="0" t="0" r="r" b="b"/>
              <a:pathLst>
                <a:path w="16" h="81">
                  <a:moveTo>
                    <a:pt x="0" y="66"/>
                  </a:moveTo>
                  <a:cubicBezTo>
                    <a:pt x="0" y="18"/>
                    <a:pt x="0" y="18"/>
                    <a:pt x="0" y="18"/>
                  </a:cubicBezTo>
                  <a:cubicBezTo>
                    <a:pt x="0" y="10"/>
                    <a:pt x="0" y="0"/>
                    <a:pt x="10" y="0"/>
                  </a:cubicBezTo>
                  <a:cubicBezTo>
                    <a:pt x="16" y="0"/>
                    <a:pt x="16" y="0"/>
                    <a:pt x="16" y="0"/>
                  </a:cubicBezTo>
                  <a:cubicBezTo>
                    <a:pt x="16" y="81"/>
                    <a:pt x="16" y="81"/>
                    <a:pt x="16" y="81"/>
                  </a:cubicBezTo>
                  <a:cubicBezTo>
                    <a:pt x="10" y="81"/>
                    <a:pt x="10" y="81"/>
                    <a:pt x="10" y="81"/>
                  </a:cubicBezTo>
                  <a:cubicBezTo>
                    <a:pt x="1" y="81"/>
                    <a:pt x="0" y="74"/>
                    <a:pt x="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4" name="Freeform 29"/>
            <p:cNvSpPr/>
            <p:nvPr/>
          </p:nvSpPr>
          <p:spPr bwMode="auto">
            <a:xfrm>
              <a:off x="10653713" y="1870076"/>
              <a:ext cx="752475" cy="523875"/>
            </a:xfrm>
            <a:custGeom>
              <a:avLst/>
              <a:gdLst>
                <a:gd name="T0" fmla="*/ 37 w 257"/>
                <a:gd name="T1" fmla="*/ 0 h 179"/>
                <a:gd name="T2" fmla="*/ 37 w 257"/>
                <a:gd name="T3" fmla="*/ 0 h 179"/>
                <a:gd name="T4" fmla="*/ 50 w 257"/>
                <a:gd name="T5" fmla="*/ 13 h 179"/>
                <a:gd name="T6" fmla="*/ 50 w 257"/>
                <a:gd name="T7" fmla="*/ 13 h 179"/>
                <a:gd name="T8" fmla="*/ 50 w 257"/>
                <a:gd name="T9" fmla="*/ 166 h 179"/>
                <a:gd name="T10" fmla="*/ 257 w 257"/>
                <a:gd name="T11" fmla="*/ 166 h 179"/>
                <a:gd name="T12" fmla="*/ 257 w 257"/>
                <a:gd name="T13" fmla="*/ 179 h 179"/>
                <a:gd name="T14" fmla="*/ 34 w 257"/>
                <a:gd name="T15" fmla="*/ 179 h 179"/>
                <a:gd name="T16" fmla="*/ 34 w 257"/>
                <a:gd name="T17" fmla="*/ 179 h 179"/>
                <a:gd name="T18" fmla="*/ 34 w 257"/>
                <a:gd name="T19" fmla="*/ 166 h 179"/>
                <a:gd name="T20" fmla="*/ 34 w 257"/>
                <a:gd name="T21" fmla="*/ 14 h 179"/>
                <a:gd name="T22" fmla="*/ 0 w 257"/>
                <a:gd name="T23" fmla="*/ 14 h 179"/>
                <a:gd name="T24" fmla="*/ 0 w 257"/>
                <a:gd name="T25" fmla="*/ 0 h 179"/>
                <a:gd name="T26" fmla="*/ 37 w 257"/>
                <a:gd name="T2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179">
                  <a:moveTo>
                    <a:pt x="37" y="0"/>
                  </a:moveTo>
                  <a:cubicBezTo>
                    <a:pt x="37" y="0"/>
                    <a:pt x="37" y="0"/>
                    <a:pt x="37" y="0"/>
                  </a:cubicBezTo>
                  <a:cubicBezTo>
                    <a:pt x="44" y="1"/>
                    <a:pt x="50" y="6"/>
                    <a:pt x="50" y="13"/>
                  </a:cubicBezTo>
                  <a:cubicBezTo>
                    <a:pt x="50" y="13"/>
                    <a:pt x="50" y="13"/>
                    <a:pt x="50" y="13"/>
                  </a:cubicBezTo>
                  <a:cubicBezTo>
                    <a:pt x="50" y="166"/>
                    <a:pt x="50" y="166"/>
                    <a:pt x="50" y="166"/>
                  </a:cubicBezTo>
                  <a:cubicBezTo>
                    <a:pt x="257" y="166"/>
                    <a:pt x="257" y="166"/>
                    <a:pt x="257" y="166"/>
                  </a:cubicBezTo>
                  <a:cubicBezTo>
                    <a:pt x="257" y="179"/>
                    <a:pt x="257" y="179"/>
                    <a:pt x="257" y="179"/>
                  </a:cubicBezTo>
                  <a:cubicBezTo>
                    <a:pt x="34" y="179"/>
                    <a:pt x="34" y="179"/>
                    <a:pt x="34" y="179"/>
                  </a:cubicBezTo>
                  <a:cubicBezTo>
                    <a:pt x="34" y="179"/>
                    <a:pt x="34" y="179"/>
                    <a:pt x="34" y="179"/>
                  </a:cubicBezTo>
                  <a:cubicBezTo>
                    <a:pt x="34" y="166"/>
                    <a:pt x="34" y="166"/>
                    <a:pt x="34" y="166"/>
                  </a:cubicBezTo>
                  <a:cubicBezTo>
                    <a:pt x="34" y="14"/>
                    <a:pt x="34" y="14"/>
                    <a:pt x="34" y="14"/>
                  </a:cubicBezTo>
                  <a:cubicBezTo>
                    <a:pt x="0" y="14"/>
                    <a:pt x="0" y="14"/>
                    <a:pt x="0" y="14"/>
                  </a:cubicBezTo>
                  <a:cubicBezTo>
                    <a:pt x="0" y="0"/>
                    <a:pt x="0" y="0"/>
                    <a:pt x="0" y="0"/>
                  </a:cubicBezTo>
                  <a:cubicBezTo>
                    <a:pt x="37" y="0"/>
                    <a:pt x="37" y="0"/>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5" name="Freeform 30"/>
            <p:cNvSpPr>
              <a:spLocks noEditPoints="1"/>
            </p:cNvSpPr>
            <p:nvPr/>
          </p:nvSpPr>
          <p:spPr bwMode="auto">
            <a:xfrm>
              <a:off x="11277601" y="2419351"/>
              <a:ext cx="128588" cy="130175"/>
            </a:xfrm>
            <a:custGeom>
              <a:avLst/>
              <a:gdLst>
                <a:gd name="T0" fmla="*/ 0 w 44"/>
                <a:gd name="T1" fmla="*/ 22 h 44"/>
                <a:gd name="T2" fmla="*/ 22 w 44"/>
                <a:gd name="T3" fmla="*/ 44 h 44"/>
                <a:gd name="T4" fmla="*/ 44 w 44"/>
                <a:gd name="T5" fmla="*/ 22 h 44"/>
                <a:gd name="T6" fmla="*/ 22 w 44"/>
                <a:gd name="T7" fmla="*/ 0 h 44"/>
                <a:gd name="T8" fmla="*/ 0 w 44"/>
                <a:gd name="T9" fmla="*/ 22 h 44"/>
                <a:gd name="T10" fmla="*/ 10 w 44"/>
                <a:gd name="T11" fmla="*/ 22 h 44"/>
                <a:gd name="T12" fmla="*/ 22 w 44"/>
                <a:gd name="T13" fmla="*/ 10 h 44"/>
                <a:gd name="T14" fmla="*/ 33 w 44"/>
                <a:gd name="T15" fmla="*/ 22 h 44"/>
                <a:gd name="T16" fmla="*/ 22 w 44"/>
                <a:gd name="T17" fmla="*/ 33 h 44"/>
                <a:gd name="T18" fmla="*/ 10 w 44"/>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0" y="22"/>
                  </a:moveTo>
                  <a:cubicBezTo>
                    <a:pt x="0" y="34"/>
                    <a:pt x="10" y="44"/>
                    <a:pt x="22" y="44"/>
                  </a:cubicBezTo>
                  <a:cubicBezTo>
                    <a:pt x="34" y="44"/>
                    <a:pt x="44" y="34"/>
                    <a:pt x="44" y="22"/>
                  </a:cubicBezTo>
                  <a:cubicBezTo>
                    <a:pt x="44" y="10"/>
                    <a:pt x="34" y="0"/>
                    <a:pt x="22" y="0"/>
                  </a:cubicBezTo>
                  <a:cubicBezTo>
                    <a:pt x="10" y="0"/>
                    <a:pt x="0" y="10"/>
                    <a:pt x="0" y="22"/>
                  </a:cubicBezTo>
                  <a:close/>
                  <a:moveTo>
                    <a:pt x="10" y="22"/>
                  </a:moveTo>
                  <a:cubicBezTo>
                    <a:pt x="10" y="16"/>
                    <a:pt x="16" y="10"/>
                    <a:pt x="22" y="10"/>
                  </a:cubicBezTo>
                  <a:cubicBezTo>
                    <a:pt x="28" y="10"/>
                    <a:pt x="33" y="16"/>
                    <a:pt x="33" y="22"/>
                  </a:cubicBezTo>
                  <a:cubicBezTo>
                    <a:pt x="33" y="28"/>
                    <a:pt x="28" y="33"/>
                    <a:pt x="22" y="33"/>
                  </a:cubicBezTo>
                  <a:cubicBezTo>
                    <a:pt x="16"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6" name="Freeform 31"/>
            <p:cNvSpPr>
              <a:spLocks noEditPoints="1"/>
            </p:cNvSpPr>
            <p:nvPr/>
          </p:nvSpPr>
          <p:spPr bwMode="auto">
            <a:xfrm>
              <a:off x="10756901" y="2419351"/>
              <a:ext cx="125413" cy="130175"/>
            </a:xfrm>
            <a:custGeom>
              <a:avLst/>
              <a:gdLst>
                <a:gd name="T0" fmla="*/ 0 w 43"/>
                <a:gd name="T1" fmla="*/ 22 h 44"/>
                <a:gd name="T2" fmla="*/ 22 w 43"/>
                <a:gd name="T3" fmla="*/ 44 h 44"/>
                <a:gd name="T4" fmla="*/ 43 w 43"/>
                <a:gd name="T5" fmla="*/ 22 h 44"/>
                <a:gd name="T6" fmla="*/ 22 w 43"/>
                <a:gd name="T7" fmla="*/ 0 h 44"/>
                <a:gd name="T8" fmla="*/ 0 w 43"/>
                <a:gd name="T9" fmla="*/ 22 h 44"/>
                <a:gd name="T10" fmla="*/ 10 w 43"/>
                <a:gd name="T11" fmla="*/ 22 h 44"/>
                <a:gd name="T12" fmla="*/ 22 w 43"/>
                <a:gd name="T13" fmla="*/ 10 h 44"/>
                <a:gd name="T14" fmla="*/ 33 w 43"/>
                <a:gd name="T15" fmla="*/ 22 h 44"/>
                <a:gd name="T16" fmla="*/ 22 w 43"/>
                <a:gd name="T17" fmla="*/ 33 h 44"/>
                <a:gd name="T18" fmla="*/ 10 w 43"/>
                <a:gd name="T1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0" y="22"/>
                  </a:moveTo>
                  <a:cubicBezTo>
                    <a:pt x="0" y="34"/>
                    <a:pt x="9" y="44"/>
                    <a:pt x="22" y="44"/>
                  </a:cubicBezTo>
                  <a:cubicBezTo>
                    <a:pt x="34" y="44"/>
                    <a:pt x="43" y="34"/>
                    <a:pt x="43" y="22"/>
                  </a:cubicBezTo>
                  <a:cubicBezTo>
                    <a:pt x="43" y="10"/>
                    <a:pt x="34" y="0"/>
                    <a:pt x="22" y="0"/>
                  </a:cubicBezTo>
                  <a:cubicBezTo>
                    <a:pt x="9" y="0"/>
                    <a:pt x="0" y="10"/>
                    <a:pt x="0" y="22"/>
                  </a:cubicBezTo>
                  <a:close/>
                  <a:moveTo>
                    <a:pt x="10" y="22"/>
                  </a:moveTo>
                  <a:cubicBezTo>
                    <a:pt x="10" y="16"/>
                    <a:pt x="15" y="10"/>
                    <a:pt x="22" y="10"/>
                  </a:cubicBezTo>
                  <a:cubicBezTo>
                    <a:pt x="28" y="10"/>
                    <a:pt x="33" y="16"/>
                    <a:pt x="33" y="22"/>
                  </a:cubicBezTo>
                  <a:cubicBezTo>
                    <a:pt x="33" y="28"/>
                    <a:pt x="28" y="33"/>
                    <a:pt x="22" y="33"/>
                  </a:cubicBezTo>
                  <a:cubicBezTo>
                    <a:pt x="15" y="33"/>
                    <a:pt x="10" y="28"/>
                    <a:pt x="1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47" name="组合 1646"/>
          <p:cNvGrpSpPr/>
          <p:nvPr/>
        </p:nvGrpSpPr>
        <p:grpSpPr>
          <a:xfrm>
            <a:off x="10974721" y="2316909"/>
            <a:ext cx="345564" cy="295867"/>
            <a:chOff x="2162176" y="-104775"/>
            <a:chExt cx="1655763" cy="1417638"/>
          </a:xfrm>
          <a:solidFill>
            <a:srgbClr val="E7E6E6">
              <a:lumMod val="50000"/>
            </a:srgbClr>
          </a:solidFill>
        </p:grpSpPr>
        <p:sp>
          <p:nvSpPr>
            <p:cNvPr id="1648"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49"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0" name="组合 1649"/>
          <p:cNvGrpSpPr/>
          <p:nvPr/>
        </p:nvGrpSpPr>
        <p:grpSpPr>
          <a:xfrm>
            <a:off x="8090000" y="2899894"/>
            <a:ext cx="314846" cy="341210"/>
            <a:chOff x="9086851" y="3201988"/>
            <a:chExt cx="663575" cy="719138"/>
          </a:xfrm>
          <a:solidFill>
            <a:srgbClr val="E7E6E6">
              <a:lumMod val="50000"/>
            </a:srgbClr>
          </a:solidFill>
        </p:grpSpPr>
        <p:sp>
          <p:nvSpPr>
            <p:cNvPr id="1651" name="Freeform 8"/>
            <p:cNvSpPr>
              <a:spLocks noEditPoints="1"/>
            </p:cNvSpPr>
            <p:nvPr/>
          </p:nvSpPr>
          <p:spPr bwMode="auto">
            <a:xfrm>
              <a:off x="9086851" y="3201988"/>
              <a:ext cx="488950" cy="488950"/>
            </a:xfrm>
            <a:custGeom>
              <a:avLst/>
              <a:gdLst>
                <a:gd name="T0" fmla="*/ 147 w 167"/>
                <a:gd name="T1" fmla="*/ 138 h 167"/>
                <a:gd name="T2" fmla="*/ 139 w 167"/>
                <a:gd name="T3" fmla="*/ 123 h 167"/>
                <a:gd name="T4" fmla="*/ 144 w 167"/>
                <a:gd name="T5" fmla="*/ 99 h 167"/>
                <a:gd name="T6" fmla="*/ 162 w 167"/>
                <a:gd name="T7" fmla="*/ 95 h 167"/>
                <a:gd name="T8" fmla="*/ 167 w 167"/>
                <a:gd name="T9" fmla="*/ 77 h 167"/>
                <a:gd name="T10" fmla="*/ 150 w 167"/>
                <a:gd name="T11" fmla="*/ 72 h 167"/>
                <a:gd name="T12" fmla="*/ 138 w 167"/>
                <a:gd name="T13" fmla="*/ 51 h 167"/>
                <a:gd name="T14" fmla="*/ 147 w 167"/>
                <a:gd name="T15" fmla="*/ 36 h 167"/>
                <a:gd name="T16" fmla="*/ 137 w 167"/>
                <a:gd name="T17" fmla="*/ 20 h 167"/>
                <a:gd name="T18" fmla="*/ 123 w 167"/>
                <a:gd name="T19" fmla="*/ 28 h 167"/>
                <a:gd name="T20" fmla="*/ 99 w 167"/>
                <a:gd name="T21" fmla="*/ 22 h 167"/>
                <a:gd name="T22" fmla="*/ 94 w 167"/>
                <a:gd name="T23" fmla="*/ 5 h 167"/>
                <a:gd name="T24" fmla="*/ 76 w 167"/>
                <a:gd name="T25" fmla="*/ 0 h 167"/>
                <a:gd name="T26" fmla="*/ 72 w 167"/>
                <a:gd name="T27" fmla="*/ 16 h 167"/>
                <a:gd name="T28" fmla="*/ 51 w 167"/>
                <a:gd name="T29" fmla="*/ 29 h 167"/>
                <a:gd name="T30" fmla="*/ 35 w 167"/>
                <a:gd name="T31" fmla="*/ 20 h 167"/>
                <a:gd name="T32" fmla="*/ 19 w 167"/>
                <a:gd name="T33" fmla="*/ 29 h 167"/>
                <a:gd name="T34" fmla="*/ 27 w 167"/>
                <a:gd name="T35" fmla="*/ 44 h 167"/>
                <a:gd name="T36" fmla="*/ 22 w 167"/>
                <a:gd name="T37" fmla="*/ 67 h 167"/>
                <a:gd name="T38" fmla="*/ 4 w 167"/>
                <a:gd name="T39" fmla="*/ 72 h 167"/>
                <a:gd name="T40" fmla="*/ 0 w 167"/>
                <a:gd name="T41" fmla="*/ 90 h 167"/>
                <a:gd name="T42" fmla="*/ 16 w 167"/>
                <a:gd name="T43" fmla="*/ 95 h 167"/>
                <a:gd name="T44" fmla="*/ 28 w 167"/>
                <a:gd name="T45" fmla="*/ 115 h 167"/>
                <a:gd name="T46" fmla="*/ 19 w 167"/>
                <a:gd name="T47" fmla="*/ 131 h 167"/>
                <a:gd name="T48" fmla="*/ 29 w 167"/>
                <a:gd name="T49" fmla="*/ 147 h 167"/>
                <a:gd name="T50" fmla="*/ 43 w 167"/>
                <a:gd name="T51" fmla="*/ 139 h 167"/>
                <a:gd name="T52" fmla="*/ 67 w 167"/>
                <a:gd name="T53" fmla="*/ 144 h 167"/>
                <a:gd name="T54" fmla="*/ 72 w 167"/>
                <a:gd name="T55" fmla="*/ 162 h 167"/>
                <a:gd name="T56" fmla="*/ 90 w 167"/>
                <a:gd name="T57" fmla="*/ 167 h 167"/>
                <a:gd name="T58" fmla="*/ 94 w 167"/>
                <a:gd name="T59" fmla="*/ 151 h 167"/>
                <a:gd name="T60" fmla="*/ 115 w 167"/>
                <a:gd name="T61" fmla="*/ 138 h 167"/>
                <a:gd name="T62" fmla="*/ 131 w 167"/>
                <a:gd name="T63" fmla="*/ 147 h 167"/>
                <a:gd name="T64" fmla="*/ 83 w 167"/>
                <a:gd name="T65" fmla="*/ 122 h 167"/>
                <a:gd name="T66" fmla="*/ 83 w 167"/>
                <a:gd name="T67" fmla="*/ 45 h 167"/>
                <a:gd name="T68" fmla="*/ 83 w 167"/>
                <a:gd name="T69" fmla="*/ 1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67">
                  <a:moveTo>
                    <a:pt x="137" y="147"/>
                  </a:moveTo>
                  <a:cubicBezTo>
                    <a:pt x="147" y="138"/>
                    <a:pt x="147" y="138"/>
                    <a:pt x="147" y="138"/>
                  </a:cubicBezTo>
                  <a:cubicBezTo>
                    <a:pt x="149" y="136"/>
                    <a:pt x="149" y="133"/>
                    <a:pt x="147" y="131"/>
                  </a:cubicBezTo>
                  <a:cubicBezTo>
                    <a:pt x="139" y="123"/>
                    <a:pt x="139" y="123"/>
                    <a:pt x="139" y="123"/>
                  </a:cubicBezTo>
                  <a:cubicBezTo>
                    <a:pt x="137" y="121"/>
                    <a:pt x="136" y="118"/>
                    <a:pt x="138" y="115"/>
                  </a:cubicBezTo>
                  <a:cubicBezTo>
                    <a:pt x="144" y="99"/>
                    <a:pt x="144" y="99"/>
                    <a:pt x="144" y="99"/>
                  </a:cubicBezTo>
                  <a:cubicBezTo>
                    <a:pt x="145" y="97"/>
                    <a:pt x="148" y="95"/>
                    <a:pt x="150" y="95"/>
                  </a:cubicBezTo>
                  <a:cubicBezTo>
                    <a:pt x="162" y="95"/>
                    <a:pt x="162" y="95"/>
                    <a:pt x="162" y="95"/>
                  </a:cubicBezTo>
                  <a:cubicBezTo>
                    <a:pt x="164" y="95"/>
                    <a:pt x="167" y="93"/>
                    <a:pt x="167" y="90"/>
                  </a:cubicBezTo>
                  <a:cubicBezTo>
                    <a:pt x="167" y="77"/>
                    <a:pt x="167" y="77"/>
                    <a:pt x="167" y="77"/>
                  </a:cubicBezTo>
                  <a:cubicBezTo>
                    <a:pt x="167" y="74"/>
                    <a:pt x="164" y="72"/>
                    <a:pt x="162" y="72"/>
                  </a:cubicBezTo>
                  <a:cubicBezTo>
                    <a:pt x="150" y="72"/>
                    <a:pt x="150" y="72"/>
                    <a:pt x="150" y="72"/>
                  </a:cubicBezTo>
                  <a:cubicBezTo>
                    <a:pt x="148" y="72"/>
                    <a:pt x="145" y="70"/>
                    <a:pt x="144" y="67"/>
                  </a:cubicBezTo>
                  <a:cubicBezTo>
                    <a:pt x="138" y="51"/>
                    <a:pt x="138" y="51"/>
                    <a:pt x="138" y="51"/>
                  </a:cubicBezTo>
                  <a:cubicBezTo>
                    <a:pt x="136" y="49"/>
                    <a:pt x="137" y="46"/>
                    <a:pt x="139" y="44"/>
                  </a:cubicBezTo>
                  <a:cubicBezTo>
                    <a:pt x="147" y="36"/>
                    <a:pt x="147" y="36"/>
                    <a:pt x="147" y="36"/>
                  </a:cubicBezTo>
                  <a:cubicBezTo>
                    <a:pt x="149" y="34"/>
                    <a:pt x="149" y="31"/>
                    <a:pt x="147" y="29"/>
                  </a:cubicBezTo>
                  <a:cubicBezTo>
                    <a:pt x="137" y="20"/>
                    <a:pt x="137" y="20"/>
                    <a:pt x="137" y="20"/>
                  </a:cubicBezTo>
                  <a:cubicBezTo>
                    <a:pt x="136" y="18"/>
                    <a:pt x="133" y="18"/>
                    <a:pt x="131" y="20"/>
                  </a:cubicBezTo>
                  <a:cubicBezTo>
                    <a:pt x="123" y="28"/>
                    <a:pt x="123" y="28"/>
                    <a:pt x="123" y="28"/>
                  </a:cubicBezTo>
                  <a:cubicBezTo>
                    <a:pt x="121" y="30"/>
                    <a:pt x="117" y="30"/>
                    <a:pt x="115" y="29"/>
                  </a:cubicBezTo>
                  <a:cubicBezTo>
                    <a:pt x="99" y="22"/>
                    <a:pt x="99" y="22"/>
                    <a:pt x="99" y="22"/>
                  </a:cubicBezTo>
                  <a:cubicBezTo>
                    <a:pt x="96" y="21"/>
                    <a:pt x="94" y="19"/>
                    <a:pt x="94" y="16"/>
                  </a:cubicBezTo>
                  <a:cubicBezTo>
                    <a:pt x="94" y="5"/>
                    <a:pt x="94" y="5"/>
                    <a:pt x="94" y="5"/>
                  </a:cubicBezTo>
                  <a:cubicBezTo>
                    <a:pt x="94" y="2"/>
                    <a:pt x="92" y="0"/>
                    <a:pt x="90" y="0"/>
                  </a:cubicBezTo>
                  <a:cubicBezTo>
                    <a:pt x="76" y="0"/>
                    <a:pt x="76" y="0"/>
                    <a:pt x="76" y="0"/>
                  </a:cubicBezTo>
                  <a:cubicBezTo>
                    <a:pt x="74" y="0"/>
                    <a:pt x="72" y="2"/>
                    <a:pt x="72" y="5"/>
                  </a:cubicBezTo>
                  <a:cubicBezTo>
                    <a:pt x="72" y="16"/>
                    <a:pt x="72" y="16"/>
                    <a:pt x="72" y="16"/>
                  </a:cubicBezTo>
                  <a:cubicBezTo>
                    <a:pt x="72" y="19"/>
                    <a:pt x="70" y="21"/>
                    <a:pt x="67" y="22"/>
                  </a:cubicBezTo>
                  <a:cubicBezTo>
                    <a:pt x="51" y="29"/>
                    <a:pt x="51" y="29"/>
                    <a:pt x="51" y="29"/>
                  </a:cubicBezTo>
                  <a:cubicBezTo>
                    <a:pt x="49" y="30"/>
                    <a:pt x="45" y="30"/>
                    <a:pt x="43" y="28"/>
                  </a:cubicBezTo>
                  <a:cubicBezTo>
                    <a:pt x="35" y="20"/>
                    <a:pt x="35" y="20"/>
                    <a:pt x="35" y="20"/>
                  </a:cubicBezTo>
                  <a:cubicBezTo>
                    <a:pt x="34" y="18"/>
                    <a:pt x="30" y="18"/>
                    <a:pt x="29" y="20"/>
                  </a:cubicBezTo>
                  <a:cubicBezTo>
                    <a:pt x="19" y="29"/>
                    <a:pt x="19" y="29"/>
                    <a:pt x="19" y="29"/>
                  </a:cubicBezTo>
                  <a:cubicBezTo>
                    <a:pt x="17" y="31"/>
                    <a:pt x="17" y="34"/>
                    <a:pt x="19" y="36"/>
                  </a:cubicBezTo>
                  <a:cubicBezTo>
                    <a:pt x="27" y="44"/>
                    <a:pt x="27" y="44"/>
                    <a:pt x="27" y="44"/>
                  </a:cubicBezTo>
                  <a:cubicBezTo>
                    <a:pt x="29" y="46"/>
                    <a:pt x="30" y="49"/>
                    <a:pt x="28" y="51"/>
                  </a:cubicBezTo>
                  <a:cubicBezTo>
                    <a:pt x="22" y="67"/>
                    <a:pt x="22" y="67"/>
                    <a:pt x="22" y="67"/>
                  </a:cubicBezTo>
                  <a:cubicBezTo>
                    <a:pt x="21" y="70"/>
                    <a:pt x="18" y="72"/>
                    <a:pt x="16" y="72"/>
                  </a:cubicBezTo>
                  <a:cubicBezTo>
                    <a:pt x="4" y="72"/>
                    <a:pt x="4" y="72"/>
                    <a:pt x="4" y="72"/>
                  </a:cubicBezTo>
                  <a:cubicBezTo>
                    <a:pt x="2" y="72"/>
                    <a:pt x="0" y="74"/>
                    <a:pt x="0" y="77"/>
                  </a:cubicBezTo>
                  <a:cubicBezTo>
                    <a:pt x="0" y="90"/>
                    <a:pt x="0" y="90"/>
                    <a:pt x="0" y="90"/>
                  </a:cubicBezTo>
                  <a:cubicBezTo>
                    <a:pt x="0" y="93"/>
                    <a:pt x="2" y="95"/>
                    <a:pt x="4" y="95"/>
                  </a:cubicBezTo>
                  <a:cubicBezTo>
                    <a:pt x="16" y="95"/>
                    <a:pt x="16" y="95"/>
                    <a:pt x="16" y="95"/>
                  </a:cubicBezTo>
                  <a:cubicBezTo>
                    <a:pt x="18" y="95"/>
                    <a:pt x="21" y="97"/>
                    <a:pt x="22" y="99"/>
                  </a:cubicBezTo>
                  <a:cubicBezTo>
                    <a:pt x="28" y="115"/>
                    <a:pt x="28" y="115"/>
                    <a:pt x="28" y="115"/>
                  </a:cubicBezTo>
                  <a:cubicBezTo>
                    <a:pt x="30" y="118"/>
                    <a:pt x="29" y="121"/>
                    <a:pt x="27" y="123"/>
                  </a:cubicBezTo>
                  <a:cubicBezTo>
                    <a:pt x="19" y="131"/>
                    <a:pt x="19" y="131"/>
                    <a:pt x="19" y="131"/>
                  </a:cubicBezTo>
                  <a:cubicBezTo>
                    <a:pt x="17" y="133"/>
                    <a:pt x="17" y="136"/>
                    <a:pt x="19" y="138"/>
                  </a:cubicBezTo>
                  <a:cubicBezTo>
                    <a:pt x="29" y="147"/>
                    <a:pt x="29" y="147"/>
                    <a:pt x="29" y="147"/>
                  </a:cubicBezTo>
                  <a:cubicBezTo>
                    <a:pt x="30" y="149"/>
                    <a:pt x="34" y="149"/>
                    <a:pt x="35" y="147"/>
                  </a:cubicBezTo>
                  <a:cubicBezTo>
                    <a:pt x="43" y="139"/>
                    <a:pt x="43" y="139"/>
                    <a:pt x="43" y="139"/>
                  </a:cubicBezTo>
                  <a:cubicBezTo>
                    <a:pt x="45" y="137"/>
                    <a:pt x="49" y="137"/>
                    <a:pt x="51" y="138"/>
                  </a:cubicBezTo>
                  <a:cubicBezTo>
                    <a:pt x="67" y="144"/>
                    <a:pt x="67" y="144"/>
                    <a:pt x="67" y="144"/>
                  </a:cubicBezTo>
                  <a:cubicBezTo>
                    <a:pt x="70" y="145"/>
                    <a:pt x="72" y="148"/>
                    <a:pt x="72" y="151"/>
                  </a:cubicBezTo>
                  <a:cubicBezTo>
                    <a:pt x="72" y="162"/>
                    <a:pt x="72" y="162"/>
                    <a:pt x="72" y="162"/>
                  </a:cubicBezTo>
                  <a:cubicBezTo>
                    <a:pt x="72" y="165"/>
                    <a:pt x="74" y="167"/>
                    <a:pt x="76" y="167"/>
                  </a:cubicBezTo>
                  <a:cubicBezTo>
                    <a:pt x="90" y="167"/>
                    <a:pt x="90" y="167"/>
                    <a:pt x="90" y="167"/>
                  </a:cubicBezTo>
                  <a:cubicBezTo>
                    <a:pt x="92" y="167"/>
                    <a:pt x="94" y="165"/>
                    <a:pt x="94" y="162"/>
                  </a:cubicBezTo>
                  <a:cubicBezTo>
                    <a:pt x="94" y="151"/>
                    <a:pt x="94" y="151"/>
                    <a:pt x="94" y="151"/>
                  </a:cubicBezTo>
                  <a:cubicBezTo>
                    <a:pt x="94" y="148"/>
                    <a:pt x="96" y="145"/>
                    <a:pt x="99" y="144"/>
                  </a:cubicBezTo>
                  <a:cubicBezTo>
                    <a:pt x="115" y="138"/>
                    <a:pt x="115" y="138"/>
                    <a:pt x="115" y="138"/>
                  </a:cubicBezTo>
                  <a:cubicBezTo>
                    <a:pt x="117" y="137"/>
                    <a:pt x="121" y="137"/>
                    <a:pt x="123" y="139"/>
                  </a:cubicBezTo>
                  <a:cubicBezTo>
                    <a:pt x="131" y="147"/>
                    <a:pt x="131" y="147"/>
                    <a:pt x="131" y="147"/>
                  </a:cubicBezTo>
                  <a:cubicBezTo>
                    <a:pt x="133" y="149"/>
                    <a:pt x="136" y="149"/>
                    <a:pt x="137" y="147"/>
                  </a:cubicBezTo>
                  <a:close/>
                  <a:moveTo>
                    <a:pt x="83" y="122"/>
                  </a:moveTo>
                  <a:cubicBezTo>
                    <a:pt x="62" y="122"/>
                    <a:pt x="45" y="104"/>
                    <a:pt x="45" y="83"/>
                  </a:cubicBezTo>
                  <a:cubicBezTo>
                    <a:pt x="45" y="62"/>
                    <a:pt x="62" y="45"/>
                    <a:pt x="83" y="45"/>
                  </a:cubicBezTo>
                  <a:cubicBezTo>
                    <a:pt x="104" y="45"/>
                    <a:pt x="121" y="62"/>
                    <a:pt x="121" y="83"/>
                  </a:cubicBezTo>
                  <a:cubicBezTo>
                    <a:pt x="121" y="104"/>
                    <a:pt x="104" y="122"/>
                    <a:pt x="83"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2" name="Freeform 9"/>
            <p:cNvSpPr>
              <a:spLocks noEditPoints="1"/>
            </p:cNvSpPr>
            <p:nvPr/>
          </p:nvSpPr>
          <p:spPr bwMode="auto">
            <a:xfrm>
              <a:off x="9448801" y="3619501"/>
              <a:ext cx="301625" cy="301625"/>
            </a:xfrm>
            <a:custGeom>
              <a:avLst/>
              <a:gdLst>
                <a:gd name="T0" fmla="*/ 100 w 103"/>
                <a:gd name="T1" fmla="*/ 32 h 103"/>
                <a:gd name="T2" fmla="*/ 89 w 103"/>
                <a:gd name="T3" fmla="*/ 33 h 103"/>
                <a:gd name="T4" fmla="*/ 78 w 103"/>
                <a:gd name="T5" fmla="*/ 23 h 103"/>
                <a:gd name="T6" fmla="*/ 81 w 103"/>
                <a:gd name="T7" fmla="*/ 12 h 103"/>
                <a:gd name="T8" fmla="*/ 72 w 103"/>
                <a:gd name="T9" fmla="*/ 4 h 103"/>
                <a:gd name="T10" fmla="*/ 65 w 103"/>
                <a:gd name="T11" fmla="*/ 11 h 103"/>
                <a:gd name="T12" fmla="*/ 50 w 103"/>
                <a:gd name="T13" fmla="*/ 12 h 103"/>
                <a:gd name="T14" fmla="*/ 44 w 103"/>
                <a:gd name="T15" fmla="*/ 3 h 103"/>
                <a:gd name="T16" fmla="*/ 32 w 103"/>
                <a:gd name="T17" fmla="*/ 3 h 103"/>
                <a:gd name="T18" fmla="*/ 33 w 103"/>
                <a:gd name="T19" fmla="*/ 13 h 103"/>
                <a:gd name="T20" fmla="*/ 23 w 103"/>
                <a:gd name="T21" fmla="*/ 25 h 103"/>
                <a:gd name="T22" fmla="*/ 12 w 103"/>
                <a:gd name="T23" fmla="*/ 22 h 103"/>
                <a:gd name="T24" fmla="*/ 4 w 103"/>
                <a:gd name="T25" fmla="*/ 30 h 103"/>
                <a:gd name="T26" fmla="*/ 11 w 103"/>
                <a:gd name="T27" fmla="*/ 38 h 103"/>
                <a:gd name="T28" fmla="*/ 12 w 103"/>
                <a:gd name="T29" fmla="*/ 53 h 103"/>
                <a:gd name="T30" fmla="*/ 3 w 103"/>
                <a:gd name="T31" fmla="*/ 59 h 103"/>
                <a:gd name="T32" fmla="*/ 3 w 103"/>
                <a:gd name="T33" fmla="*/ 70 h 103"/>
                <a:gd name="T34" fmla="*/ 13 w 103"/>
                <a:gd name="T35" fmla="*/ 70 h 103"/>
                <a:gd name="T36" fmla="*/ 25 w 103"/>
                <a:gd name="T37" fmla="*/ 80 h 103"/>
                <a:gd name="T38" fmla="*/ 22 w 103"/>
                <a:gd name="T39" fmla="*/ 91 h 103"/>
                <a:gd name="T40" fmla="*/ 30 w 103"/>
                <a:gd name="T41" fmla="*/ 99 h 103"/>
                <a:gd name="T42" fmla="*/ 38 w 103"/>
                <a:gd name="T43" fmla="*/ 91 h 103"/>
                <a:gd name="T44" fmla="*/ 53 w 103"/>
                <a:gd name="T45" fmla="*/ 90 h 103"/>
                <a:gd name="T46" fmla="*/ 59 w 103"/>
                <a:gd name="T47" fmla="*/ 100 h 103"/>
                <a:gd name="T48" fmla="*/ 70 w 103"/>
                <a:gd name="T49" fmla="*/ 100 h 103"/>
                <a:gd name="T50" fmla="*/ 70 w 103"/>
                <a:gd name="T51" fmla="*/ 89 h 103"/>
                <a:gd name="T52" fmla="*/ 80 w 103"/>
                <a:gd name="T53" fmla="*/ 78 h 103"/>
                <a:gd name="T54" fmla="*/ 91 w 103"/>
                <a:gd name="T55" fmla="*/ 81 h 103"/>
                <a:gd name="T56" fmla="*/ 99 w 103"/>
                <a:gd name="T57" fmla="*/ 72 h 103"/>
                <a:gd name="T58" fmla="*/ 91 w 103"/>
                <a:gd name="T59" fmla="*/ 65 h 103"/>
                <a:gd name="T60" fmla="*/ 90 w 103"/>
                <a:gd name="T61" fmla="*/ 50 h 103"/>
                <a:gd name="T62" fmla="*/ 100 w 103"/>
                <a:gd name="T63" fmla="*/ 44 h 103"/>
                <a:gd name="T64" fmla="*/ 72 w 103"/>
                <a:gd name="T65" fmla="*/ 63 h 103"/>
                <a:gd name="T66" fmla="*/ 30 w 103"/>
                <a:gd name="T67" fmla="*/ 40 h 103"/>
                <a:gd name="T68" fmla="*/ 72 w 103"/>
                <a:gd name="T69"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3">
                  <a:moveTo>
                    <a:pt x="102" y="40"/>
                  </a:moveTo>
                  <a:cubicBezTo>
                    <a:pt x="100" y="32"/>
                    <a:pt x="100" y="32"/>
                    <a:pt x="100" y="32"/>
                  </a:cubicBezTo>
                  <a:cubicBezTo>
                    <a:pt x="99" y="31"/>
                    <a:pt x="98" y="30"/>
                    <a:pt x="96" y="30"/>
                  </a:cubicBezTo>
                  <a:cubicBezTo>
                    <a:pt x="89" y="33"/>
                    <a:pt x="89" y="33"/>
                    <a:pt x="89" y="33"/>
                  </a:cubicBezTo>
                  <a:cubicBezTo>
                    <a:pt x="88" y="33"/>
                    <a:pt x="86" y="32"/>
                    <a:pt x="85" y="31"/>
                  </a:cubicBezTo>
                  <a:cubicBezTo>
                    <a:pt x="78" y="23"/>
                    <a:pt x="78" y="23"/>
                    <a:pt x="78" y="23"/>
                  </a:cubicBezTo>
                  <a:cubicBezTo>
                    <a:pt x="77" y="21"/>
                    <a:pt x="76" y="19"/>
                    <a:pt x="77" y="18"/>
                  </a:cubicBezTo>
                  <a:cubicBezTo>
                    <a:pt x="81" y="12"/>
                    <a:pt x="81" y="12"/>
                    <a:pt x="81" y="12"/>
                  </a:cubicBezTo>
                  <a:cubicBezTo>
                    <a:pt x="81" y="10"/>
                    <a:pt x="81" y="8"/>
                    <a:pt x="79" y="8"/>
                  </a:cubicBezTo>
                  <a:cubicBezTo>
                    <a:pt x="72" y="4"/>
                    <a:pt x="72" y="4"/>
                    <a:pt x="72" y="4"/>
                  </a:cubicBezTo>
                  <a:cubicBezTo>
                    <a:pt x="71" y="3"/>
                    <a:pt x="69" y="4"/>
                    <a:pt x="68" y="5"/>
                  </a:cubicBezTo>
                  <a:cubicBezTo>
                    <a:pt x="65" y="11"/>
                    <a:pt x="65" y="11"/>
                    <a:pt x="65" y="11"/>
                  </a:cubicBezTo>
                  <a:cubicBezTo>
                    <a:pt x="64" y="13"/>
                    <a:pt x="62" y="14"/>
                    <a:pt x="61" y="13"/>
                  </a:cubicBezTo>
                  <a:cubicBezTo>
                    <a:pt x="50" y="12"/>
                    <a:pt x="50" y="12"/>
                    <a:pt x="50" y="12"/>
                  </a:cubicBezTo>
                  <a:cubicBezTo>
                    <a:pt x="48" y="12"/>
                    <a:pt x="47" y="11"/>
                    <a:pt x="46" y="9"/>
                  </a:cubicBezTo>
                  <a:cubicBezTo>
                    <a:pt x="44" y="3"/>
                    <a:pt x="44" y="3"/>
                    <a:pt x="44" y="3"/>
                  </a:cubicBezTo>
                  <a:cubicBezTo>
                    <a:pt x="44" y="1"/>
                    <a:pt x="42" y="0"/>
                    <a:pt x="40" y="1"/>
                  </a:cubicBezTo>
                  <a:cubicBezTo>
                    <a:pt x="32" y="3"/>
                    <a:pt x="32" y="3"/>
                    <a:pt x="32" y="3"/>
                  </a:cubicBezTo>
                  <a:cubicBezTo>
                    <a:pt x="31" y="3"/>
                    <a:pt x="30" y="5"/>
                    <a:pt x="31" y="7"/>
                  </a:cubicBezTo>
                  <a:cubicBezTo>
                    <a:pt x="33" y="13"/>
                    <a:pt x="33" y="13"/>
                    <a:pt x="33" y="13"/>
                  </a:cubicBezTo>
                  <a:cubicBezTo>
                    <a:pt x="33" y="15"/>
                    <a:pt x="32" y="17"/>
                    <a:pt x="31" y="18"/>
                  </a:cubicBezTo>
                  <a:cubicBezTo>
                    <a:pt x="23" y="25"/>
                    <a:pt x="23" y="25"/>
                    <a:pt x="23" y="25"/>
                  </a:cubicBezTo>
                  <a:cubicBezTo>
                    <a:pt x="22" y="26"/>
                    <a:pt x="19" y="26"/>
                    <a:pt x="18" y="25"/>
                  </a:cubicBezTo>
                  <a:cubicBezTo>
                    <a:pt x="12" y="22"/>
                    <a:pt x="12" y="22"/>
                    <a:pt x="12" y="22"/>
                  </a:cubicBezTo>
                  <a:cubicBezTo>
                    <a:pt x="10" y="21"/>
                    <a:pt x="8" y="22"/>
                    <a:pt x="8" y="23"/>
                  </a:cubicBezTo>
                  <a:cubicBezTo>
                    <a:pt x="4" y="30"/>
                    <a:pt x="4" y="30"/>
                    <a:pt x="4" y="30"/>
                  </a:cubicBezTo>
                  <a:cubicBezTo>
                    <a:pt x="3" y="32"/>
                    <a:pt x="4" y="34"/>
                    <a:pt x="5" y="34"/>
                  </a:cubicBezTo>
                  <a:cubicBezTo>
                    <a:pt x="11" y="38"/>
                    <a:pt x="11" y="38"/>
                    <a:pt x="11" y="38"/>
                  </a:cubicBezTo>
                  <a:cubicBezTo>
                    <a:pt x="13" y="39"/>
                    <a:pt x="14" y="41"/>
                    <a:pt x="13" y="42"/>
                  </a:cubicBezTo>
                  <a:cubicBezTo>
                    <a:pt x="12" y="53"/>
                    <a:pt x="12" y="53"/>
                    <a:pt x="12" y="53"/>
                  </a:cubicBezTo>
                  <a:cubicBezTo>
                    <a:pt x="12" y="54"/>
                    <a:pt x="11" y="56"/>
                    <a:pt x="9" y="57"/>
                  </a:cubicBezTo>
                  <a:cubicBezTo>
                    <a:pt x="3" y="59"/>
                    <a:pt x="3" y="59"/>
                    <a:pt x="3" y="59"/>
                  </a:cubicBezTo>
                  <a:cubicBezTo>
                    <a:pt x="1" y="59"/>
                    <a:pt x="0" y="61"/>
                    <a:pt x="1" y="62"/>
                  </a:cubicBezTo>
                  <a:cubicBezTo>
                    <a:pt x="3" y="70"/>
                    <a:pt x="3" y="70"/>
                    <a:pt x="3" y="70"/>
                  </a:cubicBezTo>
                  <a:cubicBezTo>
                    <a:pt x="3" y="72"/>
                    <a:pt x="5" y="73"/>
                    <a:pt x="7" y="72"/>
                  </a:cubicBezTo>
                  <a:cubicBezTo>
                    <a:pt x="13" y="70"/>
                    <a:pt x="13" y="70"/>
                    <a:pt x="13" y="70"/>
                  </a:cubicBezTo>
                  <a:cubicBezTo>
                    <a:pt x="15" y="70"/>
                    <a:pt x="17" y="70"/>
                    <a:pt x="18" y="72"/>
                  </a:cubicBezTo>
                  <a:cubicBezTo>
                    <a:pt x="25" y="80"/>
                    <a:pt x="25" y="80"/>
                    <a:pt x="25" y="80"/>
                  </a:cubicBezTo>
                  <a:cubicBezTo>
                    <a:pt x="26" y="81"/>
                    <a:pt x="26" y="83"/>
                    <a:pt x="25" y="85"/>
                  </a:cubicBezTo>
                  <a:cubicBezTo>
                    <a:pt x="22" y="91"/>
                    <a:pt x="22" y="91"/>
                    <a:pt x="22" y="91"/>
                  </a:cubicBezTo>
                  <a:cubicBezTo>
                    <a:pt x="21" y="92"/>
                    <a:pt x="22" y="94"/>
                    <a:pt x="23" y="95"/>
                  </a:cubicBezTo>
                  <a:cubicBezTo>
                    <a:pt x="30" y="99"/>
                    <a:pt x="30" y="99"/>
                    <a:pt x="30" y="99"/>
                  </a:cubicBezTo>
                  <a:cubicBezTo>
                    <a:pt x="32" y="100"/>
                    <a:pt x="34" y="99"/>
                    <a:pt x="35" y="98"/>
                  </a:cubicBezTo>
                  <a:cubicBezTo>
                    <a:pt x="38" y="91"/>
                    <a:pt x="38" y="91"/>
                    <a:pt x="38" y="91"/>
                  </a:cubicBezTo>
                  <a:cubicBezTo>
                    <a:pt x="39" y="90"/>
                    <a:pt x="41" y="89"/>
                    <a:pt x="42" y="89"/>
                  </a:cubicBezTo>
                  <a:cubicBezTo>
                    <a:pt x="53" y="90"/>
                    <a:pt x="53" y="90"/>
                    <a:pt x="53" y="90"/>
                  </a:cubicBezTo>
                  <a:cubicBezTo>
                    <a:pt x="54" y="90"/>
                    <a:pt x="56" y="92"/>
                    <a:pt x="57" y="93"/>
                  </a:cubicBezTo>
                  <a:cubicBezTo>
                    <a:pt x="59" y="100"/>
                    <a:pt x="59" y="100"/>
                    <a:pt x="59" y="100"/>
                  </a:cubicBezTo>
                  <a:cubicBezTo>
                    <a:pt x="59" y="102"/>
                    <a:pt x="61" y="103"/>
                    <a:pt x="62" y="102"/>
                  </a:cubicBezTo>
                  <a:cubicBezTo>
                    <a:pt x="70" y="100"/>
                    <a:pt x="70" y="100"/>
                    <a:pt x="70" y="100"/>
                  </a:cubicBezTo>
                  <a:cubicBezTo>
                    <a:pt x="72" y="99"/>
                    <a:pt x="73" y="98"/>
                    <a:pt x="72" y="96"/>
                  </a:cubicBezTo>
                  <a:cubicBezTo>
                    <a:pt x="70" y="89"/>
                    <a:pt x="70" y="89"/>
                    <a:pt x="70" y="89"/>
                  </a:cubicBezTo>
                  <a:cubicBezTo>
                    <a:pt x="70" y="88"/>
                    <a:pt x="70" y="86"/>
                    <a:pt x="72" y="85"/>
                  </a:cubicBezTo>
                  <a:cubicBezTo>
                    <a:pt x="80" y="78"/>
                    <a:pt x="80" y="78"/>
                    <a:pt x="80" y="78"/>
                  </a:cubicBezTo>
                  <a:cubicBezTo>
                    <a:pt x="81" y="77"/>
                    <a:pt x="83" y="76"/>
                    <a:pt x="85" y="77"/>
                  </a:cubicBezTo>
                  <a:cubicBezTo>
                    <a:pt x="91" y="81"/>
                    <a:pt x="91" y="81"/>
                    <a:pt x="91" y="81"/>
                  </a:cubicBezTo>
                  <a:cubicBezTo>
                    <a:pt x="92" y="81"/>
                    <a:pt x="94" y="81"/>
                    <a:pt x="95" y="79"/>
                  </a:cubicBezTo>
                  <a:cubicBezTo>
                    <a:pt x="99" y="72"/>
                    <a:pt x="99" y="72"/>
                    <a:pt x="99" y="72"/>
                  </a:cubicBezTo>
                  <a:cubicBezTo>
                    <a:pt x="100" y="71"/>
                    <a:pt x="99" y="69"/>
                    <a:pt x="98" y="68"/>
                  </a:cubicBezTo>
                  <a:cubicBezTo>
                    <a:pt x="91" y="65"/>
                    <a:pt x="91" y="65"/>
                    <a:pt x="91" y="65"/>
                  </a:cubicBezTo>
                  <a:cubicBezTo>
                    <a:pt x="90" y="64"/>
                    <a:pt x="89" y="62"/>
                    <a:pt x="89" y="61"/>
                  </a:cubicBezTo>
                  <a:cubicBezTo>
                    <a:pt x="90" y="50"/>
                    <a:pt x="90" y="50"/>
                    <a:pt x="90" y="50"/>
                  </a:cubicBezTo>
                  <a:cubicBezTo>
                    <a:pt x="90" y="48"/>
                    <a:pt x="92" y="46"/>
                    <a:pt x="93" y="46"/>
                  </a:cubicBezTo>
                  <a:cubicBezTo>
                    <a:pt x="100" y="44"/>
                    <a:pt x="100" y="44"/>
                    <a:pt x="100" y="44"/>
                  </a:cubicBezTo>
                  <a:cubicBezTo>
                    <a:pt x="102" y="43"/>
                    <a:pt x="103" y="42"/>
                    <a:pt x="102" y="40"/>
                  </a:cubicBezTo>
                  <a:close/>
                  <a:moveTo>
                    <a:pt x="72" y="63"/>
                  </a:moveTo>
                  <a:cubicBezTo>
                    <a:pt x="66" y="74"/>
                    <a:pt x="52" y="78"/>
                    <a:pt x="40" y="72"/>
                  </a:cubicBezTo>
                  <a:cubicBezTo>
                    <a:pt x="29" y="66"/>
                    <a:pt x="24" y="52"/>
                    <a:pt x="30" y="40"/>
                  </a:cubicBezTo>
                  <a:cubicBezTo>
                    <a:pt x="37" y="29"/>
                    <a:pt x="51" y="24"/>
                    <a:pt x="63" y="30"/>
                  </a:cubicBezTo>
                  <a:cubicBezTo>
                    <a:pt x="74" y="37"/>
                    <a:pt x="78" y="51"/>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53" name="组合 1652"/>
          <p:cNvGrpSpPr/>
          <p:nvPr/>
        </p:nvGrpSpPr>
        <p:grpSpPr>
          <a:xfrm>
            <a:off x="6609353" y="2944711"/>
            <a:ext cx="351002" cy="251577"/>
            <a:chOff x="6510338" y="3348038"/>
            <a:chExt cx="739776" cy="530226"/>
          </a:xfrm>
          <a:solidFill>
            <a:srgbClr val="E7E6E6">
              <a:lumMod val="50000"/>
            </a:srgbClr>
          </a:solidFill>
        </p:grpSpPr>
        <p:sp>
          <p:nvSpPr>
            <p:cNvPr id="1654" name="Freeform 44"/>
            <p:cNvSpPr>
              <a:spLocks noEditPoints="1"/>
            </p:cNvSpPr>
            <p:nvPr/>
          </p:nvSpPr>
          <p:spPr bwMode="auto">
            <a:xfrm>
              <a:off x="6673851" y="3348038"/>
              <a:ext cx="412750" cy="527050"/>
            </a:xfrm>
            <a:custGeom>
              <a:avLst/>
              <a:gdLst>
                <a:gd name="T0" fmla="*/ 141 w 141"/>
                <a:gd name="T1" fmla="*/ 28 h 180"/>
                <a:gd name="T2" fmla="*/ 99 w 141"/>
                <a:gd name="T3" fmla="*/ 28 h 180"/>
                <a:gd name="T4" fmla="*/ 99 w 141"/>
                <a:gd name="T5" fmla="*/ 15 h 180"/>
                <a:gd name="T6" fmla="*/ 87 w 141"/>
                <a:gd name="T7" fmla="*/ 0 h 180"/>
                <a:gd name="T8" fmla="*/ 51 w 141"/>
                <a:gd name="T9" fmla="*/ 0 h 180"/>
                <a:gd name="T10" fmla="*/ 38 w 141"/>
                <a:gd name="T11" fmla="*/ 15 h 180"/>
                <a:gd name="T12" fmla="*/ 38 w 141"/>
                <a:gd name="T13" fmla="*/ 28 h 180"/>
                <a:gd name="T14" fmla="*/ 0 w 141"/>
                <a:gd name="T15" fmla="*/ 28 h 180"/>
                <a:gd name="T16" fmla="*/ 0 w 141"/>
                <a:gd name="T17" fmla="*/ 180 h 180"/>
                <a:gd name="T18" fmla="*/ 141 w 141"/>
                <a:gd name="T19" fmla="*/ 180 h 180"/>
                <a:gd name="T20" fmla="*/ 141 w 141"/>
                <a:gd name="T21" fmla="*/ 28 h 180"/>
                <a:gd name="T22" fmla="*/ 89 w 141"/>
                <a:gd name="T23" fmla="*/ 26 h 180"/>
                <a:gd name="T24" fmla="*/ 88 w 141"/>
                <a:gd name="T25" fmla="*/ 28 h 180"/>
                <a:gd name="T26" fmla="*/ 50 w 141"/>
                <a:gd name="T27" fmla="*/ 28 h 180"/>
                <a:gd name="T28" fmla="*/ 49 w 141"/>
                <a:gd name="T29" fmla="*/ 26 h 180"/>
                <a:gd name="T30" fmla="*/ 49 w 141"/>
                <a:gd name="T31" fmla="*/ 14 h 180"/>
                <a:gd name="T32" fmla="*/ 53 w 141"/>
                <a:gd name="T33" fmla="*/ 10 h 180"/>
                <a:gd name="T34" fmla="*/ 85 w 141"/>
                <a:gd name="T35" fmla="*/ 10 h 180"/>
                <a:gd name="T36" fmla="*/ 89 w 141"/>
                <a:gd name="T37" fmla="*/ 14 h 180"/>
                <a:gd name="T38" fmla="*/ 89 w 141"/>
                <a:gd name="T39" fmla="*/ 2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80">
                  <a:moveTo>
                    <a:pt x="141" y="28"/>
                  </a:moveTo>
                  <a:cubicBezTo>
                    <a:pt x="99" y="28"/>
                    <a:pt x="99" y="28"/>
                    <a:pt x="99" y="28"/>
                  </a:cubicBezTo>
                  <a:cubicBezTo>
                    <a:pt x="99" y="15"/>
                    <a:pt x="99" y="15"/>
                    <a:pt x="99" y="15"/>
                  </a:cubicBezTo>
                  <a:cubicBezTo>
                    <a:pt x="99" y="6"/>
                    <a:pt x="94" y="0"/>
                    <a:pt x="87" y="0"/>
                  </a:cubicBezTo>
                  <a:cubicBezTo>
                    <a:pt x="51" y="0"/>
                    <a:pt x="51" y="0"/>
                    <a:pt x="51" y="0"/>
                  </a:cubicBezTo>
                  <a:cubicBezTo>
                    <a:pt x="44" y="0"/>
                    <a:pt x="38" y="6"/>
                    <a:pt x="38" y="15"/>
                  </a:cubicBezTo>
                  <a:cubicBezTo>
                    <a:pt x="38" y="28"/>
                    <a:pt x="38" y="28"/>
                    <a:pt x="38" y="28"/>
                  </a:cubicBezTo>
                  <a:cubicBezTo>
                    <a:pt x="0" y="28"/>
                    <a:pt x="0" y="28"/>
                    <a:pt x="0" y="28"/>
                  </a:cubicBezTo>
                  <a:cubicBezTo>
                    <a:pt x="0" y="180"/>
                    <a:pt x="0" y="180"/>
                    <a:pt x="0" y="180"/>
                  </a:cubicBezTo>
                  <a:cubicBezTo>
                    <a:pt x="141" y="180"/>
                    <a:pt x="141" y="180"/>
                    <a:pt x="141" y="180"/>
                  </a:cubicBezTo>
                  <a:lnTo>
                    <a:pt x="141" y="28"/>
                  </a:lnTo>
                  <a:close/>
                  <a:moveTo>
                    <a:pt x="89" y="26"/>
                  </a:moveTo>
                  <a:cubicBezTo>
                    <a:pt x="89" y="27"/>
                    <a:pt x="89" y="28"/>
                    <a:pt x="88" y="28"/>
                  </a:cubicBezTo>
                  <a:cubicBezTo>
                    <a:pt x="50" y="28"/>
                    <a:pt x="50" y="28"/>
                    <a:pt x="50" y="28"/>
                  </a:cubicBezTo>
                  <a:cubicBezTo>
                    <a:pt x="50" y="28"/>
                    <a:pt x="49" y="27"/>
                    <a:pt x="49" y="26"/>
                  </a:cubicBezTo>
                  <a:cubicBezTo>
                    <a:pt x="49" y="14"/>
                    <a:pt x="49" y="14"/>
                    <a:pt x="49" y="14"/>
                  </a:cubicBezTo>
                  <a:cubicBezTo>
                    <a:pt x="49" y="12"/>
                    <a:pt x="51" y="10"/>
                    <a:pt x="53" y="10"/>
                  </a:cubicBezTo>
                  <a:cubicBezTo>
                    <a:pt x="85" y="10"/>
                    <a:pt x="85" y="10"/>
                    <a:pt x="85" y="10"/>
                  </a:cubicBezTo>
                  <a:cubicBezTo>
                    <a:pt x="87" y="10"/>
                    <a:pt x="89" y="12"/>
                    <a:pt x="89" y="14"/>
                  </a:cubicBezTo>
                  <a:lnTo>
                    <a:pt x="89"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5" name="Freeform 45"/>
            <p:cNvSpPr/>
            <p:nvPr/>
          </p:nvSpPr>
          <p:spPr bwMode="auto">
            <a:xfrm>
              <a:off x="6510338" y="3432176"/>
              <a:ext cx="128588" cy="446088"/>
            </a:xfrm>
            <a:custGeom>
              <a:avLst/>
              <a:gdLst>
                <a:gd name="T0" fmla="*/ 0 w 44"/>
                <a:gd name="T1" fmla="*/ 33 h 152"/>
                <a:gd name="T2" fmla="*/ 3 w 44"/>
                <a:gd name="T3" fmla="*/ 124 h 152"/>
                <a:gd name="T4" fmla="*/ 30 w 44"/>
                <a:gd name="T5" fmla="*/ 152 h 152"/>
                <a:gd name="T6" fmla="*/ 44 w 44"/>
                <a:gd name="T7" fmla="*/ 152 h 152"/>
                <a:gd name="T8" fmla="*/ 44 w 44"/>
                <a:gd name="T9" fmla="*/ 0 h 152"/>
                <a:gd name="T10" fmla="*/ 28 w 44"/>
                <a:gd name="T11" fmla="*/ 0 h 152"/>
                <a:gd name="T12" fmla="*/ 0 w 44"/>
                <a:gd name="T13" fmla="*/ 33 h 152"/>
              </a:gdLst>
              <a:ahLst/>
              <a:cxnLst>
                <a:cxn ang="0">
                  <a:pos x="T0" y="T1"/>
                </a:cxn>
                <a:cxn ang="0">
                  <a:pos x="T2" y="T3"/>
                </a:cxn>
                <a:cxn ang="0">
                  <a:pos x="T4" y="T5"/>
                </a:cxn>
                <a:cxn ang="0">
                  <a:pos x="T6" y="T7"/>
                </a:cxn>
                <a:cxn ang="0">
                  <a:pos x="T8" y="T9"/>
                </a:cxn>
                <a:cxn ang="0">
                  <a:pos x="T10" y="T11"/>
                </a:cxn>
                <a:cxn ang="0">
                  <a:pos x="T12" y="T13"/>
                </a:cxn>
              </a:cxnLst>
              <a:rect l="0" t="0" r="r" b="b"/>
              <a:pathLst>
                <a:path w="44" h="152">
                  <a:moveTo>
                    <a:pt x="0" y="33"/>
                  </a:moveTo>
                  <a:cubicBezTo>
                    <a:pt x="3" y="124"/>
                    <a:pt x="3" y="124"/>
                    <a:pt x="3" y="124"/>
                  </a:cubicBezTo>
                  <a:cubicBezTo>
                    <a:pt x="3" y="140"/>
                    <a:pt x="12" y="152"/>
                    <a:pt x="30" y="152"/>
                  </a:cubicBezTo>
                  <a:cubicBezTo>
                    <a:pt x="44" y="152"/>
                    <a:pt x="44" y="152"/>
                    <a:pt x="44" y="152"/>
                  </a:cubicBezTo>
                  <a:cubicBezTo>
                    <a:pt x="44" y="0"/>
                    <a:pt x="44" y="0"/>
                    <a:pt x="44" y="0"/>
                  </a:cubicBezTo>
                  <a:cubicBezTo>
                    <a:pt x="28" y="0"/>
                    <a:pt x="28" y="0"/>
                    <a:pt x="28" y="0"/>
                  </a:cubicBezTo>
                  <a:cubicBezTo>
                    <a:pt x="9" y="0"/>
                    <a:pt x="0" y="13"/>
                    <a:pt x="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6" name="Freeform 46"/>
            <p:cNvSpPr/>
            <p:nvPr/>
          </p:nvSpPr>
          <p:spPr bwMode="auto">
            <a:xfrm>
              <a:off x="7121526" y="3429001"/>
              <a:ext cx="128588" cy="449263"/>
            </a:xfrm>
            <a:custGeom>
              <a:avLst/>
              <a:gdLst>
                <a:gd name="T0" fmla="*/ 44 w 44"/>
                <a:gd name="T1" fmla="*/ 125 h 153"/>
                <a:gd name="T2" fmla="*/ 44 w 44"/>
                <a:gd name="T3" fmla="*/ 34 h 153"/>
                <a:gd name="T4" fmla="*/ 18 w 44"/>
                <a:gd name="T5" fmla="*/ 0 h 153"/>
                <a:gd name="T6" fmla="*/ 0 w 44"/>
                <a:gd name="T7" fmla="*/ 0 h 153"/>
                <a:gd name="T8" fmla="*/ 0 w 44"/>
                <a:gd name="T9" fmla="*/ 153 h 153"/>
                <a:gd name="T10" fmla="*/ 18 w 44"/>
                <a:gd name="T11" fmla="*/ 153 h 153"/>
                <a:gd name="T12" fmla="*/ 44 w 44"/>
                <a:gd name="T13" fmla="*/ 125 h 153"/>
              </a:gdLst>
              <a:ahLst/>
              <a:cxnLst>
                <a:cxn ang="0">
                  <a:pos x="T0" y="T1"/>
                </a:cxn>
                <a:cxn ang="0">
                  <a:pos x="T2" y="T3"/>
                </a:cxn>
                <a:cxn ang="0">
                  <a:pos x="T4" y="T5"/>
                </a:cxn>
                <a:cxn ang="0">
                  <a:pos x="T6" y="T7"/>
                </a:cxn>
                <a:cxn ang="0">
                  <a:pos x="T8" y="T9"/>
                </a:cxn>
                <a:cxn ang="0">
                  <a:pos x="T10" y="T11"/>
                </a:cxn>
                <a:cxn ang="0">
                  <a:pos x="T12" y="T13"/>
                </a:cxn>
              </a:cxnLst>
              <a:rect l="0" t="0" r="r" b="b"/>
              <a:pathLst>
                <a:path w="44" h="153">
                  <a:moveTo>
                    <a:pt x="44" y="125"/>
                  </a:moveTo>
                  <a:cubicBezTo>
                    <a:pt x="44" y="34"/>
                    <a:pt x="44" y="34"/>
                    <a:pt x="44" y="34"/>
                  </a:cubicBezTo>
                  <a:cubicBezTo>
                    <a:pt x="44" y="13"/>
                    <a:pt x="33" y="0"/>
                    <a:pt x="18" y="0"/>
                  </a:cubicBezTo>
                  <a:cubicBezTo>
                    <a:pt x="0" y="0"/>
                    <a:pt x="0" y="0"/>
                    <a:pt x="0" y="0"/>
                  </a:cubicBezTo>
                  <a:cubicBezTo>
                    <a:pt x="0" y="153"/>
                    <a:pt x="0" y="153"/>
                    <a:pt x="0" y="153"/>
                  </a:cubicBezTo>
                  <a:cubicBezTo>
                    <a:pt x="18" y="153"/>
                    <a:pt x="18" y="153"/>
                    <a:pt x="18" y="153"/>
                  </a:cubicBezTo>
                  <a:cubicBezTo>
                    <a:pt x="33" y="153"/>
                    <a:pt x="44" y="143"/>
                    <a:pt x="4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57" name="Freeform 47"/>
          <p:cNvSpPr>
            <a:spLocks noEditPoints="1"/>
          </p:cNvSpPr>
          <p:nvPr/>
        </p:nvSpPr>
        <p:spPr bwMode="auto">
          <a:xfrm>
            <a:off x="5165793" y="2962412"/>
            <a:ext cx="334430" cy="216175"/>
          </a:xfrm>
          <a:custGeom>
            <a:avLst/>
            <a:gdLst>
              <a:gd name="T0" fmla="*/ 0 w 241"/>
              <a:gd name="T1" fmla="*/ 0 h 156"/>
              <a:gd name="T2" fmla="*/ 0 w 241"/>
              <a:gd name="T3" fmla="*/ 156 h 156"/>
              <a:gd name="T4" fmla="*/ 241 w 241"/>
              <a:gd name="T5" fmla="*/ 156 h 156"/>
              <a:gd name="T6" fmla="*/ 241 w 241"/>
              <a:gd name="T7" fmla="*/ 0 h 156"/>
              <a:gd name="T8" fmla="*/ 0 w 241"/>
              <a:gd name="T9" fmla="*/ 0 h 156"/>
              <a:gd name="T10" fmla="*/ 215 w 241"/>
              <a:gd name="T11" fmla="*/ 9 h 156"/>
              <a:gd name="T12" fmla="*/ 124 w 241"/>
              <a:gd name="T13" fmla="*/ 84 h 156"/>
              <a:gd name="T14" fmla="*/ 25 w 241"/>
              <a:gd name="T15" fmla="*/ 9 h 156"/>
              <a:gd name="T16" fmla="*/ 215 w 241"/>
              <a:gd name="T17" fmla="*/ 9 h 156"/>
              <a:gd name="T18" fmla="*/ 15 w 241"/>
              <a:gd name="T19" fmla="*/ 18 h 156"/>
              <a:gd name="T20" fmla="*/ 95 w 241"/>
              <a:gd name="T21" fmla="*/ 78 h 156"/>
              <a:gd name="T22" fmla="*/ 15 w 241"/>
              <a:gd name="T23" fmla="*/ 141 h 156"/>
              <a:gd name="T24" fmla="*/ 15 w 241"/>
              <a:gd name="T25" fmla="*/ 18 h 156"/>
              <a:gd name="T26" fmla="*/ 27 w 241"/>
              <a:gd name="T27" fmla="*/ 145 h 156"/>
              <a:gd name="T28" fmla="*/ 104 w 241"/>
              <a:gd name="T29" fmla="*/ 85 h 156"/>
              <a:gd name="T30" fmla="*/ 125 w 241"/>
              <a:gd name="T31" fmla="*/ 98 h 156"/>
              <a:gd name="T32" fmla="*/ 144 w 241"/>
              <a:gd name="T33" fmla="*/ 85 h 156"/>
              <a:gd name="T34" fmla="*/ 218 w 241"/>
              <a:gd name="T35" fmla="*/ 145 h 156"/>
              <a:gd name="T36" fmla="*/ 27 w 241"/>
              <a:gd name="T37" fmla="*/ 145 h 156"/>
              <a:gd name="T38" fmla="*/ 150 w 241"/>
              <a:gd name="T39" fmla="*/ 76 h 156"/>
              <a:gd name="T40" fmla="*/ 227 w 241"/>
              <a:gd name="T41" fmla="*/ 16 h 156"/>
              <a:gd name="T42" fmla="*/ 227 w 241"/>
              <a:gd name="T43" fmla="*/ 134 h 156"/>
              <a:gd name="T44" fmla="*/ 150 w 241"/>
              <a:gd name="T45"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156">
                <a:moveTo>
                  <a:pt x="0" y="0"/>
                </a:moveTo>
                <a:cubicBezTo>
                  <a:pt x="0" y="156"/>
                  <a:pt x="0" y="156"/>
                  <a:pt x="0" y="156"/>
                </a:cubicBezTo>
                <a:cubicBezTo>
                  <a:pt x="241" y="156"/>
                  <a:pt x="241" y="156"/>
                  <a:pt x="241" y="156"/>
                </a:cubicBezTo>
                <a:cubicBezTo>
                  <a:pt x="241" y="0"/>
                  <a:pt x="241" y="0"/>
                  <a:pt x="241" y="0"/>
                </a:cubicBezTo>
                <a:lnTo>
                  <a:pt x="0" y="0"/>
                </a:lnTo>
                <a:close/>
                <a:moveTo>
                  <a:pt x="215" y="9"/>
                </a:moveTo>
                <a:cubicBezTo>
                  <a:pt x="124" y="84"/>
                  <a:pt x="124" y="84"/>
                  <a:pt x="124" y="84"/>
                </a:cubicBezTo>
                <a:cubicBezTo>
                  <a:pt x="25" y="9"/>
                  <a:pt x="25" y="9"/>
                  <a:pt x="25" y="9"/>
                </a:cubicBezTo>
                <a:lnTo>
                  <a:pt x="215" y="9"/>
                </a:lnTo>
                <a:close/>
                <a:moveTo>
                  <a:pt x="15" y="18"/>
                </a:moveTo>
                <a:cubicBezTo>
                  <a:pt x="95" y="78"/>
                  <a:pt x="95" y="78"/>
                  <a:pt x="95" y="78"/>
                </a:cubicBezTo>
                <a:cubicBezTo>
                  <a:pt x="15" y="141"/>
                  <a:pt x="15" y="141"/>
                  <a:pt x="15" y="141"/>
                </a:cubicBezTo>
                <a:lnTo>
                  <a:pt x="15" y="18"/>
                </a:lnTo>
                <a:close/>
                <a:moveTo>
                  <a:pt x="27" y="145"/>
                </a:moveTo>
                <a:cubicBezTo>
                  <a:pt x="104" y="85"/>
                  <a:pt x="104" y="85"/>
                  <a:pt x="104" y="85"/>
                </a:cubicBezTo>
                <a:cubicBezTo>
                  <a:pt x="111" y="90"/>
                  <a:pt x="117" y="93"/>
                  <a:pt x="125" y="98"/>
                </a:cubicBezTo>
                <a:cubicBezTo>
                  <a:pt x="131" y="94"/>
                  <a:pt x="138" y="89"/>
                  <a:pt x="144" y="85"/>
                </a:cubicBezTo>
                <a:cubicBezTo>
                  <a:pt x="218" y="145"/>
                  <a:pt x="218" y="145"/>
                  <a:pt x="218" y="145"/>
                </a:cubicBezTo>
                <a:lnTo>
                  <a:pt x="27" y="145"/>
                </a:lnTo>
                <a:close/>
                <a:moveTo>
                  <a:pt x="150" y="76"/>
                </a:moveTo>
                <a:cubicBezTo>
                  <a:pt x="227" y="16"/>
                  <a:pt x="227" y="16"/>
                  <a:pt x="227" y="16"/>
                </a:cubicBezTo>
                <a:cubicBezTo>
                  <a:pt x="227" y="134"/>
                  <a:pt x="227" y="134"/>
                  <a:pt x="227" y="134"/>
                </a:cubicBezTo>
                <a:lnTo>
                  <a:pt x="150" y="7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58" name="Freeform 48"/>
          <p:cNvSpPr>
            <a:spLocks noEditPoints="1"/>
          </p:cNvSpPr>
          <p:nvPr/>
        </p:nvSpPr>
        <p:spPr bwMode="auto">
          <a:xfrm>
            <a:off x="3740820" y="2906673"/>
            <a:ext cx="283211" cy="327652"/>
          </a:xfrm>
          <a:custGeom>
            <a:avLst/>
            <a:gdLst>
              <a:gd name="T0" fmla="*/ 204 w 204"/>
              <a:gd name="T1" fmla="*/ 121 h 236"/>
              <a:gd name="T2" fmla="*/ 162 w 204"/>
              <a:gd name="T3" fmla="*/ 95 h 236"/>
              <a:gd name="T4" fmla="*/ 162 w 204"/>
              <a:gd name="T5" fmla="*/ 48 h 236"/>
              <a:gd name="T6" fmla="*/ 136 w 204"/>
              <a:gd name="T7" fmla="*/ 29 h 236"/>
              <a:gd name="T8" fmla="*/ 136 w 204"/>
              <a:gd name="T9" fmla="*/ 14 h 236"/>
              <a:gd name="T10" fmla="*/ 121 w 204"/>
              <a:gd name="T11" fmla="*/ 0 h 236"/>
              <a:gd name="T12" fmla="*/ 25 w 204"/>
              <a:gd name="T13" fmla="*/ 0 h 236"/>
              <a:gd name="T14" fmla="*/ 10 w 204"/>
              <a:gd name="T15" fmla="*/ 14 h 236"/>
              <a:gd name="T16" fmla="*/ 10 w 204"/>
              <a:gd name="T17" fmla="*/ 217 h 236"/>
              <a:gd name="T18" fmla="*/ 3 w 204"/>
              <a:gd name="T19" fmla="*/ 217 h 236"/>
              <a:gd name="T20" fmla="*/ 0 w 204"/>
              <a:gd name="T21" fmla="*/ 221 h 236"/>
              <a:gd name="T22" fmla="*/ 0 w 204"/>
              <a:gd name="T23" fmla="*/ 221 h 236"/>
              <a:gd name="T24" fmla="*/ 0 w 204"/>
              <a:gd name="T25" fmla="*/ 225 h 236"/>
              <a:gd name="T26" fmla="*/ 0 w 204"/>
              <a:gd name="T27" fmla="*/ 235 h 236"/>
              <a:gd name="T28" fmla="*/ 146 w 204"/>
              <a:gd name="T29" fmla="*/ 235 h 236"/>
              <a:gd name="T30" fmla="*/ 146 w 204"/>
              <a:gd name="T31" fmla="*/ 225 h 236"/>
              <a:gd name="T32" fmla="*/ 146 w 204"/>
              <a:gd name="T33" fmla="*/ 221 h 236"/>
              <a:gd name="T34" fmla="*/ 146 w 204"/>
              <a:gd name="T35" fmla="*/ 221 h 236"/>
              <a:gd name="T36" fmla="*/ 143 w 204"/>
              <a:gd name="T37" fmla="*/ 217 h 236"/>
              <a:gd name="T38" fmla="*/ 136 w 204"/>
              <a:gd name="T39" fmla="*/ 217 h 236"/>
              <a:gd name="T40" fmla="*/ 136 w 204"/>
              <a:gd name="T41" fmla="*/ 106 h 236"/>
              <a:gd name="T42" fmla="*/ 151 w 204"/>
              <a:gd name="T43" fmla="*/ 106 h 236"/>
              <a:gd name="T44" fmla="*/ 151 w 204"/>
              <a:gd name="T45" fmla="*/ 211 h 236"/>
              <a:gd name="T46" fmla="*/ 151 w 204"/>
              <a:gd name="T47" fmla="*/ 211 h 236"/>
              <a:gd name="T48" fmla="*/ 176 w 204"/>
              <a:gd name="T49" fmla="*/ 236 h 236"/>
              <a:gd name="T50" fmla="*/ 204 w 204"/>
              <a:gd name="T51" fmla="*/ 216 h 236"/>
              <a:gd name="T52" fmla="*/ 204 w 204"/>
              <a:gd name="T53" fmla="*/ 121 h 236"/>
              <a:gd name="T54" fmla="*/ 120 w 204"/>
              <a:gd name="T55" fmla="*/ 38 h 236"/>
              <a:gd name="T56" fmla="*/ 120 w 204"/>
              <a:gd name="T57" fmla="*/ 49 h 236"/>
              <a:gd name="T58" fmla="*/ 120 w 204"/>
              <a:gd name="T59" fmla="*/ 85 h 236"/>
              <a:gd name="T60" fmla="*/ 25 w 204"/>
              <a:gd name="T61" fmla="*/ 85 h 236"/>
              <a:gd name="T62" fmla="*/ 25 w 204"/>
              <a:gd name="T63" fmla="*/ 49 h 236"/>
              <a:gd name="T64" fmla="*/ 25 w 204"/>
              <a:gd name="T65" fmla="*/ 38 h 236"/>
              <a:gd name="T66" fmla="*/ 25 w 204"/>
              <a:gd name="T67" fmla="*/ 18 h 236"/>
              <a:gd name="T68" fmla="*/ 28 w 204"/>
              <a:gd name="T69" fmla="*/ 15 h 236"/>
              <a:gd name="T70" fmla="*/ 117 w 204"/>
              <a:gd name="T71" fmla="*/ 15 h 236"/>
              <a:gd name="T72" fmla="*/ 120 w 204"/>
              <a:gd name="T73" fmla="*/ 18 h 236"/>
              <a:gd name="T74" fmla="*/ 120 w 204"/>
              <a:gd name="T75" fmla="*/ 38 h 236"/>
              <a:gd name="T76" fmla="*/ 151 w 204"/>
              <a:gd name="T77" fmla="*/ 94 h 236"/>
              <a:gd name="T78" fmla="*/ 136 w 204"/>
              <a:gd name="T79" fmla="*/ 94 h 236"/>
              <a:gd name="T80" fmla="*/ 136 w 204"/>
              <a:gd name="T81" fmla="*/ 42 h 236"/>
              <a:gd name="T82" fmla="*/ 151 w 204"/>
              <a:gd name="T83" fmla="*/ 55 h 236"/>
              <a:gd name="T84" fmla="*/ 151 w 204"/>
              <a:gd name="T85" fmla="*/ 94 h 236"/>
              <a:gd name="T86" fmla="*/ 192 w 204"/>
              <a:gd name="T87" fmla="*/ 212 h 236"/>
              <a:gd name="T88" fmla="*/ 178 w 204"/>
              <a:gd name="T89" fmla="*/ 223 h 236"/>
              <a:gd name="T90" fmla="*/ 163 w 204"/>
              <a:gd name="T91" fmla="*/ 212 h 236"/>
              <a:gd name="T92" fmla="*/ 163 w 204"/>
              <a:gd name="T93" fmla="*/ 107 h 236"/>
              <a:gd name="T94" fmla="*/ 192 w 204"/>
              <a:gd name="T95" fmla="*/ 132 h 236"/>
              <a:gd name="T96" fmla="*/ 192 w 204"/>
              <a:gd name="T97" fmla="*/ 133 h 236"/>
              <a:gd name="T98" fmla="*/ 192 w 204"/>
              <a:gd name="T99" fmla="*/ 141 h 236"/>
              <a:gd name="T100" fmla="*/ 192 w 204"/>
              <a:gd name="T10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 h="236">
                <a:moveTo>
                  <a:pt x="204" y="121"/>
                </a:moveTo>
                <a:cubicBezTo>
                  <a:pt x="204" y="102"/>
                  <a:pt x="179" y="95"/>
                  <a:pt x="162" y="95"/>
                </a:cubicBezTo>
                <a:cubicBezTo>
                  <a:pt x="162" y="95"/>
                  <a:pt x="162" y="55"/>
                  <a:pt x="162" y="48"/>
                </a:cubicBezTo>
                <a:cubicBezTo>
                  <a:pt x="162" y="37"/>
                  <a:pt x="136" y="29"/>
                  <a:pt x="136" y="29"/>
                </a:cubicBezTo>
                <a:cubicBezTo>
                  <a:pt x="136" y="14"/>
                  <a:pt x="136" y="14"/>
                  <a:pt x="136" y="14"/>
                </a:cubicBezTo>
                <a:cubicBezTo>
                  <a:pt x="136" y="6"/>
                  <a:pt x="129" y="0"/>
                  <a:pt x="121" y="0"/>
                </a:cubicBezTo>
                <a:cubicBezTo>
                  <a:pt x="25" y="0"/>
                  <a:pt x="25" y="0"/>
                  <a:pt x="25" y="0"/>
                </a:cubicBezTo>
                <a:cubicBezTo>
                  <a:pt x="17" y="0"/>
                  <a:pt x="10" y="6"/>
                  <a:pt x="10" y="14"/>
                </a:cubicBezTo>
                <a:cubicBezTo>
                  <a:pt x="10" y="217"/>
                  <a:pt x="10" y="217"/>
                  <a:pt x="10" y="217"/>
                </a:cubicBezTo>
                <a:cubicBezTo>
                  <a:pt x="3" y="217"/>
                  <a:pt x="3" y="217"/>
                  <a:pt x="3" y="217"/>
                </a:cubicBezTo>
                <a:cubicBezTo>
                  <a:pt x="1" y="217"/>
                  <a:pt x="0" y="219"/>
                  <a:pt x="0" y="221"/>
                </a:cubicBezTo>
                <a:cubicBezTo>
                  <a:pt x="0" y="221"/>
                  <a:pt x="0" y="221"/>
                  <a:pt x="0" y="221"/>
                </a:cubicBezTo>
                <a:cubicBezTo>
                  <a:pt x="0" y="225"/>
                  <a:pt x="0" y="225"/>
                  <a:pt x="0" y="225"/>
                </a:cubicBezTo>
                <a:cubicBezTo>
                  <a:pt x="0" y="235"/>
                  <a:pt x="0" y="235"/>
                  <a:pt x="0" y="235"/>
                </a:cubicBezTo>
                <a:cubicBezTo>
                  <a:pt x="146" y="235"/>
                  <a:pt x="146" y="235"/>
                  <a:pt x="146" y="235"/>
                </a:cubicBezTo>
                <a:cubicBezTo>
                  <a:pt x="146" y="225"/>
                  <a:pt x="146" y="225"/>
                  <a:pt x="146" y="225"/>
                </a:cubicBezTo>
                <a:cubicBezTo>
                  <a:pt x="146" y="221"/>
                  <a:pt x="146" y="221"/>
                  <a:pt x="146" y="221"/>
                </a:cubicBezTo>
                <a:cubicBezTo>
                  <a:pt x="146" y="221"/>
                  <a:pt x="146" y="221"/>
                  <a:pt x="146" y="221"/>
                </a:cubicBezTo>
                <a:cubicBezTo>
                  <a:pt x="146" y="219"/>
                  <a:pt x="145" y="217"/>
                  <a:pt x="143" y="217"/>
                </a:cubicBezTo>
                <a:cubicBezTo>
                  <a:pt x="136" y="217"/>
                  <a:pt x="136" y="217"/>
                  <a:pt x="136" y="217"/>
                </a:cubicBezTo>
                <a:cubicBezTo>
                  <a:pt x="136" y="106"/>
                  <a:pt x="136" y="106"/>
                  <a:pt x="136" y="106"/>
                </a:cubicBezTo>
                <a:cubicBezTo>
                  <a:pt x="151" y="106"/>
                  <a:pt x="151" y="106"/>
                  <a:pt x="151" y="106"/>
                </a:cubicBezTo>
                <a:cubicBezTo>
                  <a:pt x="151" y="211"/>
                  <a:pt x="151" y="211"/>
                  <a:pt x="151" y="211"/>
                </a:cubicBezTo>
                <a:cubicBezTo>
                  <a:pt x="151" y="211"/>
                  <a:pt x="151" y="211"/>
                  <a:pt x="151" y="211"/>
                </a:cubicBezTo>
                <a:cubicBezTo>
                  <a:pt x="151" y="224"/>
                  <a:pt x="162" y="235"/>
                  <a:pt x="176" y="236"/>
                </a:cubicBezTo>
                <a:cubicBezTo>
                  <a:pt x="188" y="236"/>
                  <a:pt x="204" y="228"/>
                  <a:pt x="204" y="216"/>
                </a:cubicBezTo>
                <a:cubicBezTo>
                  <a:pt x="204" y="202"/>
                  <a:pt x="204" y="134"/>
                  <a:pt x="204" y="121"/>
                </a:cubicBezTo>
                <a:close/>
                <a:moveTo>
                  <a:pt x="120" y="38"/>
                </a:moveTo>
                <a:cubicBezTo>
                  <a:pt x="120" y="49"/>
                  <a:pt x="120" y="49"/>
                  <a:pt x="120" y="49"/>
                </a:cubicBezTo>
                <a:cubicBezTo>
                  <a:pt x="120" y="85"/>
                  <a:pt x="120" y="85"/>
                  <a:pt x="120" y="85"/>
                </a:cubicBezTo>
                <a:cubicBezTo>
                  <a:pt x="25" y="85"/>
                  <a:pt x="25" y="85"/>
                  <a:pt x="25" y="85"/>
                </a:cubicBezTo>
                <a:cubicBezTo>
                  <a:pt x="25" y="49"/>
                  <a:pt x="25" y="49"/>
                  <a:pt x="25" y="49"/>
                </a:cubicBezTo>
                <a:cubicBezTo>
                  <a:pt x="25" y="38"/>
                  <a:pt x="25" y="38"/>
                  <a:pt x="25" y="38"/>
                </a:cubicBezTo>
                <a:cubicBezTo>
                  <a:pt x="25" y="18"/>
                  <a:pt x="25" y="18"/>
                  <a:pt x="25" y="18"/>
                </a:cubicBezTo>
                <a:cubicBezTo>
                  <a:pt x="25" y="16"/>
                  <a:pt x="27" y="15"/>
                  <a:pt x="28" y="15"/>
                </a:cubicBezTo>
                <a:cubicBezTo>
                  <a:pt x="117" y="15"/>
                  <a:pt x="117" y="15"/>
                  <a:pt x="117" y="15"/>
                </a:cubicBezTo>
                <a:cubicBezTo>
                  <a:pt x="119" y="15"/>
                  <a:pt x="120" y="16"/>
                  <a:pt x="120" y="18"/>
                </a:cubicBezTo>
                <a:lnTo>
                  <a:pt x="120" y="38"/>
                </a:lnTo>
                <a:close/>
                <a:moveTo>
                  <a:pt x="151" y="94"/>
                </a:moveTo>
                <a:cubicBezTo>
                  <a:pt x="136" y="94"/>
                  <a:pt x="136" y="94"/>
                  <a:pt x="136" y="94"/>
                </a:cubicBezTo>
                <a:cubicBezTo>
                  <a:pt x="136" y="42"/>
                  <a:pt x="136" y="42"/>
                  <a:pt x="136" y="42"/>
                </a:cubicBezTo>
                <a:cubicBezTo>
                  <a:pt x="136" y="42"/>
                  <a:pt x="151" y="44"/>
                  <a:pt x="151" y="55"/>
                </a:cubicBezTo>
                <a:cubicBezTo>
                  <a:pt x="151" y="66"/>
                  <a:pt x="151" y="94"/>
                  <a:pt x="151" y="94"/>
                </a:cubicBezTo>
                <a:close/>
                <a:moveTo>
                  <a:pt x="192" y="212"/>
                </a:moveTo>
                <a:cubicBezTo>
                  <a:pt x="192" y="219"/>
                  <a:pt x="186" y="223"/>
                  <a:pt x="178" y="223"/>
                </a:cubicBezTo>
                <a:cubicBezTo>
                  <a:pt x="170" y="223"/>
                  <a:pt x="163" y="218"/>
                  <a:pt x="163" y="212"/>
                </a:cubicBezTo>
                <a:cubicBezTo>
                  <a:pt x="163" y="207"/>
                  <a:pt x="163" y="107"/>
                  <a:pt x="163" y="107"/>
                </a:cubicBezTo>
                <a:cubicBezTo>
                  <a:pt x="178" y="107"/>
                  <a:pt x="192" y="111"/>
                  <a:pt x="192" y="132"/>
                </a:cubicBezTo>
                <a:cubicBezTo>
                  <a:pt x="192" y="132"/>
                  <a:pt x="192" y="133"/>
                  <a:pt x="192" y="133"/>
                </a:cubicBezTo>
                <a:cubicBezTo>
                  <a:pt x="192" y="140"/>
                  <a:pt x="192" y="142"/>
                  <a:pt x="192" y="141"/>
                </a:cubicBezTo>
                <a:cubicBezTo>
                  <a:pt x="192" y="141"/>
                  <a:pt x="192" y="206"/>
                  <a:pt x="192" y="2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59" name="组合 1658"/>
          <p:cNvGrpSpPr/>
          <p:nvPr/>
        </p:nvGrpSpPr>
        <p:grpSpPr>
          <a:xfrm>
            <a:off x="7334369" y="2975593"/>
            <a:ext cx="356274" cy="189812"/>
            <a:chOff x="7762876" y="3406776"/>
            <a:chExt cx="750888" cy="400050"/>
          </a:xfrm>
          <a:solidFill>
            <a:srgbClr val="E7E6E6">
              <a:lumMod val="50000"/>
            </a:srgbClr>
          </a:solidFill>
        </p:grpSpPr>
        <p:sp>
          <p:nvSpPr>
            <p:cNvPr id="1660" name="Rectangle 49"/>
            <p:cNvSpPr>
              <a:spLocks noChangeArrowheads="1"/>
            </p:cNvSpPr>
            <p:nvPr/>
          </p:nvSpPr>
          <p:spPr bwMode="auto">
            <a:xfrm>
              <a:off x="7875588"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1" name="Rectangle 50"/>
            <p:cNvSpPr>
              <a:spLocks noChangeArrowheads="1"/>
            </p:cNvSpPr>
            <p:nvPr/>
          </p:nvSpPr>
          <p:spPr bwMode="auto">
            <a:xfrm>
              <a:off x="7999413"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2" name="Rectangle 51"/>
            <p:cNvSpPr>
              <a:spLocks noChangeArrowheads="1"/>
            </p:cNvSpPr>
            <p:nvPr/>
          </p:nvSpPr>
          <p:spPr bwMode="auto">
            <a:xfrm>
              <a:off x="8118476" y="3521076"/>
              <a:ext cx="68263"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3" name="Rectangle 52"/>
            <p:cNvSpPr>
              <a:spLocks noChangeArrowheads="1"/>
            </p:cNvSpPr>
            <p:nvPr/>
          </p:nvSpPr>
          <p:spPr bwMode="auto">
            <a:xfrm>
              <a:off x="8242301" y="3521076"/>
              <a:ext cx="63500" cy="171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4" name="Freeform 53"/>
            <p:cNvSpPr>
              <a:spLocks noEditPoints="1"/>
            </p:cNvSpPr>
            <p:nvPr/>
          </p:nvSpPr>
          <p:spPr bwMode="auto">
            <a:xfrm>
              <a:off x="7762876" y="3406776"/>
              <a:ext cx="750888" cy="400050"/>
            </a:xfrm>
            <a:custGeom>
              <a:avLst/>
              <a:gdLst>
                <a:gd name="T0" fmla="*/ 245 w 257"/>
                <a:gd name="T1" fmla="*/ 32 h 137"/>
                <a:gd name="T2" fmla="*/ 229 w 257"/>
                <a:gd name="T3" fmla="*/ 32 h 137"/>
                <a:gd name="T4" fmla="*/ 229 w 257"/>
                <a:gd name="T5" fmla="*/ 22 h 137"/>
                <a:gd name="T6" fmla="*/ 207 w 257"/>
                <a:gd name="T7" fmla="*/ 0 h 137"/>
                <a:gd name="T8" fmla="*/ 22 w 257"/>
                <a:gd name="T9" fmla="*/ 0 h 137"/>
                <a:gd name="T10" fmla="*/ 0 w 257"/>
                <a:gd name="T11" fmla="*/ 22 h 137"/>
                <a:gd name="T12" fmla="*/ 0 w 257"/>
                <a:gd name="T13" fmla="*/ 115 h 137"/>
                <a:gd name="T14" fmla="*/ 22 w 257"/>
                <a:gd name="T15" fmla="*/ 137 h 137"/>
                <a:gd name="T16" fmla="*/ 207 w 257"/>
                <a:gd name="T17" fmla="*/ 137 h 137"/>
                <a:gd name="T18" fmla="*/ 229 w 257"/>
                <a:gd name="T19" fmla="*/ 115 h 137"/>
                <a:gd name="T20" fmla="*/ 229 w 257"/>
                <a:gd name="T21" fmla="*/ 105 h 137"/>
                <a:gd name="T22" fmla="*/ 245 w 257"/>
                <a:gd name="T23" fmla="*/ 105 h 137"/>
                <a:gd name="T24" fmla="*/ 257 w 257"/>
                <a:gd name="T25" fmla="*/ 94 h 137"/>
                <a:gd name="T26" fmla="*/ 257 w 257"/>
                <a:gd name="T27" fmla="*/ 43 h 137"/>
                <a:gd name="T28" fmla="*/ 245 w 257"/>
                <a:gd name="T29" fmla="*/ 32 h 137"/>
                <a:gd name="T30" fmla="*/ 207 w 257"/>
                <a:gd name="T31" fmla="*/ 115 h 137"/>
                <a:gd name="T32" fmla="*/ 22 w 257"/>
                <a:gd name="T33" fmla="*/ 115 h 137"/>
                <a:gd name="T34" fmla="*/ 22 w 257"/>
                <a:gd name="T35" fmla="*/ 22 h 137"/>
                <a:gd name="T36" fmla="*/ 207 w 257"/>
                <a:gd name="T37" fmla="*/ 22 h 137"/>
                <a:gd name="T38" fmla="*/ 207 w 257"/>
                <a:gd name="T39" fmla="*/ 115 h 137"/>
                <a:gd name="T40" fmla="*/ 247 w 257"/>
                <a:gd name="T41" fmla="*/ 86 h 137"/>
                <a:gd name="T42" fmla="*/ 239 w 257"/>
                <a:gd name="T43" fmla="*/ 92 h 137"/>
                <a:gd name="T44" fmla="*/ 230 w 257"/>
                <a:gd name="T45" fmla="*/ 86 h 137"/>
                <a:gd name="T46" fmla="*/ 230 w 257"/>
                <a:gd name="T47" fmla="*/ 51 h 137"/>
                <a:gd name="T48" fmla="*/ 239 w 257"/>
                <a:gd name="T49" fmla="*/ 45 h 137"/>
                <a:gd name="T50" fmla="*/ 247 w 257"/>
                <a:gd name="T51" fmla="*/ 51 h 137"/>
                <a:gd name="T52" fmla="*/ 247 w 257"/>
                <a:gd name="T53" fmla="*/ 8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137">
                  <a:moveTo>
                    <a:pt x="245" y="32"/>
                  </a:moveTo>
                  <a:cubicBezTo>
                    <a:pt x="229" y="32"/>
                    <a:pt x="229" y="32"/>
                    <a:pt x="229" y="32"/>
                  </a:cubicBezTo>
                  <a:cubicBezTo>
                    <a:pt x="229" y="22"/>
                    <a:pt x="229" y="22"/>
                    <a:pt x="229" y="22"/>
                  </a:cubicBezTo>
                  <a:cubicBezTo>
                    <a:pt x="229" y="10"/>
                    <a:pt x="219" y="0"/>
                    <a:pt x="207" y="0"/>
                  </a:cubicBezTo>
                  <a:cubicBezTo>
                    <a:pt x="22" y="0"/>
                    <a:pt x="22" y="0"/>
                    <a:pt x="22" y="0"/>
                  </a:cubicBezTo>
                  <a:cubicBezTo>
                    <a:pt x="10" y="0"/>
                    <a:pt x="0" y="10"/>
                    <a:pt x="0" y="22"/>
                  </a:cubicBezTo>
                  <a:cubicBezTo>
                    <a:pt x="0" y="115"/>
                    <a:pt x="0" y="115"/>
                    <a:pt x="0" y="115"/>
                  </a:cubicBezTo>
                  <a:cubicBezTo>
                    <a:pt x="0" y="127"/>
                    <a:pt x="10" y="137"/>
                    <a:pt x="22" y="137"/>
                  </a:cubicBezTo>
                  <a:cubicBezTo>
                    <a:pt x="207" y="137"/>
                    <a:pt x="207" y="137"/>
                    <a:pt x="207" y="137"/>
                  </a:cubicBezTo>
                  <a:cubicBezTo>
                    <a:pt x="219" y="137"/>
                    <a:pt x="229" y="127"/>
                    <a:pt x="229" y="115"/>
                  </a:cubicBezTo>
                  <a:cubicBezTo>
                    <a:pt x="229" y="105"/>
                    <a:pt x="229" y="105"/>
                    <a:pt x="229" y="105"/>
                  </a:cubicBezTo>
                  <a:cubicBezTo>
                    <a:pt x="245" y="105"/>
                    <a:pt x="245" y="105"/>
                    <a:pt x="245" y="105"/>
                  </a:cubicBezTo>
                  <a:cubicBezTo>
                    <a:pt x="252" y="105"/>
                    <a:pt x="257" y="100"/>
                    <a:pt x="257" y="94"/>
                  </a:cubicBezTo>
                  <a:cubicBezTo>
                    <a:pt x="257" y="43"/>
                    <a:pt x="257" y="43"/>
                    <a:pt x="257" y="43"/>
                  </a:cubicBezTo>
                  <a:cubicBezTo>
                    <a:pt x="257" y="37"/>
                    <a:pt x="252" y="32"/>
                    <a:pt x="245" y="32"/>
                  </a:cubicBezTo>
                  <a:close/>
                  <a:moveTo>
                    <a:pt x="207" y="115"/>
                  </a:moveTo>
                  <a:cubicBezTo>
                    <a:pt x="22" y="115"/>
                    <a:pt x="22" y="115"/>
                    <a:pt x="22" y="115"/>
                  </a:cubicBezTo>
                  <a:cubicBezTo>
                    <a:pt x="22" y="22"/>
                    <a:pt x="22" y="22"/>
                    <a:pt x="22" y="22"/>
                  </a:cubicBezTo>
                  <a:cubicBezTo>
                    <a:pt x="207" y="22"/>
                    <a:pt x="207" y="22"/>
                    <a:pt x="207" y="22"/>
                  </a:cubicBezTo>
                  <a:lnTo>
                    <a:pt x="207" y="115"/>
                  </a:lnTo>
                  <a:close/>
                  <a:moveTo>
                    <a:pt x="247" y="86"/>
                  </a:moveTo>
                  <a:cubicBezTo>
                    <a:pt x="247" y="91"/>
                    <a:pt x="243" y="92"/>
                    <a:pt x="239" y="92"/>
                  </a:cubicBezTo>
                  <a:cubicBezTo>
                    <a:pt x="234" y="92"/>
                    <a:pt x="230" y="91"/>
                    <a:pt x="230" y="86"/>
                  </a:cubicBezTo>
                  <a:cubicBezTo>
                    <a:pt x="230" y="51"/>
                    <a:pt x="230" y="51"/>
                    <a:pt x="230" y="51"/>
                  </a:cubicBezTo>
                  <a:cubicBezTo>
                    <a:pt x="230" y="47"/>
                    <a:pt x="234" y="45"/>
                    <a:pt x="239" y="45"/>
                  </a:cubicBezTo>
                  <a:cubicBezTo>
                    <a:pt x="243" y="45"/>
                    <a:pt x="247" y="47"/>
                    <a:pt x="247" y="51"/>
                  </a:cubicBezTo>
                  <a:lnTo>
                    <a:pt x="2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65" name="Freeform 60"/>
          <p:cNvSpPr>
            <a:spLocks noEditPoints="1"/>
          </p:cNvSpPr>
          <p:nvPr/>
        </p:nvSpPr>
        <p:spPr bwMode="auto">
          <a:xfrm>
            <a:off x="5882957" y="2901025"/>
            <a:ext cx="336691" cy="338949"/>
          </a:xfrm>
          <a:custGeom>
            <a:avLst/>
            <a:gdLst>
              <a:gd name="T0" fmla="*/ 122 w 243"/>
              <a:gd name="T1" fmla="*/ 0 h 244"/>
              <a:gd name="T2" fmla="*/ 0 w 243"/>
              <a:gd name="T3" fmla="*/ 122 h 244"/>
              <a:gd name="T4" fmla="*/ 122 w 243"/>
              <a:gd name="T5" fmla="*/ 244 h 244"/>
              <a:gd name="T6" fmla="*/ 208 w 243"/>
              <a:gd name="T7" fmla="*/ 208 h 244"/>
              <a:gd name="T8" fmla="*/ 243 w 243"/>
              <a:gd name="T9" fmla="*/ 122 h 244"/>
              <a:gd name="T10" fmla="*/ 208 w 243"/>
              <a:gd name="T11" fmla="*/ 36 h 244"/>
              <a:gd name="T12" fmla="*/ 122 w 243"/>
              <a:gd name="T13" fmla="*/ 0 h 244"/>
              <a:gd name="T14" fmla="*/ 82 w 243"/>
              <a:gd name="T15" fmla="*/ 194 h 244"/>
              <a:gd name="T16" fmla="*/ 126 w 243"/>
              <a:gd name="T17" fmla="*/ 150 h 244"/>
              <a:gd name="T18" fmla="*/ 46 w 243"/>
              <a:gd name="T19" fmla="*/ 150 h 244"/>
              <a:gd name="T20" fmla="*/ 46 w 243"/>
              <a:gd name="T21" fmla="*/ 97 h 244"/>
              <a:gd name="T22" fmla="*/ 125 w 243"/>
              <a:gd name="T23" fmla="*/ 97 h 244"/>
              <a:gd name="T24" fmla="*/ 82 w 243"/>
              <a:gd name="T25" fmla="*/ 54 h 244"/>
              <a:gd name="T26" fmla="*/ 152 w 243"/>
              <a:gd name="T27" fmla="*/ 54 h 244"/>
              <a:gd name="T28" fmla="*/ 221 w 243"/>
              <a:gd name="T29" fmla="*/ 124 h 244"/>
              <a:gd name="T30" fmla="*/ 152 w 243"/>
              <a:gd name="T31" fmla="*/ 194 h 244"/>
              <a:gd name="T32" fmla="*/ 82 w 243"/>
              <a:gd name="T33" fmla="*/ 19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44">
                <a:moveTo>
                  <a:pt x="122" y="0"/>
                </a:moveTo>
                <a:cubicBezTo>
                  <a:pt x="55" y="0"/>
                  <a:pt x="0" y="55"/>
                  <a:pt x="0" y="122"/>
                </a:cubicBezTo>
                <a:cubicBezTo>
                  <a:pt x="0" y="189"/>
                  <a:pt x="55" y="244"/>
                  <a:pt x="122" y="244"/>
                </a:cubicBezTo>
                <a:cubicBezTo>
                  <a:pt x="154" y="244"/>
                  <a:pt x="185" y="231"/>
                  <a:pt x="208" y="208"/>
                </a:cubicBezTo>
                <a:cubicBezTo>
                  <a:pt x="231" y="185"/>
                  <a:pt x="243" y="154"/>
                  <a:pt x="243" y="122"/>
                </a:cubicBezTo>
                <a:cubicBezTo>
                  <a:pt x="243" y="89"/>
                  <a:pt x="231" y="59"/>
                  <a:pt x="208" y="36"/>
                </a:cubicBezTo>
                <a:cubicBezTo>
                  <a:pt x="185" y="13"/>
                  <a:pt x="154" y="0"/>
                  <a:pt x="122" y="0"/>
                </a:cubicBezTo>
                <a:close/>
                <a:moveTo>
                  <a:pt x="82" y="194"/>
                </a:moveTo>
                <a:cubicBezTo>
                  <a:pt x="126" y="150"/>
                  <a:pt x="126" y="150"/>
                  <a:pt x="126" y="150"/>
                </a:cubicBezTo>
                <a:cubicBezTo>
                  <a:pt x="46" y="150"/>
                  <a:pt x="46" y="150"/>
                  <a:pt x="46" y="150"/>
                </a:cubicBezTo>
                <a:cubicBezTo>
                  <a:pt x="46" y="97"/>
                  <a:pt x="46" y="97"/>
                  <a:pt x="46" y="97"/>
                </a:cubicBezTo>
                <a:cubicBezTo>
                  <a:pt x="125" y="97"/>
                  <a:pt x="125" y="97"/>
                  <a:pt x="125" y="97"/>
                </a:cubicBezTo>
                <a:cubicBezTo>
                  <a:pt x="82" y="54"/>
                  <a:pt x="82" y="54"/>
                  <a:pt x="82" y="54"/>
                </a:cubicBezTo>
                <a:cubicBezTo>
                  <a:pt x="152" y="54"/>
                  <a:pt x="152" y="54"/>
                  <a:pt x="152" y="54"/>
                </a:cubicBezTo>
                <a:cubicBezTo>
                  <a:pt x="221" y="124"/>
                  <a:pt x="221" y="124"/>
                  <a:pt x="221" y="124"/>
                </a:cubicBezTo>
                <a:cubicBezTo>
                  <a:pt x="152" y="194"/>
                  <a:pt x="152" y="194"/>
                  <a:pt x="152" y="194"/>
                </a:cubicBezTo>
                <a:lnTo>
                  <a:pt x="82" y="19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6" name="Freeform 134"/>
          <p:cNvSpPr>
            <a:spLocks noEditPoints="1"/>
          </p:cNvSpPr>
          <p:nvPr/>
        </p:nvSpPr>
        <p:spPr bwMode="auto">
          <a:xfrm>
            <a:off x="4480619" y="2905920"/>
            <a:ext cx="242538" cy="329158"/>
          </a:xfrm>
          <a:custGeom>
            <a:avLst/>
            <a:gdLst>
              <a:gd name="T0" fmla="*/ 175 w 175"/>
              <a:gd name="T1" fmla="*/ 9 h 237"/>
              <a:gd name="T2" fmla="*/ 17 w 175"/>
              <a:gd name="T3" fmla="*/ 9 h 237"/>
              <a:gd name="T4" fmla="*/ 17 w 175"/>
              <a:gd name="T5" fmla="*/ 3 h 237"/>
              <a:gd name="T6" fmla="*/ 9 w 175"/>
              <a:gd name="T7" fmla="*/ 0 h 237"/>
              <a:gd name="T8" fmla="*/ 0 w 175"/>
              <a:gd name="T9" fmla="*/ 3 h 237"/>
              <a:gd name="T10" fmla="*/ 6 w 175"/>
              <a:gd name="T11" fmla="*/ 237 h 237"/>
              <a:gd name="T12" fmla="*/ 12 w 175"/>
              <a:gd name="T13" fmla="*/ 237 h 237"/>
              <a:gd name="T14" fmla="*/ 14 w 175"/>
              <a:gd name="T15" fmla="*/ 132 h 237"/>
              <a:gd name="T16" fmla="*/ 14 w 175"/>
              <a:gd name="T17" fmla="*/ 132 h 237"/>
              <a:gd name="T18" fmla="*/ 175 w 175"/>
              <a:gd name="T19" fmla="*/ 132 h 237"/>
              <a:gd name="T20" fmla="*/ 135 w 175"/>
              <a:gd name="T21" fmla="*/ 70 h 237"/>
              <a:gd name="T22" fmla="*/ 175 w 175"/>
              <a:gd name="T23" fmla="*/ 9 h 237"/>
              <a:gd name="T24" fmla="*/ 160 w 175"/>
              <a:gd name="T25" fmla="*/ 124 h 237"/>
              <a:gd name="T26" fmla="*/ 15 w 175"/>
              <a:gd name="T27" fmla="*/ 123 h 237"/>
              <a:gd name="T28" fmla="*/ 16 w 175"/>
              <a:gd name="T29" fmla="*/ 17 h 237"/>
              <a:gd name="T30" fmla="*/ 160 w 175"/>
              <a:gd name="T31" fmla="*/ 17 h 237"/>
              <a:gd name="T32" fmla="*/ 126 w 175"/>
              <a:gd name="T33" fmla="*/ 70 h 237"/>
              <a:gd name="T34" fmla="*/ 160 w 175"/>
              <a:gd name="T35" fmla="*/ 12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37">
                <a:moveTo>
                  <a:pt x="175" y="9"/>
                </a:moveTo>
                <a:cubicBezTo>
                  <a:pt x="17" y="9"/>
                  <a:pt x="17" y="9"/>
                  <a:pt x="17" y="9"/>
                </a:cubicBezTo>
                <a:cubicBezTo>
                  <a:pt x="17" y="3"/>
                  <a:pt x="17" y="3"/>
                  <a:pt x="17" y="3"/>
                </a:cubicBezTo>
                <a:cubicBezTo>
                  <a:pt x="17" y="2"/>
                  <a:pt x="13" y="0"/>
                  <a:pt x="9" y="0"/>
                </a:cubicBezTo>
                <a:cubicBezTo>
                  <a:pt x="4" y="0"/>
                  <a:pt x="0" y="2"/>
                  <a:pt x="0" y="3"/>
                </a:cubicBezTo>
                <a:cubicBezTo>
                  <a:pt x="6" y="237"/>
                  <a:pt x="6" y="237"/>
                  <a:pt x="6" y="237"/>
                </a:cubicBezTo>
                <a:cubicBezTo>
                  <a:pt x="12" y="237"/>
                  <a:pt x="12" y="237"/>
                  <a:pt x="12" y="237"/>
                </a:cubicBezTo>
                <a:cubicBezTo>
                  <a:pt x="14" y="132"/>
                  <a:pt x="14" y="132"/>
                  <a:pt x="14" y="132"/>
                </a:cubicBezTo>
                <a:cubicBezTo>
                  <a:pt x="14" y="132"/>
                  <a:pt x="14" y="132"/>
                  <a:pt x="14" y="132"/>
                </a:cubicBezTo>
                <a:cubicBezTo>
                  <a:pt x="175" y="132"/>
                  <a:pt x="175" y="132"/>
                  <a:pt x="175" y="132"/>
                </a:cubicBezTo>
                <a:cubicBezTo>
                  <a:pt x="135" y="70"/>
                  <a:pt x="135" y="70"/>
                  <a:pt x="135" y="70"/>
                </a:cubicBezTo>
                <a:lnTo>
                  <a:pt x="175" y="9"/>
                </a:lnTo>
                <a:close/>
                <a:moveTo>
                  <a:pt x="160" y="124"/>
                </a:moveTo>
                <a:cubicBezTo>
                  <a:pt x="15" y="123"/>
                  <a:pt x="15" y="123"/>
                  <a:pt x="15" y="123"/>
                </a:cubicBezTo>
                <a:cubicBezTo>
                  <a:pt x="16" y="17"/>
                  <a:pt x="16" y="17"/>
                  <a:pt x="16" y="17"/>
                </a:cubicBezTo>
                <a:cubicBezTo>
                  <a:pt x="160" y="17"/>
                  <a:pt x="160" y="17"/>
                  <a:pt x="160" y="17"/>
                </a:cubicBezTo>
                <a:cubicBezTo>
                  <a:pt x="126" y="70"/>
                  <a:pt x="126" y="70"/>
                  <a:pt x="126" y="70"/>
                </a:cubicBezTo>
                <a:lnTo>
                  <a:pt x="160" y="12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7" name="Freeform 239"/>
          <p:cNvSpPr>
            <a:spLocks noChangeAspect="1" noEditPoints="1"/>
          </p:cNvSpPr>
          <p:nvPr/>
        </p:nvSpPr>
        <p:spPr bwMode="auto">
          <a:xfrm>
            <a:off x="790610" y="2890793"/>
            <a:ext cx="358574" cy="359412"/>
          </a:xfrm>
          <a:custGeom>
            <a:avLst/>
            <a:gdLst>
              <a:gd name="T0" fmla="*/ 214 w 214"/>
              <a:gd name="T1" fmla="*/ 107 h 214"/>
              <a:gd name="T2" fmla="*/ 108 w 214"/>
              <a:gd name="T3" fmla="*/ 0 h 214"/>
              <a:gd name="T4" fmla="*/ 14 w 214"/>
              <a:gd name="T5" fmla="*/ 55 h 214"/>
              <a:gd name="T6" fmla="*/ 1 w 214"/>
              <a:gd name="T7" fmla="*/ 105 h 214"/>
              <a:gd name="T8" fmla="*/ 12 w 214"/>
              <a:gd name="T9" fmla="*/ 155 h 214"/>
              <a:gd name="T10" fmla="*/ 109 w 214"/>
              <a:gd name="T11" fmla="*/ 213 h 214"/>
              <a:gd name="T12" fmla="*/ 116 w 214"/>
              <a:gd name="T13" fmla="*/ 213 h 214"/>
              <a:gd name="T14" fmla="*/ 118 w 214"/>
              <a:gd name="T15" fmla="*/ 213 h 214"/>
              <a:gd name="T16" fmla="*/ 200 w 214"/>
              <a:gd name="T17" fmla="*/ 160 h 214"/>
              <a:gd name="T18" fmla="*/ 21 w 214"/>
              <a:gd name="T19" fmla="*/ 112 h 214"/>
              <a:gd name="T20" fmla="*/ 7 w 214"/>
              <a:gd name="T21" fmla="*/ 107 h 214"/>
              <a:gd name="T22" fmla="*/ 21 w 214"/>
              <a:gd name="T23" fmla="*/ 106 h 214"/>
              <a:gd name="T24" fmla="*/ 63 w 214"/>
              <a:gd name="T25" fmla="*/ 29 h 214"/>
              <a:gd name="T26" fmla="*/ 38 w 214"/>
              <a:gd name="T27" fmla="*/ 61 h 214"/>
              <a:gd name="T28" fmla="*/ 202 w 214"/>
              <a:gd name="T29" fmla="*/ 107 h 214"/>
              <a:gd name="T30" fmla="*/ 199 w 214"/>
              <a:gd name="T31" fmla="*/ 65 h 214"/>
              <a:gd name="T32" fmla="*/ 196 w 214"/>
              <a:gd name="T33" fmla="*/ 109 h 214"/>
              <a:gd name="T34" fmla="*/ 158 w 214"/>
              <a:gd name="T35" fmla="*/ 74 h 214"/>
              <a:gd name="T36" fmla="*/ 124 w 214"/>
              <a:gd name="T37" fmla="*/ 198 h 214"/>
              <a:gd name="T38" fmla="*/ 141 w 214"/>
              <a:gd name="T39" fmla="*/ 174 h 214"/>
              <a:gd name="T40" fmla="*/ 108 w 214"/>
              <a:gd name="T41" fmla="*/ 176 h 214"/>
              <a:gd name="T42" fmla="*/ 82 w 214"/>
              <a:gd name="T43" fmla="*/ 175 h 214"/>
              <a:gd name="T44" fmla="*/ 108 w 214"/>
              <a:gd name="T45" fmla="*/ 78 h 214"/>
              <a:gd name="T46" fmla="*/ 68 w 214"/>
              <a:gd name="T47" fmla="*/ 107 h 214"/>
              <a:gd name="T48" fmla="*/ 132 w 214"/>
              <a:gd name="T49" fmla="*/ 24 h 214"/>
              <a:gd name="T50" fmla="*/ 151 w 214"/>
              <a:gd name="T51" fmla="*/ 69 h 214"/>
              <a:gd name="T52" fmla="*/ 136 w 214"/>
              <a:gd name="T53" fmla="*/ 29 h 214"/>
              <a:gd name="T54" fmla="*/ 90 w 214"/>
              <a:gd name="T55" fmla="*/ 26 h 214"/>
              <a:gd name="T56" fmla="*/ 108 w 214"/>
              <a:gd name="T57" fmla="*/ 72 h 214"/>
              <a:gd name="T58" fmla="*/ 108 w 214"/>
              <a:gd name="T59" fmla="*/ 32 h 214"/>
              <a:gd name="T60" fmla="*/ 79 w 214"/>
              <a:gd name="T61" fmla="*/ 168 h 214"/>
              <a:gd name="T62" fmla="*/ 114 w 214"/>
              <a:gd name="T63" fmla="*/ 205 h 214"/>
              <a:gd name="T64" fmla="*/ 114 w 214"/>
              <a:gd name="T65" fmla="*/ 205 h 214"/>
              <a:gd name="T66" fmla="*/ 154 w 214"/>
              <a:gd name="T67" fmla="*/ 124 h 214"/>
              <a:gd name="T68" fmla="*/ 114 w 214"/>
              <a:gd name="T69" fmla="*/ 120 h 214"/>
              <a:gd name="T70" fmla="*/ 155 w 214"/>
              <a:gd name="T71" fmla="*/ 107 h 214"/>
              <a:gd name="T72" fmla="*/ 157 w 214"/>
              <a:gd name="T73" fmla="*/ 68 h 214"/>
              <a:gd name="T74" fmla="*/ 186 w 214"/>
              <a:gd name="T75" fmla="*/ 62 h 214"/>
              <a:gd name="T76" fmla="*/ 128 w 214"/>
              <a:gd name="T77" fmla="*/ 10 h 214"/>
              <a:gd name="T78" fmla="*/ 95 w 214"/>
              <a:gd name="T79" fmla="*/ 10 h 214"/>
              <a:gd name="T80" fmla="*/ 95 w 214"/>
              <a:gd name="T81" fmla="*/ 10 h 214"/>
              <a:gd name="T82" fmla="*/ 82 w 214"/>
              <a:gd name="T83" fmla="*/ 9 h 214"/>
              <a:gd name="T84" fmla="*/ 63 w 214"/>
              <a:gd name="T85" fmla="*/ 107 h 214"/>
              <a:gd name="T86" fmla="*/ 27 w 214"/>
              <a:gd name="T87" fmla="*/ 107 h 214"/>
              <a:gd name="T88" fmla="*/ 27 w 214"/>
              <a:gd name="T89" fmla="*/ 114 h 214"/>
              <a:gd name="T90" fmla="*/ 43 w 214"/>
              <a:gd name="T91" fmla="*/ 161 h 214"/>
              <a:gd name="T92" fmla="*/ 90 w 214"/>
              <a:gd name="T93" fmla="*/ 198 h 214"/>
              <a:gd name="T94" fmla="*/ 75 w 214"/>
              <a:gd name="T95" fmla="*/ 174 h 214"/>
              <a:gd name="T96" fmla="*/ 79 w 214"/>
              <a:gd name="T97" fmla="*/ 203 h 214"/>
              <a:gd name="T98" fmla="*/ 148 w 214"/>
              <a:gd name="T99" fmla="*/ 173 h 214"/>
              <a:gd name="T100" fmla="*/ 134 w 214"/>
              <a:gd name="T101" fmla="*/ 197 h 214"/>
              <a:gd name="T102" fmla="*/ 196 w 214"/>
              <a:gd name="T103" fmla="*/ 115 h 214"/>
              <a:gd name="T104" fmla="*/ 202 w 214"/>
              <a:gd name="T105" fmla="*/ 113 h 214"/>
              <a:gd name="T106" fmla="*/ 189 w 214"/>
              <a:gd name="T107" fmla="*/ 158 h 214"/>
              <a:gd name="T108" fmla="*/ 192 w 214"/>
              <a:gd name="T109" fmla="*/ 60 h 214"/>
              <a:gd name="T110" fmla="*/ 197 w 214"/>
              <a:gd name="T111" fmla="*/ 59 h 214"/>
              <a:gd name="T112" fmla="*/ 32 w 214"/>
              <a:gd name="T113" fmla="*/ 59 h 214"/>
              <a:gd name="T114" fmla="*/ 22 w 214"/>
              <a:gd name="T115" fmla="*/ 160 h 214"/>
              <a:gd name="T116" fmla="*/ 54 w 214"/>
              <a:gd name="T117" fmla="*/ 192 h 214"/>
              <a:gd name="T118" fmla="*/ 166 w 214"/>
              <a:gd name="T119" fmla="*/ 189 h 214"/>
              <a:gd name="T120" fmla="*/ 191 w 214"/>
              <a:gd name="T121" fmla="*/ 1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14">
                <a:moveTo>
                  <a:pt x="214" y="107"/>
                </a:moveTo>
                <a:cubicBezTo>
                  <a:pt x="214" y="107"/>
                  <a:pt x="214" y="107"/>
                  <a:pt x="214" y="107"/>
                </a:cubicBezTo>
                <a:cubicBezTo>
                  <a:pt x="214" y="107"/>
                  <a:pt x="214" y="107"/>
                  <a:pt x="214" y="107"/>
                </a:cubicBezTo>
                <a:cubicBezTo>
                  <a:pt x="214" y="69"/>
                  <a:pt x="195" y="36"/>
                  <a:pt x="165" y="17"/>
                </a:cubicBezTo>
                <a:cubicBezTo>
                  <a:pt x="165" y="16"/>
                  <a:pt x="164" y="15"/>
                  <a:pt x="163" y="15"/>
                </a:cubicBezTo>
                <a:cubicBezTo>
                  <a:pt x="147" y="6"/>
                  <a:pt x="128" y="0"/>
                  <a:pt x="108" y="0"/>
                </a:cubicBezTo>
                <a:cubicBezTo>
                  <a:pt x="69" y="0"/>
                  <a:pt x="35" y="21"/>
                  <a:pt x="16" y="52"/>
                </a:cubicBezTo>
                <a:cubicBezTo>
                  <a:pt x="15" y="52"/>
                  <a:pt x="15" y="53"/>
                  <a:pt x="15" y="53"/>
                </a:cubicBezTo>
                <a:cubicBezTo>
                  <a:pt x="14" y="54"/>
                  <a:pt x="14" y="55"/>
                  <a:pt x="14" y="55"/>
                </a:cubicBezTo>
                <a:cubicBezTo>
                  <a:pt x="7" y="69"/>
                  <a:pt x="2" y="84"/>
                  <a:pt x="1" y="101"/>
                </a:cubicBezTo>
                <a:cubicBezTo>
                  <a:pt x="1" y="101"/>
                  <a:pt x="0" y="101"/>
                  <a:pt x="0" y="102"/>
                </a:cubicBezTo>
                <a:cubicBezTo>
                  <a:pt x="0" y="103"/>
                  <a:pt x="0" y="104"/>
                  <a:pt x="1" y="105"/>
                </a:cubicBezTo>
                <a:cubicBezTo>
                  <a:pt x="1" y="105"/>
                  <a:pt x="1" y="106"/>
                  <a:pt x="1" y="107"/>
                </a:cubicBezTo>
                <a:cubicBezTo>
                  <a:pt x="1" y="123"/>
                  <a:pt x="5" y="138"/>
                  <a:pt x="11" y="152"/>
                </a:cubicBezTo>
                <a:cubicBezTo>
                  <a:pt x="11" y="153"/>
                  <a:pt x="11" y="155"/>
                  <a:pt x="12" y="155"/>
                </a:cubicBezTo>
                <a:cubicBezTo>
                  <a:pt x="12" y="155"/>
                  <a:pt x="13" y="155"/>
                  <a:pt x="13" y="155"/>
                </a:cubicBezTo>
                <a:cubicBezTo>
                  <a:pt x="30" y="190"/>
                  <a:pt x="66" y="214"/>
                  <a:pt x="108" y="214"/>
                </a:cubicBezTo>
                <a:cubicBezTo>
                  <a:pt x="108" y="214"/>
                  <a:pt x="108" y="213"/>
                  <a:pt x="109" y="213"/>
                </a:cubicBezTo>
                <a:cubicBezTo>
                  <a:pt x="109" y="214"/>
                  <a:pt x="110" y="214"/>
                  <a:pt x="111" y="214"/>
                </a:cubicBezTo>
                <a:cubicBezTo>
                  <a:pt x="112" y="214"/>
                  <a:pt x="112" y="214"/>
                  <a:pt x="113" y="213"/>
                </a:cubicBezTo>
                <a:cubicBezTo>
                  <a:pt x="114" y="213"/>
                  <a:pt x="115" y="213"/>
                  <a:pt x="116" y="213"/>
                </a:cubicBezTo>
                <a:cubicBezTo>
                  <a:pt x="116" y="213"/>
                  <a:pt x="116" y="213"/>
                  <a:pt x="117" y="213"/>
                </a:cubicBezTo>
                <a:cubicBezTo>
                  <a:pt x="117" y="213"/>
                  <a:pt x="117" y="213"/>
                  <a:pt x="117" y="213"/>
                </a:cubicBezTo>
                <a:cubicBezTo>
                  <a:pt x="118" y="213"/>
                  <a:pt x="118" y="213"/>
                  <a:pt x="118" y="213"/>
                </a:cubicBezTo>
                <a:cubicBezTo>
                  <a:pt x="118" y="213"/>
                  <a:pt x="118" y="213"/>
                  <a:pt x="118" y="213"/>
                </a:cubicBezTo>
                <a:cubicBezTo>
                  <a:pt x="153" y="210"/>
                  <a:pt x="183" y="190"/>
                  <a:pt x="200" y="161"/>
                </a:cubicBezTo>
                <a:cubicBezTo>
                  <a:pt x="200" y="161"/>
                  <a:pt x="200" y="160"/>
                  <a:pt x="200" y="160"/>
                </a:cubicBezTo>
                <a:cubicBezTo>
                  <a:pt x="209" y="144"/>
                  <a:pt x="214" y="126"/>
                  <a:pt x="214" y="107"/>
                </a:cubicBezTo>
                <a:close/>
                <a:moveTo>
                  <a:pt x="7" y="107"/>
                </a:moveTo>
                <a:cubicBezTo>
                  <a:pt x="10" y="109"/>
                  <a:pt x="15" y="110"/>
                  <a:pt x="21" y="112"/>
                </a:cubicBezTo>
                <a:cubicBezTo>
                  <a:pt x="22" y="129"/>
                  <a:pt x="27" y="145"/>
                  <a:pt x="34" y="159"/>
                </a:cubicBezTo>
                <a:cubicBezTo>
                  <a:pt x="25" y="155"/>
                  <a:pt x="20" y="153"/>
                  <a:pt x="17" y="151"/>
                </a:cubicBezTo>
                <a:cubicBezTo>
                  <a:pt x="11" y="138"/>
                  <a:pt x="7" y="123"/>
                  <a:pt x="7" y="107"/>
                </a:cubicBezTo>
                <a:close/>
                <a:moveTo>
                  <a:pt x="19" y="59"/>
                </a:moveTo>
                <a:cubicBezTo>
                  <a:pt x="21" y="61"/>
                  <a:pt x="25" y="62"/>
                  <a:pt x="30" y="64"/>
                </a:cubicBezTo>
                <a:cubicBezTo>
                  <a:pt x="24" y="77"/>
                  <a:pt x="21" y="91"/>
                  <a:pt x="21" y="106"/>
                </a:cubicBezTo>
                <a:cubicBezTo>
                  <a:pt x="15" y="104"/>
                  <a:pt x="10" y="102"/>
                  <a:pt x="7" y="101"/>
                </a:cubicBezTo>
                <a:cubicBezTo>
                  <a:pt x="8" y="86"/>
                  <a:pt x="12" y="72"/>
                  <a:pt x="19" y="59"/>
                </a:cubicBezTo>
                <a:close/>
                <a:moveTo>
                  <a:pt x="63" y="29"/>
                </a:moveTo>
                <a:cubicBezTo>
                  <a:pt x="67" y="29"/>
                  <a:pt x="73" y="30"/>
                  <a:pt x="80" y="31"/>
                </a:cubicBezTo>
                <a:cubicBezTo>
                  <a:pt x="74" y="41"/>
                  <a:pt x="69" y="54"/>
                  <a:pt x="66" y="68"/>
                </a:cubicBezTo>
                <a:cubicBezTo>
                  <a:pt x="55" y="66"/>
                  <a:pt x="45" y="63"/>
                  <a:pt x="38" y="61"/>
                </a:cubicBezTo>
                <a:cubicBezTo>
                  <a:pt x="44" y="48"/>
                  <a:pt x="52" y="37"/>
                  <a:pt x="63" y="29"/>
                </a:cubicBezTo>
                <a:close/>
                <a:moveTo>
                  <a:pt x="208" y="105"/>
                </a:moveTo>
                <a:cubicBezTo>
                  <a:pt x="206" y="105"/>
                  <a:pt x="204" y="106"/>
                  <a:pt x="202" y="107"/>
                </a:cubicBezTo>
                <a:cubicBezTo>
                  <a:pt x="202" y="107"/>
                  <a:pt x="202" y="107"/>
                  <a:pt x="202" y="107"/>
                </a:cubicBezTo>
                <a:cubicBezTo>
                  <a:pt x="202" y="92"/>
                  <a:pt x="199" y="79"/>
                  <a:pt x="194" y="66"/>
                </a:cubicBezTo>
                <a:cubicBezTo>
                  <a:pt x="196" y="65"/>
                  <a:pt x="198" y="65"/>
                  <a:pt x="199" y="65"/>
                </a:cubicBezTo>
                <a:cubicBezTo>
                  <a:pt x="205" y="77"/>
                  <a:pt x="208" y="90"/>
                  <a:pt x="208" y="105"/>
                </a:cubicBezTo>
                <a:close/>
                <a:moveTo>
                  <a:pt x="196" y="107"/>
                </a:moveTo>
                <a:cubicBezTo>
                  <a:pt x="196" y="107"/>
                  <a:pt x="196" y="108"/>
                  <a:pt x="196" y="109"/>
                </a:cubicBezTo>
                <a:cubicBezTo>
                  <a:pt x="184" y="112"/>
                  <a:pt x="172" y="115"/>
                  <a:pt x="160" y="117"/>
                </a:cubicBezTo>
                <a:cubicBezTo>
                  <a:pt x="161" y="113"/>
                  <a:pt x="161" y="110"/>
                  <a:pt x="161" y="107"/>
                </a:cubicBezTo>
                <a:cubicBezTo>
                  <a:pt x="161" y="95"/>
                  <a:pt x="160" y="84"/>
                  <a:pt x="158" y="74"/>
                </a:cubicBezTo>
                <a:cubicBezTo>
                  <a:pt x="168" y="72"/>
                  <a:pt x="178" y="70"/>
                  <a:pt x="188" y="67"/>
                </a:cubicBezTo>
                <a:cubicBezTo>
                  <a:pt x="193" y="80"/>
                  <a:pt x="196" y="93"/>
                  <a:pt x="196" y="107"/>
                </a:cubicBezTo>
                <a:close/>
                <a:moveTo>
                  <a:pt x="124" y="198"/>
                </a:moveTo>
                <a:cubicBezTo>
                  <a:pt x="121" y="198"/>
                  <a:pt x="117" y="199"/>
                  <a:pt x="114" y="199"/>
                </a:cubicBezTo>
                <a:cubicBezTo>
                  <a:pt x="114" y="176"/>
                  <a:pt x="114" y="176"/>
                  <a:pt x="114" y="176"/>
                </a:cubicBezTo>
                <a:cubicBezTo>
                  <a:pt x="122" y="175"/>
                  <a:pt x="132" y="175"/>
                  <a:pt x="141" y="174"/>
                </a:cubicBezTo>
                <a:cubicBezTo>
                  <a:pt x="137" y="184"/>
                  <a:pt x="131" y="192"/>
                  <a:pt x="124" y="198"/>
                </a:cubicBezTo>
                <a:close/>
                <a:moveTo>
                  <a:pt x="82" y="175"/>
                </a:moveTo>
                <a:cubicBezTo>
                  <a:pt x="90" y="176"/>
                  <a:pt x="99" y="176"/>
                  <a:pt x="108" y="176"/>
                </a:cubicBezTo>
                <a:cubicBezTo>
                  <a:pt x="108" y="199"/>
                  <a:pt x="108" y="199"/>
                  <a:pt x="108" y="199"/>
                </a:cubicBezTo>
                <a:cubicBezTo>
                  <a:pt x="105" y="199"/>
                  <a:pt x="102" y="199"/>
                  <a:pt x="99" y="198"/>
                </a:cubicBezTo>
                <a:cubicBezTo>
                  <a:pt x="93" y="193"/>
                  <a:pt x="87" y="185"/>
                  <a:pt x="82" y="175"/>
                </a:cubicBezTo>
                <a:close/>
                <a:moveTo>
                  <a:pt x="68" y="107"/>
                </a:moveTo>
                <a:cubicBezTo>
                  <a:pt x="68" y="96"/>
                  <a:pt x="69" y="85"/>
                  <a:pt x="71" y="75"/>
                </a:cubicBezTo>
                <a:cubicBezTo>
                  <a:pt x="82" y="77"/>
                  <a:pt x="94" y="78"/>
                  <a:pt x="108" y="78"/>
                </a:cubicBezTo>
                <a:cubicBezTo>
                  <a:pt x="108" y="120"/>
                  <a:pt x="108" y="120"/>
                  <a:pt x="108" y="120"/>
                </a:cubicBezTo>
                <a:cubicBezTo>
                  <a:pt x="94" y="120"/>
                  <a:pt x="81" y="118"/>
                  <a:pt x="69" y="117"/>
                </a:cubicBezTo>
                <a:cubicBezTo>
                  <a:pt x="69" y="113"/>
                  <a:pt x="68" y="110"/>
                  <a:pt x="68" y="107"/>
                </a:cubicBezTo>
                <a:close/>
                <a:moveTo>
                  <a:pt x="114" y="26"/>
                </a:moveTo>
                <a:cubicBezTo>
                  <a:pt x="114" y="8"/>
                  <a:pt x="114" y="8"/>
                  <a:pt x="114" y="8"/>
                </a:cubicBezTo>
                <a:cubicBezTo>
                  <a:pt x="120" y="11"/>
                  <a:pt x="127" y="17"/>
                  <a:pt x="132" y="24"/>
                </a:cubicBezTo>
                <a:cubicBezTo>
                  <a:pt x="126" y="25"/>
                  <a:pt x="120" y="26"/>
                  <a:pt x="114" y="26"/>
                </a:cubicBezTo>
                <a:close/>
                <a:moveTo>
                  <a:pt x="136" y="29"/>
                </a:moveTo>
                <a:cubicBezTo>
                  <a:pt x="142" y="40"/>
                  <a:pt x="148" y="53"/>
                  <a:pt x="151" y="69"/>
                </a:cubicBezTo>
                <a:cubicBezTo>
                  <a:pt x="137" y="71"/>
                  <a:pt x="125" y="72"/>
                  <a:pt x="114" y="72"/>
                </a:cubicBezTo>
                <a:cubicBezTo>
                  <a:pt x="114" y="32"/>
                  <a:pt x="114" y="32"/>
                  <a:pt x="114" y="32"/>
                </a:cubicBezTo>
                <a:cubicBezTo>
                  <a:pt x="121" y="31"/>
                  <a:pt x="128" y="31"/>
                  <a:pt x="136" y="29"/>
                </a:cubicBezTo>
                <a:close/>
                <a:moveTo>
                  <a:pt x="108" y="9"/>
                </a:moveTo>
                <a:cubicBezTo>
                  <a:pt x="108" y="26"/>
                  <a:pt x="108" y="26"/>
                  <a:pt x="108" y="26"/>
                </a:cubicBezTo>
                <a:cubicBezTo>
                  <a:pt x="102" y="26"/>
                  <a:pt x="95" y="26"/>
                  <a:pt x="90" y="26"/>
                </a:cubicBezTo>
                <a:cubicBezTo>
                  <a:pt x="95" y="18"/>
                  <a:pt x="101" y="12"/>
                  <a:pt x="108" y="9"/>
                </a:cubicBezTo>
                <a:close/>
                <a:moveTo>
                  <a:pt x="108" y="32"/>
                </a:moveTo>
                <a:cubicBezTo>
                  <a:pt x="108" y="72"/>
                  <a:pt x="108" y="72"/>
                  <a:pt x="108" y="72"/>
                </a:cubicBezTo>
                <a:cubicBezTo>
                  <a:pt x="95" y="72"/>
                  <a:pt x="83" y="71"/>
                  <a:pt x="72" y="69"/>
                </a:cubicBezTo>
                <a:cubicBezTo>
                  <a:pt x="75" y="55"/>
                  <a:pt x="80" y="42"/>
                  <a:pt x="86" y="31"/>
                </a:cubicBezTo>
                <a:cubicBezTo>
                  <a:pt x="93" y="32"/>
                  <a:pt x="100" y="32"/>
                  <a:pt x="108" y="32"/>
                </a:cubicBezTo>
                <a:close/>
                <a:moveTo>
                  <a:pt x="108" y="126"/>
                </a:moveTo>
                <a:cubicBezTo>
                  <a:pt x="108" y="170"/>
                  <a:pt x="108" y="170"/>
                  <a:pt x="108" y="170"/>
                </a:cubicBezTo>
                <a:cubicBezTo>
                  <a:pt x="98" y="170"/>
                  <a:pt x="88" y="169"/>
                  <a:pt x="79" y="168"/>
                </a:cubicBezTo>
                <a:cubicBezTo>
                  <a:pt x="74" y="155"/>
                  <a:pt x="71" y="140"/>
                  <a:pt x="69" y="123"/>
                </a:cubicBezTo>
                <a:cubicBezTo>
                  <a:pt x="81" y="124"/>
                  <a:pt x="94" y="125"/>
                  <a:pt x="108" y="126"/>
                </a:cubicBezTo>
                <a:close/>
                <a:moveTo>
                  <a:pt x="114" y="205"/>
                </a:moveTo>
                <a:cubicBezTo>
                  <a:pt x="114" y="205"/>
                  <a:pt x="114" y="205"/>
                  <a:pt x="114" y="205"/>
                </a:cubicBezTo>
                <a:cubicBezTo>
                  <a:pt x="114" y="205"/>
                  <a:pt x="114" y="205"/>
                  <a:pt x="115" y="205"/>
                </a:cubicBezTo>
                <a:cubicBezTo>
                  <a:pt x="114" y="205"/>
                  <a:pt x="114" y="205"/>
                  <a:pt x="114" y="205"/>
                </a:cubicBezTo>
                <a:close/>
                <a:moveTo>
                  <a:pt x="114" y="170"/>
                </a:moveTo>
                <a:cubicBezTo>
                  <a:pt x="114" y="126"/>
                  <a:pt x="114" y="126"/>
                  <a:pt x="114" y="126"/>
                </a:cubicBezTo>
                <a:cubicBezTo>
                  <a:pt x="127" y="126"/>
                  <a:pt x="140" y="125"/>
                  <a:pt x="154" y="124"/>
                </a:cubicBezTo>
                <a:cubicBezTo>
                  <a:pt x="153" y="140"/>
                  <a:pt x="149" y="155"/>
                  <a:pt x="144" y="167"/>
                </a:cubicBezTo>
                <a:cubicBezTo>
                  <a:pt x="133" y="169"/>
                  <a:pt x="123" y="169"/>
                  <a:pt x="114" y="170"/>
                </a:cubicBezTo>
                <a:close/>
                <a:moveTo>
                  <a:pt x="114" y="120"/>
                </a:moveTo>
                <a:cubicBezTo>
                  <a:pt x="114" y="78"/>
                  <a:pt x="114" y="78"/>
                  <a:pt x="114" y="78"/>
                </a:cubicBezTo>
                <a:cubicBezTo>
                  <a:pt x="125" y="78"/>
                  <a:pt x="138" y="77"/>
                  <a:pt x="152" y="75"/>
                </a:cubicBezTo>
                <a:cubicBezTo>
                  <a:pt x="154" y="85"/>
                  <a:pt x="155" y="96"/>
                  <a:pt x="155" y="107"/>
                </a:cubicBezTo>
                <a:cubicBezTo>
                  <a:pt x="155" y="110"/>
                  <a:pt x="155" y="114"/>
                  <a:pt x="154" y="117"/>
                </a:cubicBezTo>
                <a:cubicBezTo>
                  <a:pt x="140" y="119"/>
                  <a:pt x="127" y="120"/>
                  <a:pt x="114" y="120"/>
                </a:cubicBezTo>
                <a:close/>
                <a:moveTo>
                  <a:pt x="157" y="68"/>
                </a:moveTo>
                <a:cubicBezTo>
                  <a:pt x="154" y="53"/>
                  <a:pt x="149" y="39"/>
                  <a:pt x="142" y="28"/>
                </a:cubicBezTo>
                <a:cubicBezTo>
                  <a:pt x="146" y="27"/>
                  <a:pt x="151" y="26"/>
                  <a:pt x="155" y="24"/>
                </a:cubicBezTo>
                <a:cubicBezTo>
                  <a:pt x="168" y="34"/>
                  <a:pt x="179" y="47"/>
                  <a:pt x="186" y="62"/>
                </a:cubicBezTo>
                <a:cubicBezTo>
                  <a:pt x="176" y="64"/>
                  <a:pt x="166" y="66"/>
                  <a:pt x="157" y="68"/>
                </a:cubicBezTo>
                <a:close/>
                <a:moveTo>
                  <a:pt x="139" y="23"/>
                </a:moveTo>
                <a:cubicBezTo>
                  <a:pt x="135" y="18"/>
                  <a:pt x="132" y="14"/>
                  <a:pt x="128" y="10"/>
                </a:cubicBezTo>
                <a:cubicBezTo>
                  <a:pt x="135" y="13"/>
                  <a:pt x="142" y="16"/>
                  <a:pt x="149" y="20"/>
                </a:cubicBezTo>
                <a:cubicBezTo>
                  <a:pt x="146" y="21"/>
                  <a:pt x="142" y="22"/>
                  <a:pt x="139" y="23"/>
                </a:cubicBezTo>
                <a:close/>
                <a:moveTo>
                  <a:pt x="95" y="10"/>
                </a:moveTo>
                <a:cubicBezTo>
                  <a:pt x="91" y="14"/>
                  <a:pt x="87" y="19"/>
                  <a:pt x="83" y="25"/>
                </a:cubicBezTo>
                <a:cubicBezTo>
                  <a:pt x="78" y="25"/>
                  <a:pt x="73" y="24"/>
                  <a:pt x="69" y="23"/>
                </a:cubicBezTo>
                <a:cubicBezTo>
                  <a:pt x="77" y="18"/>
                  <a:pt x="86" y="13"/>
                  <a:pt x="95" y="10"/>
                </a:cubicBezTo>
                <a:close/>
                <a:moveTo>
                  <a:pt x="61" y="22"/>
                </a:moveTo>
                <a:cubicBezTo>
                  <a:pt x="59" y="22"/>
                  <a:pt x="56" y="21"/>
                  <a:pt x="55" y="21"/>
                </a:cubicBezTo>
                <a:cubicBezTo>
                  <a:pt x="63" y="16"/>
                  <a:pt x="72" y="12"/>
                  <a:pt x="82" y="9"/>
                </a:cubicBezTo>
                <a:cubicBezTo>
                  <a:pt x="75" y="13"/>
                  <a:pt x="68" y="17"/>
                  <a:pt x="61" y="22"/>
                </a:cubicBezTo>
                <a:close/>
                <a:moveTo>
                  <a:pt x="65" y="74"/>
                </a:moveTo>
                <a:cubicBezTo>
                  <a:pt x="63" y="85"/>
                  <a:pt x="63" y="95"/>
                  <a:pt x="63" y="107"/>
                </a:cubicBezTo>
                <a:cubicBezTo>
                  <a:pt x="63" y="110"/>
                  <a:pt x="63" y="113"/>
                  <a:pt x="63" y="116"/>
                </a:cubicBezTo>
                <a:cubicBezTo>
                  <a:pt x="49" y="113"/>
                  <a:pt x="37" y="110"/>
                  <a:pt x="27" y="108"/>
                </a:cubicBezTo>
                <a:cubicBezTo>
                  <a:pt x="27" y="107"/>
                  <a:pt x="27" y="107"/>
                  <a:pt x="27" y="107"/>
                </a:cubicBezTo>
                <a:cubicBezTo>
                  <a:pt x="27" y="92"/>
                  <a:pt x="30" y="79"/>
                  <a:pt x="35" y="66"/>
                </a:cubicBezTo>
                <a:cubicBezTo>
                  <a:pt x="43" y="69"/>
                  <a:pt x="53" y="72"/>
                  <a:pt x="65" y="74"/>
                </a:cubicBezTo>
                <a:close/>
                <a:moveTo>
                  <a:pt x="27" y="114"/>
                </a:moveTo>
                <a:cubicBezTo>
                  <a:pt x="37" y="117"/>
                  <a:pt x="49" y="119"/>
                  <a:pt x="63" y="122"/>
                </a:cubicBezTo>
                <a:cubicBezTo>
                  <a:pt x="64" y="139"/>
                  <a:pt x="68" y="154"/>
                  <a:pt x="73" y="168"/>
                </a:cubicBezTo>
                <a:cubicBezTo>
                  <a:pt x="61" y="166"/>
                  <a:pt x="51" y="164"/>
                  <a:pt x="43" y="161"/>
                </a:cubicBezTo>
                <a:cubicBezTo>
                  <a:pt x="34" y="147"/>
                  <a:pt x="29" y="131"/>
                  <a:pt x="27" y="114"/>
                </a:cubicBezTo>
                <a:close/>
                <a:moveTo>
                  <a:pt x="75" y="174"/>
                </a:moveTo>
                <a:cubicBezTo>
                  <a:pt x="79" y="184"/>
                  <a:pt x="84" y="192"/>
                  <a:pt x="90" y="198"/>
                </a:cubicBezTo>
                <a:cubicBezTo>
                  <a:pt x="87" y="198"/>
                  <a:pt x="83" y="197"/>
                  <a:pt x="80" y="197"/>
                </a:cubicBezTo>
                <a:cubicBezTo>
                  <a:pt x="68" y="190"/>
                  <a:pt x="57" y="181"/>
                  <a:pt x="48" y="169"/>
                </a:cubicBezTo>
                <a:cubicBezTo>
                  <a:pt x="56" y="171"/>
                  <a:pt x="65" y="173"/>
                  <a:pt x="75" y="174"/>
                </a:cubicBezTo>
                <a:close/>
                <a:moveTo>
                  <a:pt x="82" y="204"/>
                </a:moveTo>
                <a:cubicBezTo>
                  <a:pt x="80" y="204"/>
                  <a:pt x="78" y="203"/>
                  <a:pt x="75" y="202"/>
                </a:cubicBezTo>
                <a:cubicBezTo>
                  <a:pt x="77" y="202"/>
                  <a:pt x="78" y="203"/>
                  <a:pt x="79" y="203"/>
                </a:cubicBezTo>
                <a:cubicBezTo>
                  <a:pt x="80" y="203"/>
                  <a:pt x="81" y="204"/>
                  <a:pt x="82" y="204"/>
                </a:cubicBezTo>
                <a:close/>
                <a:moveTo>
                  <a:pt x="134" y="197"/>
                </a:moveTo>
                <a:cubicBezTo>
                  <a:pt x="139" y="191"/>
                  <a:pt x="144" y="182"/>
                  <a:pt x="148" y="173"/>
                </a:cubicBezTo>
                <a:cubicBezTo>
                  <a:pt x="157" y="171"/>
                  <a:pt x="167" y="170"/>
                  <a:pt x="176" y="167"/>
                </a:cubicBezTo>
                <a:cubicBezTo>
                  <a:pt x="168" y="179"/>
                  <a:pt x="158" y="188"/>
                  <a:pt x="146" y="195"/>
                </a:cubicBezTo>
                <a:cubicBezTo>
                  <a:pt x="142" y="196"/>
                  <a:pt x="138" y="197"/>
                  <a:pt x="134" y="197"/>
                </a:cubicBezTo>
                <a:close/>
                <a:moveTo>
                  <a:pt x="151" y="166"/>
                </a:moveTo>
                <a:cubicBezTo>
                  <a:pt x="156" y="153"/>
                  <a:pt x="159" y="139"/>
                  <a:pt x="160" y="123"/>
                </a:cubicBezTo>
                <a:cubicBezTo>
                  <a:pt x="172" y="121"/>
                  <a:pt x="184" y="118"/>
                  <a:pt x="196" y="115"/>
                </a:cubicBezTo>
                <a:cubicBezTo>
                  <a:pt x="194" y="131"/>
                  <a:pt x="189" y="147"/>
                  <a:pt x="181" y="160"/>
                </a:cubicBezTo>
                <a:cubicBezTo>
                  <a:pt x="171" y="163"/>
                  <a:pt x="161" y="165"/>
                  <a:pt x="151" y="166"/>
                </a:cubicBezTo>
                <a:close/>
                <a:moveTo>
                  <a:pt x="202" y="113"/>
                </a:moveTo>
                <a:cubicBezTo>
                  <a:pt x="204" y="112"/>
                  <a:pt x="206" y="112"/>
                  <a:pt x="208" y="111"/>
                </a:cubicBezTo>
                <a:cubicBezTo>
                  <a:pt x="208" y="127"/>
                  <a:pt x="203" y="143"/>
                  <a:pt x="195" y="157"/>
                </a:cubicBezTo>
                <a:cubicBezTo>
                  <a:pt x="193" y="157"/>
                  <a:pt x="191" y="158"/>
                  <a:pt x="189" y="158"/>
                </a:cubicBezTo>
                <a:cubicBezTo>
                  <a:pt x="196" y="145"/>
                  <a:pt x="201" y="129"/>
                  <a:pt x="202" y="113"/>
                </a:cubicBezTo>
                <a:close/>
                <a:moveTo>
                  <a:pt x="197" y="59"/>
                </a:moveTo>
                <a:cubicBezTo>
                  <a:pt x="195" y="60"/>
                  <a:pt x="193" y="60"/>
                  <a:pt x="192" y="60"/>
                </a:cubicBezTo>
                <a:cubicBezTo>
                  <a:pt x="185" y="45"/>
                  <a:pt x="174" y="32"/>
                  <a:pt x="162" y="22"/>
                </a:cubicBezTo>
                <a:cubicBezTo>
                  <a:pt x="162" y="22"/>
                  <a:pt x="162" y="22"/>
                  <a:pt x="162" y="22"/>
                </a:cubicBezTo>
                <a:cubicBezTo>
                  <a:pt x="176" y="31"/>
                  <a:pt x="188" y="44"/>
                  <a:pt x="197" y="59"/>
                </a:cubicBezTo>
                <a:close/>
                <a:moveTo>
                  <a:pt x="48" y="25"/>
                </a:moveTo>
                <a:cubicBezTo>
                  <a:pt x="49" y="26"/>
                  <a:pt x="51" y="26"/>
                  <a:pt x="55" y="27"/>
                </a:cubicBezTo>
                <a:cubicBezTo>
                  <a:pt x="46" y="36"/>
                  <a:pt x="38" y="47"/>
                  <a:pt x="32" y="59"/>
                </a:cubicBezTo>
                <a:cubicBezTo>
                  <a:pt x="27" y="57"/>
                  <a:pt x="24" y="55"/>
                  <a:pt x="22" y="54"/>
                </a:cubicBezTo>
                <a:cubicBezTo>
                  <a:pt x="28" y="43"/>
                  <a:pt x="37" y="33"/>
                  <a:pt x="48" y="25"/>
                </a:cubicBezTo>
                <a:close/>
                <a:moveTo>
                  <a:pt x="22" y="160"/>
                </a:moveTo>
                <a:cubicBezTo>
                  <a:pt x="27" y="162"/>
                  <a:pt x="32" y="164"/>
                  <a:pt x="39" y="167"/>
                </a:cubicBezTo>
                <a:cubicBezTo>
                  <a:pt x="46" y="178"/>
                  <a:pt x="55" y="187"/>
                  <a:pt x="66" y="195"/>
                </a:cubicBezTo>
                <a:cubicBezTo>
                  <a:pt x="59" y="193"/>
                  <a:pt x="55" y="192"/>
                  <a:pt x="54" y="192"/>
                </a:cubicBezTo>
                <a:cubicBezTo>
                  <a:pt x="41" y="184"/>
                  <a:pt x="30" y="173"/>
                  <a:pt x="22" y="160"/>
                </a:cubicBezTo>
                <a:close/>
                <a:moveTo>
                  <a:pt x="167" y="188"/>
                </a:moveTo>
                <a:cubicBezTo>
                  <a:pt x="166" y="188"/>
                  <a:pt x="166" y="189"/>
                  <a:pt x="166" y="189"/>
                </a:cubicBezTo>
                <a:cubicBezTo>
                  <a:pt x="165" y="189"/>
                  <a:pt x="165" y="189"/>
                  <a:pt x="164" y="189"/>
                </a:cubicBezTo>
                <a:cubicBezTo>
                  <a:pt x="172" y="182"/>
                  <a:pt x="179" y="174"/>
                  <a:pt x="185" y="165"/>
                </a:cubicBezTo>
                <a:cubicBezTo>
                  <a:pt x="187" y="165"/>
                  <a:pt x="189" y="164"/>
                  <a:pt x="191" y="164"/>
                </a:cubicBezTo>
                <a:cubicBezTo>
                  <a:pt x="184" y="173"/>
                  <a:pt x="176" y="182"/>
                  <a:pt x="167"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8" name="Freeform 267"/>
          <p:cNvSpPr>
            <a:spLocks noChangeAspect="1" noEditPoints="1"/>
          </p:cNvSpPr>
          <p:nvPr/>
        </p:nvSpPr>
        <p:spPr bwMode="auto">
          <a:xfrm>
            <a:off x="1507545" y="2896430"/>
            <a:ext cx="358574" cy="348139"/>
          </a:xfrm>
          <a:custGeom>
            <a:avLst/>
            <a:gdLst>
              <a:gd name="T0" fmla="*/ 95 w 189"/>
              <a:gd name="T1" fmla="*/ 0 h 183"/>
              <a:gd name="T2" fmla="*/ 0 w 189"/>
              <a:gd name="T3" fmla="*/ 71 h 183"/>
              <a:gd name="T4" fmla="*/ 95 w 189"/>
              <a:gd name="T5" fmla="*/ 143 h 183"/>
              <a:gd name="T6" fmla="*/ 139 w 189"/>
              <a:gd name="T7" fmla="*/ 135 h 183"/>
              <a:gd name="T8" fmla="*/ 130 w 189"/>
              <a:gd name="T9" fmla="*/ 183 h 183"/>
              <a:gd name="T10" fmla="*/ 181 w 189"/>
              <a:gd name="T11" fmla="*/ 101 h 183"/>
              <a:gd name="T12" fmla="*/ 182 w 189"/>
              <a:gd name="T13" fmla="*/ 99 h 183"/>
              <a:gd name="T14" fmla="*/ 182 w 189"/>
              <a:gd name="T15" fmla="*/ 98 h 183"/>
              <a:gd name="T16" fmla="*/ 189 w 189"/>
              <a:gd name="T17" fmla="*/ 71 h 183"/>
              <a:gd name="T18" fmla="*/ 95 w 189"/>
              <a:gd name="T19" fmla="*/ 0 h 183"/>
              <a:gd name="T20" fmla="*/ 42 w 189"/>
              <a:gd name="T21" fmla="*/ 85 h 183"/>
              <a:gd name="T22" fmla="*/ 29 w 189"/>
              <a:gd name="T23" fmla="*/ 71 h 183"/>
              <a:gd name="T24" fmla="*/ 42 w 189"/>
              <a:gd name="T25" fmla="*/ 58 h 183"/>
              <a:gd name="T26" fmla="*/ 55 w 189"/>
              <a:gd name="T27" fmla="*/ 71 h 183"/>
              <a:gd name="T28" fmla="*/ 42 w 189"/>
              <a:gd name="T29" fmla="*/ 85 h 183"/>
              <a:gd name="T30" fmla="*/ 95 w 189"/>
              <a:gd name="T31" fmla="*/ 85 h 183"/>
              <a:gd name="T32" fmla="*/ 81 w 189"/>
              <a:gd name="T33" fmla="*/ 71 h 183"/>
              <a:gd name="T34" fmla="*/ 95 w 189"/>
              <a:gd name="T35" fmla="*/ 58 h 183"/>
              <a:gd name="T36" fmla="*/ 108 w 189"/>
              <a:gd name="T37" fmla="*/ 71 h 183"/>
              <a:gd name="T38" fmla="*/ 95 w 189"/>
              <a:gd name="T39" fmla="*/ 85 h 183"/>
              <a:gd name="T40" fmla="*/ 148 w 189"/>
              <a:gd name="T41" fmla="*/ 85 h 183"/>
              <a:gd name="T42" fmla="*/ 134 w 189"/>
              <a:gd name="T43" fmla="*/ 71 h 183"/>
              <a:gd name="T44" fmla="*/ 148 w 189"/>
              <a:gd name="T45" fmla="*/ 58 h 183"/>
              <a:gd name="T46" fmla="*/ 161 w 189"/>
              <a:gd name="T47" fmla="*/ 71 h 183"/>
              <a:gd name="T48" fmla="*/ 148 w 189"/>
              <a:gd name="T49"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83">
                <a:moveTo>
                  <a:pt x="95" y="0"/>
                </a:moveTo>
                <a:cubicBezTo>
                  <a:pt x="42" y="0"/>
                  <a:pt x="0" y="32"/>
                  <a:pt x="0" y="71"/>
                </a:cubicBezTo>
                <a:cubicBezTo>
                  <a:pt x="0" y="111"/>
                  <a:pt x="42" y="143"/>
                  <a:pt x="95" y="143"/>
                </a:cubicBezTo>
                <a:cubicBezTo>
                  <a:pt x="110" y="143"/>
                  <a:pt x="125" y="140"/>
                  <a:pt x="139" y="135"/>
                </a:cubicBezTo>
                <a:cubicBezTo>
                  <a:pt x="130" y="183"/>
                  <a:pt x="130" y="183"/>
                  <a:pt x="130" y="183"/>
                </a:cubicBezTo>
                <a:cubicBezTo>
                  <a:pt x="181" y="101"/>
                  <a:pt x="181" y="101"/>
                  <a:pt x="181" y="101"/>
                </a:cubicBezTo>
                <a:cubicBezTo>
                  <a:pt x="181" y="100"/>
                  <a:pt x="182" y="100"/>
                  <a:pt x="182" y="99"/>
                </a:cubicBezTo>
                <a:cubicBezTo>
                  <a:pt x="182" y="98"/>
                  <a:pt x="182" y="98"/>
                  <a:pt x="182" y="98"/>
                </a:cubicBezTo>
                <a:cubicBezTo>
                  <a:pt x="187" y="90"/>
                  <a:pt x="189" y="81"/>
                  <a:pt x="189" y="71"/>
                </a:cubicBezTo>
                <a:cubicBezTo>
                  <a:pt x="189" y="32"/>
                  <a:pt x="147" y="0"/>
                  <a:pt x="95" y="0"/>
                </a:cubicBezTo>
                <a:close/>
                <a:moveTo>
                  <a:pt x="42" y="85"/>
                </a:moveTo>
                <a:cubicBezTo>
                  <a:pt x="34" y="85"/>
                  <a:pt x="29" y="79"/>
                  <a:pt x="29" y="71"/>
                </a:cubicBezTo>
                <a:cubicBezTo>
                  <a:pt x="29" y="64"/>
                  <a:pt x="34" y="58"/>
                  <a:pt x="42" y="58"/>
                </a:cubicBezTo>
                <a:cubicBezTo>
                  <a:pt x="49" y="58"/>
                  <a:pt x="55" y="64"/>
                  <a:pt x="55" y="71"/>
                </a:cubicBezTo>
                <a:cubicBezTo>
                  <a:pt x="55" y="79"/>
                  <a:pt x="49" y="85"/>
                  <a:pt x="42" y="85"/>
                </a:cubicBezTo>
                <a:close/>
                <a:moveTo>
                  <a:pt x="95" y="85"/>
                </a:moveTo>
                <a:cubicBezTo>
                  <a:pt x="87" y="85"/>
                  <a:pt x="81" y="79"/>
                  <a:pt x="81" y="71"/>
                </a:cubicBezTo>
                <a:cubicBezTo>
                  <a:pt x="81" y="64"/>
                  <a:pt x="87" y="58"/>
                  <a:pt x="95" y="58"/>
                </a:cubicBezTo>
                <a:cubicBezTo>
                  <a:pt x="102" y="58"/>
                  <a:pt x="108" y="64"/>
                  <a:pt x="108" y="71"/>
                </a:cubicBezTo>
                <a:cubicBezTo>
                  <a:pt x="108" y="79"/>
                  <a:pt x="102" y="85"/>
                  <a:pt x="95" y="85"/>
                </a:cubicBezTo>
                <a:close/>
                <a:moveTo>
                  <a:pt x="148" y="85"/>
                </a:moveTo>
                <a:cubicBezTo>
                  <a:pt x="140" y="85"/>
                  <a:pt x="134" y="79"/>
                  <a:pt x="134" y="71"/>
                </a:cubicBezTo>
                <a:cubicBezTo>
                  <a:pt x="134" y="64"/>
                  <a:pt x="140" y="58"/>
                  <a:pt x="148" y="58"/>
                </a:cubicBezTo>
                <a:cubicBezTo>
                  <a:pt x="155" y="58"/>
                  <a:pt x="161" y="64"/>
                  <a:pt x="161" y="71"/>
                </a:cubicBezTo>
                <a:cubicBezTo>
                  <a:pt x="161" y="79"/>
                  <a:pt x="155" y="85"/>
                  <a:pt x="148" y="8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69" name="Freeform 252"/>
          <p:cNvSpPr>
            <a:spLocks noChangeAspect="1" noEditPoints="1"/>
          </p:cNvSpPr>
          <p:nvPr/>
        </p:nvSpPr>
        <p:spPr bwMode="auto">
          <a:xfrm>
            <a:off x="2241930" y="2886003"/>
            <a:ext cx="358574" cy="368993"/>
          </a:xfrm>
          <a:custGeom>
            <a:avLst/>
            <a:gdLst>
              <a:gd name="T0" fmla="*/ 181 w 206"/>
              <a:gd name="T1" fmla="*/ 0 h 212"/>
              <a:gd name="T2" fmla="*/ 25 w 206"/>
              <a:gd name="T3" fmla="*/ 0 h 212"/>
              <a:gd name="T4" fmla="*/ 0 w 206"/>
              <a:gd name="T5" fmla="*/ 25 h 212"/>
              <a:gd name="T6" fmla="*/ 0 w 206"/>
              <a:gd name="T7" fmla="*/ 187 h 212"/>
              <a:gd name="T8" fmla="*/ 25 w 206"/>
              <a:gd name="T9" fmla="*/ 212 h 212"/>
              <a:gd name="T10" fmla="*/ 181 w 206"/>
              <a:gd name="T11" fmla="*/ 212 h 212"/>
              <a:gd name="T12" fmla="*/ 206 w 206"/>
              <a:gd name="T13" fmla="*/ 187 h 212"/>
              <a:gd name="T14" fmla="*/ 206 w 206"/>
              <a:gd name="T15" fmla="*/ 25 h 212"/>
              <a:gd name="T16" fmla="*/ 181 w 206"/>
              <a:gd name="T17" fmla="*/ 0 h 212"/>
              <a:gd name="T18" fmla="*/ 93 w 206"/>
              <a:gd name="T19" fmla="*/ 22 h 212"/>
              <a:gd name="T20" fmla="*/ 107 w 206"/>
              <a:gd name="T21" fmla="*/ 9 h 212"/>
              <a:gd name="T22" fmla="*/ 120 w 206"/>
              <a:gd name="T23" fmla="*/ 22 h 212"/>
              <a:gd name="T24" fmla="*/ 120 w 206"/>
              <a:gd name="T25" fmla="*/ 92 h 212"/>
              <a:gd name="T26" fmla="*/ 107 w 206"/>
              <a:gd name="T27" fmla="*/ 105 h 212"/>
              <a:gd name="T28" fmla="*/ 93 w 206"/>
              <a:gd name="T29" fmla="*/ 92 h 212"/>
              <a:gd name="T30" fmla="*/ 93 w 206"/>
              <a:gd name="T31" fmla="*/ 22 h 212"/>
              <a:gd name="T32" fmla="*/ 107 w 206"/>
              <a:gd name="T33" fmla="*/ 191 h 212"/>
              <a:gd name="T34" fmla="*/ 30 w 206"/>
              <a:gd name="T35" fmla="*/ 114 h 212"/>
              <a:gd name="T36" fmla="*/ 64 w 206"/>
              <a:gd name="T37" fmla="*/ 50 h 212"/>
              <a:gd name="T38" fmla="*/ 77 w 206"/>
              <a:gd name="T39" fmla="*/ 53 h 212"/>
              <a:gd name="T40" fmla="*/ 75 w 206"/>
              <a:gd name="T41" fmla="*/ 66 h 212"/>
              <a:gd name="T42" fmla="*/ 49 w 206"/>
              <a:gd name="T43" fmla="*/ 114 h 212"/>
              <a:gd name="T44" fmla="*/ 107 w 206"/>
              <a:gd name="T45" fmla="*/ 172 h 212"/>
              <a:gd name="T46" fmla="*/ 165 w 206"/>
              <a:gd name="T47" fmla="*/ 114 h 212"/>
              <a:gd name="T48" fmla="*/ 140 w 206"/>
              <a:gd name="T49" fmla="*/ 67 h 212"/>
              <a:gd name="T50" fmla="*/ 138 w 206"/>
              <a:gd name="T51" fmla="*/ 54 h 212"/>
              <a:gd name="T52" fmla="*/ 151 w 206"/>
              <a:gd name="T53" fmla="*/ 51 h 212"/>
              <a:gd name="T54" fmla="*/ 184 w 206"/>
              <a:gd name="T55" fmla="*/ 114 h 212"/>
              <a:gd name="T56" fmla="*/ 107 w 206"/>
              <a:gd name="T57" fmla="*/ 19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212">
                <a:moveTo>
                  <a:pt x="181" y="0"/>
                </a:moveTo>
                <a:cubicBezTo>
                  <a:pt x="25" y="0"/>
                  <a:pt x="25" y="0"/>
                  <a:pt x="25" y="0"/>
                </a:cubicBezTo>
                <a:cubicBezTo>
                  <a:pt x="11" y="0"/>
                  <a:pt x="0" y="11"/>
                  <a:pt x="0" y="25"/>
                </a:cubicBezTo>
                <a:cubicBezTo>
                  <a:pt x="0" y="187"/>
                  <a:pt x="0" y="187"/>
                  <a:pt x="0" y="187"/>
                </a:cubicBezTo>
                <a:cubicBezTo>
                  <a:pt x="0" y="200"/>
                  <a:pt x="11" y="212"/>
                  <a:pt x="25" y="212"/>
                </a:cubicBezTo>
                <a:cubicBezTo>
                  <a:pt x="181" y="212"/>
                  <a:pt x="181" y="212"/>
                  <a:pt x="181" y="212"/>
                </a:cubicBezTo>
                <a:cubicBezTo>
                  <a:pt x="195" y="212"/>
                  <a:pt x="206" y="200"/>
                  <a:pt x="206" y="187"/>
                </a:cubicBezTo>
                <a:cubicBezTo>
                  <a:pt x="206" y="25"/>
                  <a:pt x="206" y="25"/>
                  <a:pt x="206" y="25"/>
                </a:cubicBezTo>
                <a:cubicBezTo>
                  <a:pt x="206" y="11"/>
                  <a:pt x="195" y="0"/>
                  <a:pt x="181" y="0"/>
                </a:cubicBezTo>
                <a:close/>
                <a:moveTo>
                  <a:pt x="93" y="22"/>
                </a:moveTo>
                <a:cubicBezTo>
                  <a:pt x="93" y="15"/>
                  <a:pt x="99" y="9"/>
                  <a:pt x="107" y="9"/>
                </a:cubicBezTo>
                <a:cubicBezTo>
                  <a:pt x="114" y="9"/>
                  <a:pt x="120" y="15"/>
                  <a:pt x="120" y="22"/>
                </a:cubicBezTo>
                <a:cubicBezTo>
                  <a:pt x="120" y="92"/>
                  <a:pt x="120" y="92"/>
                  <a:pt x="120" y="92"/>
                </a:cubicBezTo>
                <a:cubicBezTo>
                  <a:pt x="120" y="99"/>
                  <a:pt x="114" y="105"/>
                  <a:pt x="107" y="105"/>
                </a:cubicBezTo>
                <a:cubicBezTo>
                  <a:pt x="99" y="105"/>
                  <a:pt x="93" y="99"/>
                  <a:pt x="93" y="92"/>
                </a:cubicBezTo>
                <a:lnTo>
                  <a:pt x="93" y="22"/>
                </a:lnTo>
                <a:close/>
                <a:moveTo>
                  <a:pt x="107" y="191"/>
                </a:moveTo>
                <a:cubicBezTo>
                  <a:pt x="64" y="191"/>
                  <a:pt x="30" y="156"/>
                  <a:pt x="30" y="114"/>
                </a:cubicBezTo>
                <a:cubicBezTo>
                  <a:pt x="30" y="88"/>
                  <a:pt x="43" y="64"/>
                  <a:pt x="64" y="50"/>
                </a:cubicBezTo>
                <a:cubicBezTo>
                  <a:pt x="68" y="47"/>
                  <a:pt x="74" y="48"/>
                  <a:pt x="77" y="53"/>
                </a:cubicBezTo>
                <a:cubicBezTo>
                  <a:pt x="80" y="57"/>
                  <a:pt x="79" y="63"/>
                  <a:pt x="75" y="66"/>
                </a:cubicBezTo>
                <a:cubicBezTo>
                  <a:pt x="58" y="77"/>
                  <a:pt x="49" y="95"/>
                  <a:pt x="49" y="114"/>
                </a:cubicBezTo>
                <a:cubicBezTo>
                  <a:pt x="49" y="146"/>
                  <a:pt x="75" y="172"/>
                  <a:pt x="107" y="172"/>
                </a:cubicBezTo>
                <a:cubicBezTo>
                  <a:pt x="139" y="172"/>
                  <a:pt x="165" y="146"/>
                  <a:pt x="165" y="114"/>
                </a:cubicBezTo>
                <a:cubicBezTo>
                  <a:pt x="165" y="95"/>
                  <a:pt x="156" y="78"/>
                  <a:pt x="140" y="67"/>
                </a:cubicBezTo>
                <a:cubicBezTo>
                  <a:pt x="136" y="64"/>
                  <a:pt x="135" y="58"/>
                  <a:pt x="138" y="54"/>
                </a:cubicBezTo>
                <a:cubicBezTo>
                  <a:pt x="141" y="49"/>
                  <a:pt x="147" y="48"/>
                  <a:pt x="151" y="51"/>
                </a:cubicBezTo>
                <a:cubicBezTo>
                  <a:pt x="172" y="66"/>
                  <a:pt x="184" y="89"/>
                  <a:pt x="184" y="114"/>
                </a:cubicBezTo>
                <a:cubicBezTo>
                  <a:pt x="184" y="156"/>
                  <a:pt x="149" y="191"/>
                  <a:pt x="107" y="19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1670" name="组合 1669"/>
          <p:cNvGrpSpPr/>
          <p:nvPr/>
        </p:nvGrpSpPr>
        <p:grpSpPr>
          <a:xfrm>
            <a:off x="9593020" y="2940413"/>
            <a:ext cx="226526" cy="260172"/>
            <a:chOff x="7920038" y="2982913"/>
            <a:chExt cx="1079500" cy="1239838"/>
          </a:xfrm>
          <a:solidFill>
            <a:srgbClr val="E7E6E6">
              <a:lumMod val="50000"/>
            </a:srgbClr>
          </a:solidFill>
        </p:grpSpPr>
        <p:sp>
          <p:nvSpPr>
            <p:cNvPr id="1671" name="Freeform 71"/>
            <p:cNvSpPr>
              <a:spLocks noEditPoints="1"/>
            </p:cNvSpPr>
            <p:nvPr/>
          </p:nvSpPr>
          <p:spPr bwMode="auto">
            <a:xfrm>
              <a:off x="7920038" y="3219451"/>
              <a:ext cx="1079500" cy="1003300"/>
            </a:xfrm>
            <a:custGeom>
              <a:avLst/>
              <a:gdLst>
                <a:gd name="T0" fmla="*/ 359 w 378"/>
                <a:gd name="T1" fmla="*/ 0 h 351"/>
                <a:gd name="T2" fmla="*/ 19 w 378"/>
                <a:gd name="T3" fmla="*/ 0 h 351"/>
                <a:gd name="T4" fmla="*/ 0 w 378"/>
                <a:gd name="T5" fmla="*/ 19 h 351"/>
                <a:gd name="T6" fmla="*/ 19 w 378"/>
                <a:gd name="T7" fmla="*/ 38 h 351"/>
                <a:gd name="T8" fmla="*/ 24 w 378"/>
                <a:gd name="T9" fmla="*/ 38 h 351"/>
                <a:gd name="T10" fmla="*/ 69 w 378"/>
                <a:gd name="T11" fmla="*/ 315 h 351"/>
                <a:gd name="T12" fmla="*/ 54 w 378"/>
                <a:gd name="T13" fmla="*/ 333 h 351"/>
                <a:gd name="T14" fmla="*/ 72 w 378"/>
                <a:gd name="T15" fmla="*/ 351 h 351"/>
                <a:gd name="T16" fmla="*/ 306 w 378"/>
                <a:gd name="T17" fmla="*/ 351 h 351"/>
                <a:gd name="T18" fmla="*/ 324 w 378"/>
                <a:gd name="T19" fmla="*/ 333 h 351"/>
                <a:gd name="T20" fmla="*/ 309 w 378"/>
                <a:gd name="T21" fmla="*/ 315 h 351"/>
                <a:gd name="T22" fmla="*/ 354 w 378"/>
                <a:gd name="T23" fmla="*/ 38 h 351"/>
                <a:gd name="T24" fmla="*/ 359 w 378"/>
                <a:gd name="T25" fmla="*/ 38 h 351"/>
                <a:gd name="T26" fmla="*/ 378 w 378"/>
                <a:gd name="T27" fmla="*/ 19 h 351"/>
                <a:gd name="T28" fmla="*/ 359 w 378"/>
                <a:gd name="T29" fmla="*/ 0 h 351"/>
                <a:gd name="T30" fmla="*/ 132 w 378"/>
                <a:gd name="T31" fmla="*/ 287 h 351"/>
                <a:gd name="T32" fmla="*/ 126 w 378"/>
                <a:gd name="T33" fmla="*/ 283 h 351"/>
                <a:gd name="T34" fmla="*/ 101 w 378"/>
                <a:gd name="T35" fmla="*/ 69 h 351"/>
                <a:gd name="T36" fmla="*/ 104 w 378"/>
                <a:gd name="T37" fmla="*/ 64 h 351"/>
                <a:gd name="T38" fmla="*/ 113 w 378"/>
                <a:gd name="T39" fmla="*/ 64 h 351"/>
                <a:gd name="T40" fmla="*/ 118 w 378"/>
                <a:gd name="T41" fmla="*/ 68 h 351"/>
                <a:gd name="T42" fmla="*/ 135 w 378"/>
                <a:gd name="T43" fmla="*/ 283 h 351"/>
                <a:gd name="T44" fmla="*/ 132 w 378"/>
                <a:gd name="T45" fmla="*/ 287 h 351"/>
                <a:gd name="T46" fmla="*/ 193 w 378"/>
                <a:gd name="T47" fmla="*/ 283 h 351"/>
                <a:gd name="T48" fmla="*/ 189 w 378"/>
                <a:gd name="T49" fmla="*/ 287 h 351"/>
                <a:gd name="T50" fmla="*/ 185 w 378"/>
                <a:gd name="T51" fmla="*/ 283 h 351"/>
                <a:gd name="T52" fmla="*/ 179 w 378"/>
                <a:gd name="T53" fmla="*/ 68 h 351"/>
                <a:gd name="T54" fmla="*/ 185 w 378"/>
                <a:gd name="T55" fmla="*/ 63 h 351"/>
                <a:gd name="T56" fmla="*/ 193 w 378"/>
                <a:gd name="T57" fmla="*/ 63 h 351"/>
                <a:gd name="T58" fmla="*/ 200 w 378"/>
                <a:gd name="T59" fmla="*/ 68 h 351"/>
                <a:gd name="T60" fmla="*/ 193 w 378"/>
                <a:gd name="T61" fmla="*/ 283 h 351"/>
                <a:gd name="T62" fmla="*/ 277 w 378"/>
                <a:gd name="T63" fmla="*/ 68 h 351"/>
                <a:gd name="T64" fmla="*/ 252 w 378"/>
                <a:gd name="T65" fmla="*/ 283 h 351"/>
                <a:gd name="T66" fmla="*/ 248 w 378"/>
                <a:gd name="T67" fmla="*/ 287 h 351"/>
                <a:gd name="T68" fmla="*/ 244 w 378"/>
                <a:gd name="T69" fmla="*/ 282 h 351"/>
                <a:gd name="T70" fmla="*/ 261 w 378"/>
                <a:gd name="T71" fmla="*/ 68 h 351"/>
                <a:gd name="T72" fmla="*/ 266 w 378"/>
                <a:gd name="T73" fmla="*/ 63 h 351"/>
                <a:gd name="T74" fmla="*/ 274 w 378"/>
                <a:gd name="T75" fmla="*/ 63 h 351"/>
                <a:gd name="T76" fmla="*/ 277 w 378"/>
                <a:gd name="T77" fmla="*/ 6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8" h="351">
                  <a:moveTo>
                    <a:pt x="359" y="0"/>
                  </a:moveTo>
                  <a:cubicBezTo>
                    <a:pt x="19" y="0"/>
                    <a:pt x="19" y="0"/>
                    <a:pt x="19" y="0"/>
                  </a:cubicBezTo>
                  <a:cubicBezTo>
                    <a:pt x="9" y="0"/>
                    <a:pt x="0" y="8"/>
                    <a:pt x="0" y="19"/>
                  </a:cubicBezTo>
                  <a:cubicBezTo>
                    <a:pt x="0" y="29"/>
                    <a:pt x="9" y="38"/>
                    <a:pt x="19" y="38"/>
                  </a:cubicBezTo>
                  <a:cubicBezTo>
                    <a:pt x="24" y="38"/>
                    <a:pt x="24" y="38"/>
                    <a:pt x="24" y="38"/>
                  </a:cubicBezTo>
                  <a:cubicBezTo>
                    <a:pt x="69" y="315"/>
                    <a:pt x="69" y="315"/>
                    <a:pt x="69" y="315"/>
                  </a:cubicBezTo>
                  <a:cubicBezTo>
                    <a:pt x="61" y="316"/>
                    <a:pt x="54" y="324"/>
                    <a:pt x="54" y="333"/>
                  </a:cubicBezTo>
                  <a:cubicBezTo>
                    <a:pt x="54" y="343"/>
                    <a:pt x="62" y="351"/>
                    <a:pt x="72" y="351"/>
                  </a:cubicBezTo>
                  <a:cubicBezTo>
                    <a:pt x="306" y="351"/>
                    <a:pt x="306" y="351"/>
                    <a:pt x="306" y="351"/>
                  </a:cubicBezTo>
                  <a:cubicBezTo>
                    <a:pt x="316" y="351"/>
                    <a:pt x="324" y="343"/>
                    <a:pt x="324" y="333"/>
                  </a:cubicBezTo>
                  <a:cubicBezTo>
                    <a:pt x="324" y="324"/>
                    <a:pt x="317" y="316"/>
                    <a:pt x="309" y="315"/>
                  </a:cubicBezTo>
                  <a:cubicBezTo>
                    <a:pt x="354" y="38"/>
                    <a:pt x="354" y="38"/>
                    <a:pt x="354" y="38"/>
                  </a:cubicBezTo>
                  <a:cubicBezTo>
                    <a:pt x="359" y="38"/>
                    <a:pt x="359" y="38"/>
                    <a:pt x="359" y="38"/>
                  </a:cubicBezTo>
                  <a:cubicBezTo>
                    <a:pt x="369" y="38"/>
                    <a:pt x="378" y="29"/>
                    <a:pt x="378" y="19"/>
                  </a:cubicBezTo>
                  <a:cubicBezTo>
                    <a:pt x="378" y="8"/>
                    <a:pt x="369" y="0"/>
                    <a:pt x="359" y="0"/>
                  </a:cubicBezTo>
                  <a:close/>
                  <a:moveTo>
                    <a:pt x="132" y="287"/>
                  </a:moveTo>
                  <a:cubicBezTo>
                    <a:pt x="130" y="287"/>
                    <a:pt x="127" y="286"/>
                    <a:pt x="126" y="283"/>
                  </a:cubicBezTo>
                  <a:cubicBezTo>
                    <a:pt x="101" y="69"/>
                    <a:pt x="101" y="69"/>
                    <a:pt x="101" y="69"/>
                  </a:cubicBezTo>
                  <a:cubicBezTo>
                    <a:pt x="100" y="66"/>
                    <a:pt x="102" y="64"/>
                    <a:pt x="104" y="64"/>
                  </a:cubicBezTo>
                  <a:cubicBezTo>
                    <a:pt x="113" y="64"/>
                    <a:pt x="113" y="64"/>
                    <a:pt x="113" y="64"/>
                  </a:cubicBezTo>
                  <a:cubicBezTo>
                    <a:pt x="115" y="63"/>
                    <a:pt x="117" y="65"/>
                    <a:pt x="118" y="68"/>
                  </a:cubicBezTo>
                  <a:cubicBezTo>
                    <a:pt x="135" y="283"/>
                    <a:pt x="135" y="283"/>
                    <a:pt x="135" y="283"/>
                  </a:cubicBezTo>
                  <a:cubicBezTo>
                    <a:pt x="135" y="285"/>
                    <a:pt x="133" y="287"/>
                    <a:pt x="132" y="287"/>
                  </a:cubicBezTo>
                  <a:close/>
                  <a:moveTo>
                    <a:pt x="193" y="283"/>
                  </a:moveTo>
                  <a:cubicBezTo>
                    <a:pt x="193" y="285"/>
                    <a:pt x="191" y="287"/>
                    <a:pt x="189" y="287"/>
                  </a:cubicBezTo>
                  <a:cubicBezTo>
                    <a:pt x="187" y="287"/>
                    <a:pt x="185" y="285"/>
                    <a:pt x="185" y="283"/>
                  </a:cubicBezTo>
                  <a:cubicBezTo>
                    <a:pt x="179" y="68"/>
                    <a:pt x="179" y="68"/>
                    <a:pt x="179" y="68"/>
                  </a:cubicBezTo>
                  <a:cubicBezTo>
                    <a:pt x="179" y="65"/>
                    <a:pt x="181" y="63"/>
                    <a:pt x="185" y="63"/>
                  </a:cubicBezTo>
                  <a:cubicBezTo>
                    <a:pt x="193" y="63"/>
                    <a:pt x="193" y="63"/>
                    <a:pt x="193" y="63"/>
                  </a:cubicBezTo>
                  <a:cubicBezTo>
                    <a:pt x="197" y="63"/>
                    <a:pt x="200" y="65"/>
                    <a:pt x="200" y="68"/>
                  </a:cubicBezTo>
                  <a:lnTo>
                    <a:pt x="193" y="283"/>
                  </a:lnTo>
                  <a:close/>
                  <a:moveTo>
                    <a:pt x="277" y="68"/>
                  </a:moveTo>
                  <a:cubicBezTo>
                    <a:pt x="252" y="283"/>
                    <a:pt x="252" y="283"/>
                    <a:pt x="252" y="283"/>
                  </a:cubicBezTo>
                  <a:cubicBezTo>
                    <a:pt x="251" y="285"/>
                    <a:pt x="250" y="287"/>
                    <a:pt x="248" y="287"/>
                  </a:cubicBezTo>
                  <a:cubicBezTo>
                    <a:pt x="247" y="287"/>
                    <a:pt x="243" y="285"/>
                    <a:pt x="244" y="282"/>
                  </a:cubicBezTo>
                  <a:cubicBezTo>
                    <a:pt x="261" y="68"/>
                    <a:pt x="261" y="68"/>
                    <a:pt x="261" y="68"/>
                  </a:cubicBezTo>
                  <a:cubicBezTo>
                    <a:pt x="261" y="65"/>
                    <a:pt x="263" y="63"/>
                    <a:pt x="266" y="63"/>
                  </a:cubicBezTo>
                  <a:cubicBezTo>
                    <a:pt x="274" y="63"/>
                    <a:pt x="274" y="63"/>
                    <a:pt x="274" y="63"/>
                  </a:cubicBezTo>
                  <a:cubicBezTo>
                    <a:pt x="276" y="64"/>
                    <a:pt x="278" y="66"/>
                    <a:pt x="277"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2" name="Freeform 72"/>
            <p:cNvSpPr/>
            <p:nvPr/>
          </p:nvSpPr>
          <p:spPr bwMode="auto">
            <a:xfrm>
              <a:off x="7951788" y="3051176"/>
              <a:ext cx="1016000" cy="134938"/>
            </a:xfrm>
            <a:custGeom>
              <a:avLst/>
              <a:gdLst>
                <a:gd name="T0" fmla="*/ 356 w 356"/>
                <a:gd name="T1" fmla="*/ 47 h 47"/>
                <a:gd name="T2" fmla="*/ 307 w 356"/>
                <a:gd name="T3" fmla="*/ 0 h 47"/>
                <a:gd name="T4" fmla="*/ 49 w 356"/>
                <a:gd name="T5" fmla="*/ 0 h 47"/>
                <a:gd name="T6" fmla="*/ 0 w 356"/>
                <a:gd name="T7" fmla="*/ 47 h 47"/>
                <a:gd name="T8" fmla="*/ 356 w 356"/>
                <a:gd name="T9" fmla="*/ 47 h 47"/>
              </a:gdLst>
              <a:ahLst/>
              <a:cxnLst>
                <a:cxn ang="0">
                  <a:pos x="T0" y="T1"/>
                </a:cxn>
                <a:cxn ang="0">
                  <a:pos x="T2" y="T3"/>
                </a:cxn>
                <a:cxn ang="0">
                  <a:pos x="T4" y="T5"/>
                </a:cxn>
                <a:cxn ang="0">
                  <a:pos x="T6" y="T7"/>
                </a:cxn>
                <a:cxn ang="0">
                  <a:pos x="T8" y="T9"/>
                </a:cxn>
              </a:cxnLst>
              <a:rect l="0" t="0" r="r" b="b"/>
              <a:pathLst>
                <a:path w="356" h="47">
                  <a:moveTo>
                    <a:pt x="356" y="47"/>
                  </a:moveTo>
                  <a:cubicBezTo>
                    <a:pt x="353" y="21"/>
                    <a:pt x="332" y="0"/>
                    <a:pt x="307" y="0"/>
                  </a:cubicBezTo>
                  <a:cubicBezTo>
                    <a:pt x="49" y="0"/>
                    <a:pt x="49" y="0"/>
                    <a:pt x="49" y="0"/>
                  </a:cubicBezTo>
                  <a:cubicBezTo>
                    <a:pt x="24" y="0"/>
                    <a:pt x="3" y="21"/>
                    <a:pt x="0" y="47"/>
                  </a:cubicBezTo>
                  <a:lnTo>
                    <a:pt x="356"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3" name="Freeform 73"/>
            <p:cNvSpPr/>
            <p:nvPr/>
          </p:nvSpPr>
          <p:spPr bwMode="auto">
            <a:xfrm>
              <a:off x="8359775" y="2982913"/>
              <a:ext cx="200025" cy="50800"/>
            </a:xfrm>
            <a:custGeom>
              <a:avLst/>
              <a:gdLst>
                <a:gd name="T0" fmla="*/ 70 w 70"/>
                <a:gd name="T1" fmla="*/ 18 h 18"/>
                <a:gd name="T2" fmla="*/ 70 w 70"/>
                <a:gd name="T3" fmla="*/ 16 h 18"/>
                <a:gd name="T4" fmla="*/ 58 w 70"/>
                <a:gd name="T5" fmla="*/ 0 h 18"/>
                <a:gd name="T6" fmla="*/ 12 w 70"/>
                <a:gd name="T7" fmla="*/ 0 h 18"/>
                <a:gd name="T8" fmla="*/ 0 w 70"/>
                <a:gd name="T9" fmla="*/ 16 h 18"/>
                <a:gd name="T10" fmla="*/ 0 w 70"/>
                <a:gd name="T11" fmla="*/ 18 h 18"/>
                <a:gd name="T12" fmla="*/ 70 w 7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70" h="18">
                  <a:moveTo>
                    <a:pt x="70" y="18"/>
                  </a:moveTo>
                  <a:cubicBezTo>
                    <a:pt x="70" y="17"/>
                    <a:pt x="70" y="17"/>
                    <a:pt x="70" y="16"/>
                  </a:cubicBezTo>
                  <a:cubicBezTo>
                    <a:pt x="70" y="7"/>
                    <a:pt x="65" y="0"/>
                    <a:pt x="58" y="0"/>
                  </a:cubicBezTo>
                  <a:cubicBezTo>
                    <a:pt x="12" y="0"/>
                    <a:pt x="12" y="0"/>
                    <a:pt x="12" y="0"/>
                  </a:cubicBezTo>
                  <a:cubicBezTo>
                    <a:pt x="5" y="0"/>
                    <a:pt x="0" y="7"/>
                    <a:pt x="0" y="16"/>
                  </a:cubicBezTo>
                  <a:cubicBezTo>
                    <a:pt x="0" y="17"/>
                    <a:pt x="0" y="17"/>
                    <a:pt x="0" y="18"/>
                  </a:cubicBezTo>
                  <a:lnTo>
                    <a:pt x="7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4" name="组合 1673"/>
          <p:cNvGrpSpPr/>
          <p:nvPr/>
        </p:nvGrpSpPr>
        <p:grpSpPr>
          <a:xfrm>
            <a:off x="8840349" y="2939580"/>
            <a:ext cx="282158" cy="261838"/>
            <a:chOff x="5278438" y="2973388"/>
            <a:chExt cx="1344613" cy="1247775"/>
          </a:xfrm>
          <a:solidFill>
            <a:srgbClr val="E7E6E6">
              <a:lumMod val="50000"/>
            </a:srgbClr>
          </a:solidFill>
        </p:grpSpPr>
        <p:sp>
          <p:nvSpPr>
            <p:cNvPr id="1675"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6"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7"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78"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79" name="组合 1678"/>
          <p:cNvGrpSpPr/>
          <p:nvPr/>
        </p:nvGrpSpPr>
        <p:grpSpPr>
          <a:xfrm>
            <a:off x="10323945" y="2930086"/>
            <a:ext cx="225860" cy="280826"/>
            <a:chOff x="10439400" y="2930526"/>
            <a:chExt cx="1076325" cy="1338262"/>
          </a:xfrm>
          <a:solidFill>
            <a:srgbClr val="E7E6E6">
              <a:lumMod val="50000"/>
            </a:srgbClr>
          </a:solidFill>
        </p:grpSpPr>
        <p:sp>
          <p:nvSpPr>
            <p:cNvPr id="1680" name="Freeform 74"/>
            <p:cNvSpPr/>
            <p:nvPr/>
          </p:nvSpPr>
          <p:spPr bwMode="auto">
            <a:xfrm>
              <a:off x="10458450" y="2930526"/>
              <a:ext cx="1003300" cy="314325"/>
            </a:xfrm>
            <a:custGeom>
              <a:avLst/>
              <a:gdLst>
                <a:gd name="T0" fmla="*/ 351 w 351"/>
                <a:gd name="T1" fmla="*/ 41 h 110"/>
                <a:gd name="T2" fmla="*/ 294 w 351"/>
                <a:gd name="T3" fmla="*/ 5 h 110"/>
                <a:gd name="T4" fmla="*/ 41 w 351"/>
                <a:gd name="T5" fmla="*/ 55 h 110"/>
                <a:gd name="T6" fmla="*/ 2 w 351"/>
                <a:gd name="T7" fmla="*/ 110 h 110"/>
                <a:gd name="T8" fmla="*/ 351 w 351"/>
                <a:gd name="T9" fmla="*/ 41 h 110"/>
              </a:gdLst>
              <a:ahLst/>
              <a:cxnLst>
                <a:cxn ang="0">
                  <a:pos x="T0" y="T1"/>
                </a:cxn>
                <a:cxn ang="0">
                  <a:pos x="T2" y="T3"/>
                </a:cxn>
                <a:cxn ang="0">
                  <a:pos x="T4" y="T5"/>
                </a:cxn>
                <a:cxn ang="0">
                  <a:pos x="T6" y="T7"/>
                </a:cxn>
                <a:cxn ang="0">
                  <a:pos x="T8" y="T9"/>
                </a:cxn>
              </a:cxnLst>
              <a:rect l="0" t="0" r="r" b="b"/>
              <a:pathLst>
                <a:path w="351" h="110">
                  <a:moveTo>
                    <a:pt x="351" y="41"/>
                  </a:moveTo>
                  <a:cubicBezTo>
                    <a:pt x="343" y="16"/>
                    <a:pt x="319" y="0"/>
                    <a:pt x="294" y="5"/>
                  </a:cubicBezTo>
                  <a:cubicBezTo>
                    <a:pt x="41" y="55"/>
                    <a:pt x="41" y="55"/>
                    <a:pt x="41" y="55"/>
                  </a:cubicBezTo>
                  <a:cubicBezTo>
                    <a:pt x="16" y="59"/>
                    <a:pt x="0" y="83"/>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1" name="Freeform 75"/>
            <p:cNvSpPr/>
            <p:nvPr/>
          </p:nvSpPr>
          <p:spPr bwMode="auto">
            <a:xfrm>
              <a:off x="10829925" y="2930526"/>
              <a:ext cx="203200" cy="85725"/>
            </a:xfrm>
            <a:custGeom>
              <a:avLst/>
              <a:gdLst>
                <a:gd name="T0" fmla="*/ 71 w 71"/>
                <a:gd name="T1" fmla="*/ 16 h 30"/>
                <a:gd name="T2" fmla="*/ 71 w 71"/>
                <a:gd name="T3" fmla="*/ 15 h 30"/>
                <a:gd name="T4" fmla="*/ 55 w 71"/>
                <a:gd name="T5" fmla="*/ 1 h 30"/>
                <a:gd name="T6" fmla="*/ 11 w 71"/>
                <a:gd name="T7" fmla="*/ 10 h 30"/>
                <a:gd name="T8" fmla="*/ 1 w 71"/>
                <a:gd name="T9" fmla="*/ 29 h 30"/>
                <a:gd name="T10" fmla="*/ 2 w 71"/>
                <a:gd name="T11" fmla="*/ 30 h 30"/>
                <a:gd name="T12" fmla="*/ 71 w 71"/>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71" h="30">
                  <a:moveTo>
                    <a:pt x="71" y="16"/>
                  </a:moveTo>
                  <a:cubicBezTo>
                    <a:pt x="71" y="16"/>
                    <a:pt x="71" y="16"/>
                    <a:pt x="71" y="15"/>
                  </a:cubicBezTo>
                  <a:cubicBezTo>
                    <a:pt x="69" y="6"/>
                    <a:pt x="62" y="0"/>
                    <a:pt x="55" y="1"/>
                  </a:cubicBezTo>
                  <a:cubicBezTo>
                    <a:pt x="11" y="10"/>
                    <a:pt x="11" y="10"/>
                    <a:pt x="11" y="10"/>
                  </a:cubicBezTo>
                  <a:cubicBezTo>
                    <a:pt x="4" y="11"/>
                    <a:pt x="0" y="20"/>
                    <a:pt x="1" y="29"/>
                  </a:cubicBezTo>
                  <a:cubicBezTo>
                    <a:pt x="2" y="29"/>
                    <a:pt x="2" y="30"/>
                    <a:pt x="2" y="30"/>
                  </a:cubicBezTo>
                  <a:lnTo>
                    <a:pt x="7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2" name="Freeform 76"/>
            <p:cNvSpPr>
              <a:spLocks noEditPoints="1"/>
            </p:cNvSpPr>
            <p:nvPr/>
          </p:nvSpPr>
          <p:spPr bwMode="auto">
            <a:xfrm>
              <a:off x="10439400" y="3268663"/>
              <a:ext cx="1076325" cy="1000125"/>
            </a:xfrm>
            <a:custGeom>
              <a:avLst/>
              <a:gdLst>
                <a:gd name="T0" fmla="*/ 0 w 377"/>
                <a:gd name="T1" fmla="*/ 19 h 350"/>
                <a:gd name="T2" fmla="*/ 69 w 377"/>
                <a:gd name="T3" fmla="*/ 315 h 350"/>
                <a:gd name="T4" fmla="*/ 305 w 377"/>
                <a:gd name="T5" fmla="*/ 350 h 350"/>
                <a:gd name="T6" fmla="*/ 353 w 377"/>
                <a:gd name="T7" fmla="*/ 38 h 350"/>
                <a:gd name="T8" fmla="*/ 358 w 377"/>
                <a:gd name="T9" fmla="*/ 0 h 350"/>
                <a:gd name="T10" fmla="*/ 154 w 377"/>
                <a:gd name="T11" fmla="*/ 77 h 350"/>
                <a:gd name="T12" fmla="*/ 164 w 377"/>
                <a:gd name="T13" fmla="*/ 76 h 350"/>
                <a:gd name="T14" fmla="*/ 205 w 377"/>
                <a:gd name="T15" fmla="*/ 78 h 350"/>
                <a:gd name="T16" fmla="*/ 160 w 377"/>
                <a:gd name="T17" fmla="*/ 134 h 350"/>
                <a:gd name="T18" fmla="*/ 150 w 377"/>
                <a:gd name="T19" fmla="*/ 144 h 350"/>
                <a:gd name="T20" fmla="*/ 120 w 377"/>
                <a:gd name="T21" fmla="*/ 116 h 350"/>
                <a:gd name="T22" fmla="*/ 117 w 377"/>
                <a:gd name="T23" fmla="*/ 153 h 350"/>
                <a:gd name="T24" fmla="*/ 150 w 377"/>
                <a:gd name="T25" fmla="*/ 178 h 350"/>
                <a:gd name="T26" fmla="*/ 158 w 377"/>
                <a:gd name="T27" fmla="*/ 191 h 350"/>
                <a:gd name="T28" fmla="*/ 148 w 377"/>
                <a:gd name="T29" fmla="*/ 191 h 350"/>
                <a:gd name="T30" fmla="*/ 134 w 377"/>
                <a:gd name="T31" fmla="*/ 205 h 350"/>
                <a:gd name="T32" fmla="*/ 93 w 377"/>
                <a:gd name="T33" fmla="*/ 198 h 350"/>
                <a:gd name="T34" fmla="*/ 97 w 377"/>
                <a:gd name="T35" fmla="*/ 164 h 350"/>
                <a:gd name="T36" fmla="*/ 175 w 377"/>
                <a:gd name="T37" fmla="*/ 250 h 350"/>
                <a:gd name="T38" fmla="*/ 116 w 377"/>
                <a:gd name="T39" fmla="*/ 250 h 350"/>
                <a:gd name="T40" fmla="*/ 91 w 377"/>
                <a:gd name="T41" fmla="*/ 207 h 350"/>
                <a:gd name="T42" fmla="*/ 93 w 377"/>
                <a:gd name="T43" fmla="*/ 209 h 350"/>
                <a:gd name="T44" fmla="*/ 171 w 377"/>
                <a:gd name="T45" fmla="*/ 217 h 350"/>
                <a:gd name="T46" fmla="*/ 198 w 377"/>
                <a:gd name="T47" fmla="*/ 143 h 350"/>
                <a:gd name="T48" fmla="*/ 181 w 377"/>
                <a:gd name="T49" fmla="*/ 139 h 350"/>
                <a:gd name="T50" fmla="*/ 189 w 377"/>
                <a:gd name="T51" fmla="*/ 134 h 350"/>
                <a:gd name="T52" fmla="*/ 188 w 377"/>
                <a:gd name="T53" fmla="*/ 122 h 350"/>
                <a:gd name="T54" fmla="*/ 187 w 377"/>
                <a:gd name="T55" fmla="*/ 112 h 350"/>
                <a:gd name="T56" fmla="*/ 226 w 377"/>
                <a:gd name="T57" fmla="*/ 97 h 350"/>
                <a:gd name="T58" fmla="*/ 245 w 377"/>
                <a:gd name="T59" fmla="*/ 101 h 350"/>
                <a:gd name="T60" fmla="*/ 236 w 377"/>
                <a:gd name="T61" fmla="*/ 127 h 350"/>
                <a:gd name="T62" fmla="*/ 198 w 377"/>
                <a:gd name="T63" fmla="*/ 143 h 350"/>
                <a:gd name="T64" fmla="*/ 240 w 377"/>
                <a:gd name="T65" fmla="*/ 247 h 350"/>
                <a:gd name="T66" fmla="*/ 229 w 377"/>
                <a:gd name="T67" fmla="*/ 263 h 350"/>
                <a:gd name="T68" fmla="*/ 208 w 377"/>
                <a:gd name="T69" fmla="*/ 244 h 350"/>
                <a:gd name="T70" fmla="*/ 209 w 377"/>
                <a:gd name="T71" fmla="*/ 203 h 350"/>
                <a:gd name="T72" fmla="*/ 216 w 377"/>
                <a:gd name="T73" fmla="*/ 189 h 350"/>
                <a:gd name="T74" fmla="*/ 221 w 377"/>
                <a:gd name="T75" fmla="*/ 197 h 350"/>
                <a:gd name="T76" fmla="*/ 228 w 377"/>
                <a:gd name="T77" fmla="*/ 203 h 350"/>
                <a:gd name="T78" fmla="*/ 237 w 377"/>
                <a:gd name="T79" fmla="*/ 202 h 350"/>
                <a:gd name="T80" fmla="*/ 255 w 377"/>
                <a:gd name="T81" fmla="*/ 239 h 350"/>
                <a:gd name="T82" fmla="*/ 284 w 377"/>
                <a:gd name="T83" fmla="*/ 197 h 350"/>
                <a:gd name="T84" fmla="*/ 267 w 377"/>
                <a:gd name="T85" fmla="*/ 232 h 350"/>
                <a:gd name="T86" fmla="*/ 233 w 377"/>
                <a:gd name="T87" fmla="*/ 169 h 350"/>
                <a:gd name="T88" fmla="*/ 253 w 377"/>
                <a:gd name="T89" fmla="*/ 140 h 350"/>
                <a:gd name="T90" fmla="*/ 287 w 377"/>
                <a:gd name="T91" fmla="*/ 19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50">
                  <a:moveTo>
                    <a:pt x="358" y="0"/>
                  </a:moveTo>
                  <a:cubicBezTo>
                    <a:pt x="19" y="0"/>
                    <a:pt x="19" y="0"/>
                    <a:pt x="19" y="0"/>
                  </a:cubicBezTo>
                  <a:cubicBezTo>
                    <a:pt x="9" y="0"/>
                    <a:pt x="0" y="9"/>
                    <a:pt x="0" y="19"/>
                  </a:cubicBezTo>
                  <a:cubicBezTo>
                    <a:pt x="0" y="30"/>
                    <a:pt x="9" y="38"/>
                    <a:pt x="19" y="38"/>
                  </a:cubicBezTo>
                  <a:cubicBezTo>
                    <a:pt x="24" y="38"/>
                    <a:pt x="24" y="38"/>
                    <a:pt x="24" y="38"/>
                  </a:cubicBezTo>
                  <a:cubicBezTo>
                    <a:pt x="69" y="315"/>
                    <a:pt x="69" y="315"/>
                    <a:pt x="69" y="315"/>
                  </a:cubicBezTo>
                  <a:cubicBezTo>
                    <a:pt x="61" y="316"/>
                    <a:pt x="54" y="323"/>
                    <a:pt x="54" y="332"/>
                  </a:cubicBezTo>
                  <a:cubicBezTo>
                    <a:pt x="54" y="342"/>
                    <a:pt x="62" y="350"/>
                    <a:pt x="72" y="350"/>
                  </a:cubicBezTo>
                  <a:cubicBezTo>
                    <a:pt x="305" y="350"/>
                    <a:pt x="305" y="350"/>
                    <a:pt x="305" y="350"/>
                  </a:cubicBezTo>
                  <a:cubicBezTo>
                    <a:pt x="315" y="350"/>
                    <a:pt x="323" y="342"/>
                    <a:pt x="323" y="332"/>
                  </a:cubicBezTo>
                  <a:cubicBezTo>
                    <a:pt x="323" y="323"/>
                    <a:pt x="316" y="316"/>
                    <a:pt x="308" y="315"/>
                  </a:cubicBezTo>
                  <a:cubicBezTo>
                    <a:pt x="353" y="38"/>
                    <a:pt x="353" y="38"/>
                    <a:pt x="353" y="38"/>
                  </a:cubicBezTo>
                  <a:cubicBezTo>
                    <a:pt x="358" y="38"/>
                    <a:pt x="358" y="38"/>
                    <a:pt x="358" y="38"/>
                  </a:cubicBezTo>
                  <a:cubicBezTo>
                    <a:pt x="368" y="38"/>
                    <a:pt x="377" y="30"/>
                    <a:pt x="377" y="19"/>
                  </a:cubicBezTo>
                  <a:cubicBezTo>
                    <a:pt x="377" y="9"/>
                    <a:pt x="368" y="0"/>
                    <a:pt x="358" y="0"/>
                  </a:cubicBezTo>
                  <a:close/>
                  <a:moveTo>
                    <a:pt x="120" y="116"/>
                  </a:moveTo>
                  <a:cubicBezTo>
                    <a:pt x="141" y="87"/>
                    <a:pt x="141" y="87"/>
                    <a:pt x="141" y="87"/>
                  </a:cubicBezTo>
                  <a:cubicBezTo>
                    <a:pt x="147" y="77"/>
                    <a:pt x="154" y="77"/>
                    <a:pt x="154" y="77"/>
                  </a:cubicBezTo>
                  <a:cubicBezTo>
                    <a:pt x="155" y="77"/>
                    <a:pt x="155" y="77"/>
                    <a:pt x="155" y="77"/>
                  </a:cubicBezTo>
                  <a:cubicBezTo>
                    <a:pt x="156" y="76"/>
                    <a:pt x="157" y="76"/>
                    <a:pt x="157" y="76"/>
                  </a:cubicBezTo>
                  <a:cubicBezTo>
                    <a:pt x="159" y="76"/>
                    <a:pt x="161" y="76"/>
                    <a:pt x="164" y="76"/>
                  </a:cubicBezTo>
                  <a:cubicBezTo>
                    <a:pt x="164" y="76"/>
                    <a:pt x="165" y="76"/>
                    <a:pt x="165" y="76"/>
                  </a:cubicBezTo>
                  <a:cubicBezTo>
                    <a:pt x="207" y="77"/>
                    <a:pt x="207" y="77"/>
                    <a:pt x="207" y="77"/>
                  </a:cubicBezTo>
                  <a:cubicBezTo>
                    <a:pt x="206" y="78"/>
                    <a:pt x="206" y="78"/>
                    <a:pt x="205" y="78"/>
                  </a:cubicBezTo>
                  <a:cubicBezTo>
                    <a:pt x="205" y="78"/>
                    <a:pt x="205" y="78"/>
                    <a:pt x="204" y="78"/>
                  </a:cubicBezTo>
                  <a:cubicBezTo>
                    <a:pt x="204" y="78"/>
                    <a:pt x="204" y="78"/>
                    <a:pt x="204" y="78"/>
                  </a:cubicBezTo>
                  <a:cubicBezTo>
                    <a:pt x="190" y="84"/>
                    <a:pt x="170" y="116"/>
                    <a:pt x="160" y="134"/>
                  </a:cubicBezTo>
                  <a:cubicBezTo>
                    <a:pt x="160" y="134"/>
                    <a:pt x="160" y="134"/>
                    <a:pt x="159" y="134"/>
                  </a:cubicBezTo>
                  <a:cubicBezTo>
                    <a:pt x="158" y="138"/>
                    <a:pt x="156" y="140"/>
                    <a:pt x="156" y="140"/>
                  </a:cubicBezTo>
                  <a:cubicBezTo>
                    <a:pt x="155" y="143"/>
                    <a:pt x="152" y="144"/>
                    <a:pt x="150" y="144"/>
                  </a:cubicBezTo>
                  <a:cubicBezTo>
                    <a:pt x="148" y="145"/>
                    <a:pt x="146" y="144"/>
                    <a:pt x="144" y="143"/>
                  </a:cubicBezTo>
                  <a:cubicBezTo>
                    <a:pt x="123" y="127"/>
                    <a:pt x="123" y="127"/>
                    <a:pt x="123" y="127"/>
                  </a:cubicBezTo>
                  <a:cubicBezTo>
                    <a:pt x="119" y="125"/>
                    <a:pt x="118" y="120"/>
                    <a:pt x="120" y="116"/>
                  </a:cubicBezTo>
                  <a:close/>
                  <a:moveTo>
                    <a:pt x="91" y="156"/>
                  </a:moveTo>
                  <a:cubicBezTo>
                    <a:pt x="108" y="154"/>
                    <a:pt x="108" y="154"/>
                    <a:pt x="108" y="154"/>
                  </a:cubicBezTo>
                  <a:cubicBezTo>
                    <a:pt x="117" y="153"/>
                    <a:pt x="117" y="153"/>
                    <a:pt x="117" y="153"/>
                  </a:cubicBezTo>
                  <a:cubicBezTo>
                    <a:pt x="130" y="152"/>
                    <a:pt x="130" y="152"/>
                    <a:pt x="130" y="152"/>
                  </a:cubicBezTo>
                  <a:cubicBezTo>
                    <a:pt x="133" y="152"/>
                    <a:pt x="136" y="154"/>
                    <a:pt x="138" y="156"/>
                  </a:cubicBezTo>
                  <a:cubicBezTo>
                    <a:pt x="150" y="178"/>
                    <a:pt x="150" y="178"/>
                    <a:pt x="150" y="178"/>
                  </a:cubicBezTo>
                  <a:cubicBezTo>
                    <a:pt x="150" y="178"/>
                    <a:pt x="150" y="178"/>
                    <a:pt x="150" y="178"/>
                  </a:cubicBezTo>
                  <a:cubicBezTo>
                    <a:pt x="155" y="185"/>
                    <a:pt x="155" y="185"/>
                    <a:pt x="155" y="185"/>
                  </a:cubicBezTo>
                  <a:cubicBezTo>
                    <a:pt x="158" y="191"/>
                    <a:pt x="158" y="191"/>
                    <a:pt x="158" y="191"/>
                  </a:cubicBezTo>
                  <a:cubicBezTo>
                    <a:pt x="160" y="194"/>
                    <a:pt x="159" y="195"/>
                    <a:pt x="156" y="194"/>
                  </a:cubicBezTo>
                  <a:cubicBezTo>
                    <a:pt x="151" y="192"/>
                    <a:pt x="151" y="192"/>
                    <a:pt x="151" y="192"/>
                  </a:cubicBezTo>
                  <a:cubicBezTo>
                    <a:pt x="148" y="191"/>
                    <a:pt x="148" y="191"/>
                    <a:pt x="148" y="191"/>
                  </a:cubicBezTo>
                  <a:cubicBezTo>
                    <a:pt x="147" y="190"/>
                    <a:pt x="147" y="190"/>
                    <a:pt x="147" y="190"/>
                  </a:cubicBezTo>
                  <a:cubicBezTo>
                    <a:pt x="145" y="189"/>
                    <a:pt x="141" y="190"/>
                    <a:pt x="140" y="193"/>
                  </a:cubicBezTo>
                  <a:cubicBezTo>
                    <a:pt x="134" y="205"/>
                    <a:pt x="134" y="205"/>
                    <a:pt x="134" y="205"/>
                  </a:cubicBezTo>
                  <a:cubicBezTo>
                    <a:pt x="134" y="205"/>
                    <a:pt x="133" y="207"/>
                    <a:pt x="128" y="206"/>
                  </a:cubicBezTo>
                  <a:cubicBezTo>
                    <a:pt x="128" y="206"/>
                    <a:pt x="103" y="206"/>
                    <a:pt x="95" y="199"/>
                  </a:cubicBezTo>
                  <a:cubicBezTo>
                    <a:pt x="94" y="199"/>
                    <a:pt x="94" y="198"/>
                    <a:pt x="93" y="198"/>
                  </a:cubicBezTo>
                  <a:cubicBezTo>
                    <a:pt x="93" y="198"/>
                    <a:pt x="90" y="192"/>
                    <a:pt x="95" y="181"/>
                  </a:cubicBezTo>
                  <a:cubicBezTo>
                    <a:pt x="99" y="171"/>
                    <a:pt x="99" y="171"/>
                    <a:pt x="99" y="171"/>
                  </a:cubicBezTo>
                  <a:cubicBezTo>
                    <a:pt x="100" y="169"/>
                    <a:pt x="99" y="165"/>
                    <a:pt x="97" y="164"/>
                  </a:cubicBezTo>
                  <a:cubicBezTo>
                    <a:pt x="90" y="160"/>
                    <a:pt x="90" y="160"/>
                    <a:pt x="90" y="160"/>
                  </a:cubicBezTo>
                  <a:cubicBezTo>
                    <a:pt x="88" y="158"/>
                    <a:pt x="88" y="156"/>
                    <a:pt x="91" y="156"/>
                  </a:cubicBezTo>
                  <a:close/>
                  <a:moveTo>
                    <a:pt x="175" y="250"/>
                  </a:moveTo>
                  <a:cubicBezTo>
                    <a:pt x="175" y="255"/>
                    <a:pt x="171" y="258"/>
                    <a:pt x="167" y="258"/>
                  </a:cubicBezTo>
                  <a:cubicBezTo>
                    <a:pt x="131" y="256"/>
                    <a:pt x="131" y="256"/>
                    <a:pt x="131" y="256"/>
                  </a:cubicBezTo>
                  <a:cubicBezTo>
                    <a:pt x="119" y="256"/>
                    <a:pt x="116" y="250"/>
                    <a:pt x="116" y="250"/>
                  </a:cubicBezTo>
                  <a:cubicBezTo>
                    <a:pt x="115" y="248"/>
                    <a:pt x="113" y="246"/>
                    <a:pt x="112" y="244"/>
                  </a:cubicBezTo>
                  <a:cubicBezTo>
                    <a:pt x="112" y="243"/>
                    <a:pt x="112" y="243"/>
                    <a:pt x="112" y="243"/>
                  </a:cubicBezTo>
                  <a:cubicBezTo>
                    <a:pt x="91" y="207"/>
                    <a:pt x="91" y="207"/>
                    <a:pt x="91" y="207"/>
                  </a:cubicBezTo>
                  <a:cubicBezTo>
                    <a:pt x="91" y="207"/>
                    <a:pt x="91" y="207"/>
                    <a:pt x="92" y="208"/>
                  </a:cubicBezTo>
                  <a:cubicBezTo>
                    <a:pt x="92" y="208"/>
                    <a:pt x="92" y="208"/>
                    <a:pt x="93" y="208"/>
                  </a:cubicBezTo>
                  <a:cubicBezTo>
                    <a:pt x="93" y="209"/>
                    <a:pt x="93" y="209"/>
                    <a:pt x="93" y="209"/>
                  </a:cubicBezTo>
                  <a:cubicBezTo>
                    <a:pt x="105" y="218"/>
                    <a:pt x="143" y="218"/>
                    <a:pt x="164" y="217"/>
                  </a:cubicBezTo>
                  <a:cubicBezTo>
                    <a:pt x="164" y="217"/>
                    <a:pt x="164" y="217"/>
                    <a:pt x="164" y="217"/>
                  </a:cubicBezTo>
                  <a:cubicBezTo>
                    <a:pt x="168" y="217"/>
                    <a:pt x="171" y="217"/>
                    <a:pt x="171" y="217"/>
                  </a:cubicBezTo>
                  <a:cubicBezTo>
                    <a:pt x="175" y="217"/>
                    <a:pt x="178" y="220"/>
                    <a:pt x="178" y="224"/>
                  </a:cubicBezTo>
                  <a:lnTo>
                    <a:pt x="175" y="250"/>
                  </a:lnTo>
                  <a:close/>
                  <a:moveTo>
                    <a:pt x="198" y="143"/>
                  </a:moveTo>
                  <a:cubicBezTo>
                    <a:pt x="189" y="142"/>
                    <a:pt x="189" y="142"/>
                    <a:pt x="189" y="142"/>
                  </a:cubicBezTo>
                  <a:cubicBezTo>
                    <a:pt x="182" y="142"/>
                    <a:pt x="182" y="142"/>
                    <a:pt x="182" y="142"/>
                  </a:cubicBezTo>
                  <a:cubicBezTo>
                    <a:pt x="179" y="142"/>
                    <a:pt x="179" y="141"/>
                    <a:pt x="181" y="139"/>
                  </a:cubicBezTo>
                  <a:cubicBezTo>
                    <a:pt x="186" y="136"/>
                    <a:pt x="186" y="136"/>
                    <a:pt x="186" y="136"/>
                  </a:cubicBezTo>
                  <a:cubicBezTo>
                    <a:pt x="188" y="134"/>
                    <a:pt x="188" y="134"/>
                    <a:pt x="188" y="134"/>
                  </a:cubicBezTo>
                  <a:cubicBezTo>
                    <a:pt x="189" y="134"/>
                    <a:pt x="189" y="134"/>
                    <a:pt x="189" y="134"/>
                  </a:cubicBezTo>
                  <a:cubicBezTo>
                    <a:pt x="191" y="132"/>
                    <a:pt x="192" y="129"/>
                    <a:pt x="191" y="126"/>
                  </a:cubicBezTo>
                  <a:cubicBezTo>
                    <a:pt x="190" y="125"/>
                    <a:pt x="190" y="125"/>
                    <a:pt x="190" y="125"/>
                  </a:cubicBezTo>
                  <a:cubicBezTo>
                    <a:pt x="188" y="122"/>
                    <a:pt x="188" y="122"/>
                    <a:pt x="188" y="122"/>
                  </a:cubicBezTo>
                  <a:cubicBezTo>
                    <a:pt x="188" y="122"/>
                    <a:pt x="188" y="122"/>
                    <a:pt x="188" y="122"/>
                  </a:cubicBezTo>
                  <a:cubicBezTo>
                    <a:pt x="185" y="118"/>
                    <a:pt x="185" y="118"/>
                    <a:pt x="185" y="118"/>
                  </a:cubicBezTo>
                  <a:cubicBezTo>
                    <a:pt x="185" y="118"/>
                    <a:pt x="184" y="116"/>
                    <a:pt x="187" y="112"/>
                  </a:cubicBezTo>
                  <a:cubicBezTo>
                    <a:pt x="187" y="112"/>
                    <a:pt x="201" y="90"/>
                    <a:pt x="211" y="87"/>
                  </a:cubicBezTo>
                  <a:cubicBezTo>
                    <a:pt x="211" y="87"/>
                    <a:pt x="212" y="87"/>
                    <a:pt x="213" y="87"/>
                  </a:cubicBezTo>
                  <a:cubicBezTo>
                    <a:pt x="213" y="87"/>
                    <a:pt x="219" y="86"/>
                    <a:pt x="226" y="97"/>
                  </a:cubicBezTo>
                  <a:cubicBezTo>
                    <a:pt x="230" y="103"/>
                    <a:pt x="230" y="103"/>
                    <a:pt x="230" y="103"/>
                  </a:cubicBezTo>
                  <a:cubicBezTo>
                    <a:pt x="232" y="105"/>
                    <a:pt x="235" y="106"/>
                    <a:pt x="238" y="105"/>
                  </a:cubicBezTo>
                  <a:cubicBezTo>
                    <a:pt x="245" y="101"/>
                    <a:pt x="245" y="101"/>
                    <a:pt x="245" y="101"/>
                  </a:cubicBezTo>
                  <a:cubicBezTo>
                    <a:pt x="247" y="100"/>
                    <a:pt x="248" y="101"/>
                    <a:pt x="247" y="104"/>
                  </a:cubicBezTo>
                  <a:cubicBezTo>
                    <a:pt x="240" y="119"/>
                    <a:pt x="240" y="119"/>
                    <a:pt x="240" y="119"/>
                  </a:cubicBezTo>
                  <a:cubicBezTo>
                    <a:pt x="236" y="127"/>
                    <a:pt x="236" y="127"/>
                    <a:pt x="236" y="127"/>
                  </a:cubicBezTo>
                  <a:cubicBezTo>
                    <a:pt x="230" y="139"/>
                    <a:pt x="230" y="139"/>
                    <a:pt x="230" y="139"/>
                  </a:cubicBezTo>
                  <a:cubicBezTo>
                    <a:pt x="229" y="141"/>
                    <a:pt x="226" y="143"/>
                    <a:pt x="223" y="143"/>
                  </a:cubicBezTo>
                  <a:cubicBezTo>
                    <a:pt x="198" y="143"/>
                    <a:pt x="198" y="143"/>
                    <a:pt x="198" y="143"/>
                  </a:cubicBezTo>
                  <a:cubicBezTo>
                    <a:pt x="198" y="143"/>
                    <a:pt x="198" y="143"/>
                    <a:pt x="198" y="143"/>
                  </a:cubicBezTo>
                  <a:close/>
                  <a:moveTo>
                    <a:pt x="255" y="239"/>
                  </a:moveTo>
                  <a:cubicBezTo>
                    <a:pt x="255" y="239"/>
                    <a:pt x="253" y="245"/>
                    <a:pt x="240" y="247"/>
                  </a:cubicBezTo>
                  <a:cubicBezTo>
                    <a:pt x="233" y="249"/>
                    <a:pt x="233" y="249"/>
                    <a:pt x="233" y="249"/>
                  </a:cubicBezTo>
                  <a:cubicBezTo>
                    <a:pt x="231" y="249"/>
                    <a:pt x="228" y="252"/>
                    <a:pt x="228" y="255"/>
                  </a:cubicBezTo>
                  <a:cubicBezTo>
                    <a:pt x="229" y="263"/>
                    <a:pt x="229" y="263"/>
                    <a:pt x="229" y="263"/>
                  </a:cubicBezTo>
                  <a:cubicBezTo>
                    <a:pt x="229" y="266"/>
                    <a:pt x="227" y="266"/>
                    <a:pt x="226" y="264"/>
                  </a:cubicBezTo>
                  <a:cubicBezTo>
                    <a:pt x="214" y="251"/>
                    <a:pt x="214" y="251"/>
                    <a:pt x="214" y="251"/>
                  </a:cubicBezTo>
                  <a:cubicBezTo>
                    <a:pt x="208" y="244"/>
                    <a:pt x="208" y="244"/>
                    <a:pt x="208" y="244"/>
                  </a:cubicBezTo>
                  <a:cubicBezTo>
                    <a:pt x="200" y="235"/>
                    <a:pt x="200" y="235"/>
                    <a:pt x="200" y="235"/>
                  </a:cubicBezTo>
                  <a:cubicBezTo>
                    <a:pt x="198" y="232"/>
                    <a:pt x="197" y="229"/>
                    <a:pt x="199" y="226"/>
                  </a:cubicBezTo>
                  <a:cubicBezTo>
                    <a:pt x="209" y="203"/>
                    <a:pt x="209" y="203"/>
                    <a:pt x="209" y="203"/>
                  </a:cubicBezTo>
                  <a:cubicBezTo>
                    <a:pt x="209" y="203"/>
                    <a:pt x="209" y="203"/>
                    <a:pt x="209" y="203"/>
                  </a:cubicBezTo>
                  <a:cubicBezTo>
                    <a:pt x="213" y="195"/>
                    <a:pt x="213" y="195"/>
                    <a:pt x="213" y="195"/>
                  </a:cubicBezTo>
                  <a:cubicBezTo>
                    <a:pt x="216" y="189"/>
                    <a:pt x="216" y="189"/>
                    <a:pt x="216" y="189"/>
                  </a:cubicBezTo>
                  <a:cubicBezTo>
                    <a:pt x="217" y="186"/>
                    <a:pt x="219" y="187"/>
                    <a:pt x="219" y="189"/>
                  </a:cubicBezTo>
                  <a:cubicBezTo>
                    <a:pt x="220" y="195"/>
                    <a:pt x="220" y="195"/>
                    <a:pt x="220" y="195"/>
                  </a:cubicBezTo>
                  <a:cubicBezTo>
                    <a:pt x="221" y="197"/>
                    <a:pt x="221" y="197"/>
                    <a:pt x="221" y="197"/>
                  </a:cubicBezTo>
                  <a:cubicBezTo>
                    <a:pt x="221" y="199"/>
                    <a:pt x="221" y="199"/>
                    <a:pt x="221" y="199"/>
                  </a:cubicBezTo>
                  <a:cubicBezTo>
                    <a:pt x="222" y="201"/>
                    <a:pt x="224" y="203"/>
                    <a:pt x="227" y="203"/>
                  </a:cubicBezTo>
                  <a:cubicBezTo>
                    <a:pt x="228" y="203"/>
                    <a:pt x="228" y="203"/>
                    <a:pt x="228" y="203"/>
                  </a:cubicBezTo>
                  <a:cubicBezTo>
                    <a:pt x="233" y="202"/>
                    <a:pt x="233" y="202"/>
                    <a:pt x="233" y="202"/>
                  </a:cubicBezTo>
                  <a:cubicBezTo>
                    <a:pt x="233" y="202"/>
                    <a:pt x="233" y="202"/>
                    <a:pt x="233" y="202"/>
                  </a:cubicBezTo>
                  <a:cubicBezTo>
                    <a:pt x="237" y="202"/>
                    <a:pt x="237" y="202"/>
                    <a:pt x="237" y="202"/>
                  </a:cubicBezTo>
                  <a:cubicBezTo>
                    <a:pt x="237" y="202"/>
                    <a:pt x="239" y="202"/>
                    <a:pt x="241" y="205"/>
                  </a:cubicBezTo>
                  <a:cubicBezTo>
                    <a:pt x="241" y="205"/>
                    <a:pt x="256" y="227"/>
                    <a:pt x="255" y="237"/>
                  </a:cubicBezTo>
                  <a:cubicBezTo>
                    <a:pt x="255" y="238"/>
                    <a:pt x="255" y="238"/>
                    <a:pt x="255" y="239"/>
                  </a:cubicBezTo>
                  <a:close/>
                  <a:moveTo>
                    <a:pt x="287" y="190"/>
                  </a:moveTo>
                  <a:cubicBezTo>
                    <a:pt x="287" y="191"/>
                    <a:pt x="286" y="194"/>
                    <a:pt x="285" y="196"/>
                  </a:cubicBezTo>
                  <a:cubicBezTo>
                    <a:pt x="284" y="197"/>
                    <a:pt x="284" y="197"/>
                    <a:pt x="284" y="197"/>
                  </a:cubicBezTo>
                  <a:cubicBezTo>
                    <a:pt x="266" y="235"/>
                    <a:pt x="266" y="235"/>
                    <a:pt x="266" y="235"/>
                  </a:cubicBezTo>
                  <a:cubicBezTo>
                    <a:pt x="267" y="234"/>
                    <a:pt x="267" y="234"/>
                    <a:pt x="267" y="233"/>
                  </a:cubicBezTo>
                  <a:cubicBezTo>
                    <a:pt x="267" y="233"/>
                    <a:pt x="267" y="233"/>
                    <a:pt x="267" y="232"/>
                  </a:cubicBezTo>
                  <a:cubicBezTo>
                    <a:pt x="267" y="232"/>
                    <a:pt x="267" y="232"/>
                    <a:pt x="267" y="232"/>
                  </a:cubicBezTo>
                  <a:cubicBezTo>
                    <a:pt x="267" y="217"/>
                    <a:pt x="246" y="186"/>
                    <a:pt x="233" y="169"/>
                  </a:cubicBezTo>
                  <a:cubicBezTo>
                    <a:pt x="233" y="169"/>
                    <a:pt x="233" y="169"/>
                    <a:pt x="233" y="169"/>
                  </a:cubicBezTo>
                  <a:cubicBezTo>
                    <a:pt x="230" y="166"/>
                    <a:pt x="229" y="164"/>
                    <a:pt x="229" y="164"/>
                  </a:cubicBezTo>
                  <a:cubicBezTo>
                    <a:pt x="226" y="160"/>
                    <a:pt x="227" y="156"/>
                    <a:pt x="231" y="154"/>
                  </a:cubicBezTo>
                  <a:cubicBezTo>
                    <a:pt x="253" y="140"/>
                    <a:pt x="253" y="140"/>
                    <a:pt x="253" y="140"/>
                  </a:cubicBezTo>
                  <a:cubicBezTo>
                    <a:pt x="257" y="138"/>
                    <a:pt x="262" y="139"/>
                    <a:pt x="265" y="143"/>
                  </a:cubicBezTo>
                  <a:cubicBezTo>
                    <a:pt x="283" y="173"/>
                    <a:pt x="283" y="173"/>
                    <a:pt x="283" y="173"/>
                  </a:cubicBezTo>
                  <a:cubicBezTo>
                    <a:pt x="290" y="183"/>
                    <a:pt x="287" y="190"/>
                    <a:pt x="287"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1683" name="组合 1682"/>
          <p:cNvGrpSpPr/>
          <p:nvPr/>
        </p:nvGrpSpPr>
        <p:grpSpPr>
          <a:xfrm>
            <a:off x="11012342" y="2935826"/>
            <a:ext cx="270323" cy="269346"/>
            <a:chOff x="5464175" y="2763838"/>
            <a:chExt cx="1317626" cy="1312863"/>
          </a:xfrm>
          <a:solidFill>
            <a:srgbClr val="E7E6E6">
              <a:lumMod val="50000"/>
            </a:srgbClr>
          </a:solidFill>
        </p:grpSpPr>
        <p:sp>
          <p:nvSpPr>
            <p:cNvPr id="1684" name="Freeform 38"/>
            <p:cNvSpPr>
              <a:spLocks noEditPoints="1"/>
            </p:cNvSpPr>
            <p:nvPr/>
          </p:nvSpPr>
          <p:spPr bwMode="auto">
            <a:xfrm>
              <a:off x="6173788"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62 w 209"/>
                <a:gd name="T21" fmla="*/ 119 h 210"/>
                <a:gd name="T22" fmla="*/ 46 w 209"/>
                <a:gd name="T23" fmla="*/ 105 h 210"/>
                <a:gd name="T24" fmla="*/ 62 w 209"/>
                <a:gd name="T25" fmla="*/ 91 h 210"/>
                <a:gd name="T26" fmla="*/ 147 w 209"/>
                <a:gd name="T27" fmla="*/ 91 h 210"/>
                <a:gd name="T28" fmla="*/ 163 w 209"/>
                <a:gd name="T29" fmla="*/ 105 h 210"/>
                <a:gd name="T30" fmla="*/ 147 w 209"/>
                <a:gd name="T3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5" y="91"/>
                    <a:pt x="163" y="97"/>
                    <a:pt x="163" y="105"/>
                  </a:cubicBezTo>
                  <a:cubicBezTo>
                    <a:pt x="163" y="113"/>
                    <a:pt x="155"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5" name="Freeform 39"/>
            <p:cNvSpPr>
              <a:spLocks noEditPoints="1"/>
            </p:cNvSpPr>
            <p:nvPr/>
          </p:nvSpPr>
          <p:spPr bwMode="auto">
            <a:xfrm>
              <a:off x="5464175" y="2763838"/>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19 h 210"/>
                <a:gd name="T20" fmla="*/ 118 w 209"/>
                <a:gd name="T21" fmla="*/ 119 h 210"/>
                <a:gd name="T22" fmla="*/ 118 w 209"/>
                <a:gd name="T23" fmla="*/ 147 h 210"/>
                <a:gd name="T24" fmla="*/ 104 w 209"/>
                <a:gd name="T25" fmla="*/ 163 h 210"/>
                <a:gd name="T26" fmla="*/ 90 w 209"/>
                <a:gd name="T27" fmla="*/ 147 h 210"/>
                <a:gd name="T28" fmla="*/ 90 w 209"/>
                <a:gd name="T29" fmla="*/ 119 h 210"/>
                <a:gd name="T30" fmla="*/ 62 w 209"/>
                <a:gd name="T31" fmla="*/ 119 h 210"/>
                <a:gd name="T32" fmla="*/ 46 w 209"/>
                <a:gd name="T33" fmla="*/ 105 h 210"/>
                <a:gd name="T34" fmla="*/ 62 w 209"/>
                <a:gd name="T35" fmla="*/ 91 h 210"/>
                <a:gd name="T36" fmla="*/ 90 w 209"/>
                <a:gd name="T37" fmla="*/ 91 h 210"/>
                <a:gd name="T38" fmla="*/ 90 w 209"/>
                <a:gd name="T39" fmla="*/ 63 h 210"/>
                <a:gd name="T40" fmla="*/ 104 w 209"/>
                <a:gd name="T41" fmla="*/ 47 h 210"/>
                <a:gd name="T42" fmla="*/ 118 w 209"/>
                <a:gd name="T43" fmla="*/ 63 h 210"/>
                <a:gd name="T44" fmla="*/ 118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19"/>
                  </a:moveTo>
                  <a:cubicBezTo>
                    <a:pt x="118" y="119"/>
                    <a:pt x="118" y="119"/>
                    <a:pt x="118" y="119"/>
                  </a:cubicBezTo>
                  <a:cubicBezTo>
                    <a:pt x="118" y="147"/>
                    <a:pt x="118" y="147"/>
                    <a:pt x="118" y="147"/>
                  </a:cubicBezTo>
                  <a:cubicBezTo>
                    <a:pt x="118" y="156"/>
                    <a:pt x="112" y="163"/>
                    <a:pt x="104" y="163"/>
                  </a:cubicBezTo>
                  <a:cubicBezTo>
                    <a:pt x="97" y="163"/>
                    <a:pt x="90" y="156"/>
                    <a:pt x="90" y="147"/>
                  </a:cubicBezTo>
                  <a:cubicBezTo>
                    <a:pt x="90" y="119"/>
                    <a:pt x="90" y="119"/>
                    <a:pt x="90" y="119"/>
                  </a:cubicBezTo>
                  <a:cubicBezTo>
                    <a:pt x="62" y="119"/>
                    <a:pt x="62" y="119"/>
                    <a:pt x="62" y="119"/>
                  </a:cubicBezTo>
                  <a:cubicBezTo>
                    <a:pt x="53" y="119"/>
                    <a:pt x="46" y="113"/>
                    <a:pt x="46" y="105"/>
                  </a:cubicBezTo>
                  <a:cubicBezTo>
                    <a:pt x="46" y="97"/>
                    <a:pt x="53" y="91"/>
                    <a:pt x="62" y="91"/>
                  </a:cubicBezTo>
                  <a:cubicBezTo>
                    <a:pt x="90" y="91"/>
                    <a:pt x="90" y="91"/>
                    <a:pt x="90" y="91"/>
                  </a:cubicBezTo>
                  <a:cubicBezTo>
                    <a:pt x="90" y="63"/>
                    <a:pt x="90" y="63"/>
                    <a:pt x="90" y="63"/>
                  </a:cubicBezTo>
                  <a:cubicBezTo>
                    <a:pt x="90" y="54"/>
                    <a:pt x="97" y="47"/>
                    <a:pt x="104" y="47"/>
                  </a:cubicBezTo>
                  <a:cubicBezTo>
                    <a:pt x="112" y="47"/>
                    <a:pt x="118" y="54"/>
                    <a:pt x="118" y="63"/>
                  </a:cubicBezTo>
                  <a:cubicBezTo>
                    <a:pt x="118" y="91"/>
                    <a:pt x="118" y="91"/>
                    <a:pt x="118"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6" name="Freeform 40"/>
            <p:cNvSpPr>
              <a:spLocks noEditPoints="1"/>
            </p:cNvSpPr>
            <p:nvPr/>
          </p:nvSpPr>
          <p:spPr bwMode="auto">
            <a:xfrm>
              <a:off x="5464175"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04 w 209"/>
                <a:gd name="T19" fmla="*/ 46 h 210"/>
                <a:gd name="T20" fmla="*/ 121 w 209"/>
                <a:gd name="T21" fmla="*/ 62 h 210"/>
                <a:gd name="T22" fmla="*/ 104 w 209"/>
                <a:gd name="T23" fmla="*/ 78 h 210"/>
                <a:gd name="T24" fmla="*/ 88 w 209"/>
                <a:gd name="T25" fmla="*/ 62 h 210"/>
                <a:gd name="T26" fmla="*/ 104 w 209"/>
                <a:gd name="T27" fmla="*/ 46 h 210"/>
                <a:gd name="T28" fmla="*/ 104 w 209"/>
                <a:gd name="T29" fmla="*/ 164 h 210"/>
                <a:gd name="T30" fmla="*/ 88 w 209"/>
                <a:gd name="T31" fmla="*/ 148 h 210"/>
                <a:gd name="T32" fmla="*/ 104 w 209"/>
                <a:gd name="T33" fmla="*/ 131 h 210"/>
                <a:gd name="T34" fmla="*/ 121 w 209"/>
                <a:gd name="T35" fmla="*/ 148 h 210"/>
                <a:gd name="T36" fmla="*/ 104 w 209"/>
                <a:gd name="T37" fmla="*/ 164 h 210"/>
                <a:gd name="T38" fmla="*/ 147 w 209"/>
                <a:gd name="T39" fmla="*/ 119 h 210"/>
                <a:gd name="T40" fmla="*/ 62 w 209"/>
                <a:gd name="T41" fmla="*/ 119 h 210"/>
                <a:gd name="T42" fmla="*/ 46 w 209"/>
                <a:gd name="T43" fmla="*/ 105 h 210"/>
                <a:gd name="T44" fmla="*/ 62 w 209"/>
                <a:gd name="T45" fmla="*/ 91 h 210"/>
                <a:gd name="T46" fmla="*/ 147 w 209"/>
                <a:gd name="T47" fmla="*/ 91 h 210"/>
                <a:gd name="T48" fmla="*/ 163 w 209"/>
                <a:gd name="T49" fmla="*/ 105 h 210"/>
                <a:gd name="T50" fmla="*/ 147 w 209"/>
                <a:gd name="T51" fmla="*/ 11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04" y="46"/>
                  </a:moveTo>
                  <a:cubicBezTo>
                    <a:pt x="113" y="46"/>
                    <a:pt x="121" y="53"/>
                    <a:pt x="121" y="62"/>
                  </a:cubicBezTo>
                  <a:cubicBezTo>
                    <a:pt x="121" y="71"/>
                    <a:pt x="113" y="78"/>
                    <a:pt x="104" y="78"/>
                  </a:cubicBezTo>
                  <a:cubicBezTo>
                    <a:pt x="95" y="78"/>
                    <a:pt x="88" y="71"/>
                    <a:pt x="88" y="62"/>
                  </a:cubicBezTo>
                  <a:cubicBezTo>
                    <a:pt x="88" y="53"/>
                    <a:pt x="95" y="46"/>
                    <a:pt x="104" y="46"/>
                  </a:cubicBezTo>
                  <a:close/>
                  <a:moveTo>
                    <a:pt x="104" y="164"/>
                  </a:moveTo>
                  <a:cubicBezTo>
                    <a:pt x="95" y="164"/>
                    <a:pt x="88" y="157"/>
                    <a:pt x="88" y="148"/>
                  </a:cubicBezTo>
                  <a:cubicBezTo>
                    <a:pt x="88" y="139"/>
                    <a:pt x="95" y="131"/>
                    <a:pt x="104" y="131"/>
                  </a:cubicBezTo>
                  <a:cubicBezTo>
                    <a:pt x="113" y="131"/>
                    <a:pt x="121" y="139"/>
                    <a:pt x="121" y="148"/>
                  </a:cubicBezTo>
                  <a:cubicBezTo>
                    <a:pt x="121" y="157"/>
                    <a:pt x="113" y="164"/>
                    <a:pt x="104" y="164"/>
                  </a:cubicBezTo>
                  <a:close/>
                  <a:moveTo>
                    <a:pt x="147" y="119"/>
                  </a:moveTo>
                  <a:cubicBezTo>
                    <a:pt x="62" y="119"/>
                    <a:pt x="62" y="119"/>
                    <a:pt x="62" y="119"/>
                  </a:cubicBezTo>
                  <a:cubicBezTo>
                    <a:pt x="53" y="119"/>
                    <a:pt x="46" y="113"/>
                    <a:pt x="46" y="105"/>
                  </a:cubicBezTo>
                  <a:cubicBezTo>
                    <a:pt x="46" y="97"/>
                    <a:pt x="53" y="91"/>
                    <a:pt x="62" y="91"/>
                  </a:cubicBezTo>
                  <a:cubicBezTo>
                    <a:pt x="147" y="91"/>
                    <a:pt x="147" y="91"/>
                    <a:pt x="147" y="91"/>
                  </a:cubicBezTo>
                  <a:cubicBezTo>
                    <a:pt x="156" y="91"/>
                    <a:pt x="163" y="97"/>
                    <a:pt x="163" y="105"/>
                  </a:cubicBezTo>
                  <a:cubicBezTo>
                    <a:pt x="163" y="113"/>
                    <a:pt x="156" y="119"/>
                    <a:pt x="147"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687" name="Freeform 41"/>
            <p:cNvSpPr>
              <a:spLocks noEditPoints="1"/>
            </p:cNvSpPr>
            <p:nvPr/>
          </p:nvSpPr>
          <p:spPr bwMode="auto">
            <a:xfrm>
              <a:off x="6173788" y="3465513"/>
              <a:ext cx="608013" cy="611188"/>
            </a:xfrm>
            <a:custGeom>
              <a:avLst/>
              <a:gdLst>
                <a:gd name="T0" fmla="*/ 188 w 209"/>
                <a:gd name="T1" fmla="*/ 0 h 210"/>
                <a:gd name="T2" fmla="*/ 21 w 209"/>
                <a:gd name="T3" fmla="*/ 0 h 210"/>
                <a:gd name="T4" fmla="*/ 0 w 209"/>
                <a:gd name="T5" fmla="*/ 21 h 210"/>
                <a:gd name="T6" fmla="*/ 0 w 209"/>
                <a:gd name="T7" fmla="*/ 189 h 210"/>
                <a:gd name="T8" fmla="*/ 21 w 209"/>
                <a:gd name="T9" fmla="*/ 210 h 210"/>
                <a:gd name="T10" fmla="*/ 188 w 209"/>
                <a:gd name="T11" fmla="*/ 210 h 210"/>
                <a:gd name="T12" fmla="*/ 209 w 209"/>
                <a:gd name="T13" fmla="*/ 189 h 210"/>
                <a:gd name="T14" fmla="*/ 209 w 209"/>
                <a:gd name="T15" fmla="*/ 21 h 210"/>
                <a:gd name="T16" fmla="*/ 188 w 209"/>
                <a:gd name="T17" fmla="*/ 0 h 210"/>
                <a:gd name="T18" fmla="*/ 147 w 209"/>
                <a:gd name="T19" fmla="*/ 146 h 210"/>
                <a:gd name="T20" fmla="*/ 62 w 209"/>
                <a:gd name="T21" fmla="*/ 146 h 210"/>
                <a:gd name="T22" fmla="*/ 46 w 209"/>
                <a:gd name="T23" fmla="*/ 132 h 210"/>
                <a:gd name="T24" fmla="*/ 62 w 209"/>
                <a:gd name="T25" fmla="*/ 118 h 210"/>
                <a:gd name="T26" fmla="*/ 147 w 209"/>
                <a:gd name="T27" fmla="*/ 118 h 210"/>
                <a:gd name="T28" fmla="*/ 163 w 209"/>
                <a:gd name="T29" fmla="*/ 132 h 210"/>
                <a:gd name="T30" fmla="*/ 147 w 209"/>
                <a:gd name="T31" fmla="*/ 146 h 210"/>
                <a:gd name="T32" fmla="*/ 147 w 209"/>
                <a:gd name="T33" fmla="*/ 92 h 210"/>
                <a:gd name="T34" fmla="*/ 62 w 209"/>
                <a:gd name="T35" fmla="*/ 92 h 210"/>
                <a:gd name="T36" fmla="*/ 46 w 209"/>
                <a:gd name="T37" fmla="*/ 78 h 210"/>
                <a:gd name="T38" fmla="*/ 62 w 209"/>
                <a:gd name="T39" fmla="*/ 64 h 210"/>
                <a:gd name="T40" fmla="*/ 147 w 209"/>
                <a:gd name="T41" fmla="*/ 64 h 210"/>
                <a:gd name="T42" fmla="*/ 163 w 209"/>
                <a:gd name="T43" fmla="*/ 78 h 210"/>
                <a:gd name="T44" fmla="*/ 147 w 209"/>
                <a:gd name="T45" fmla="*/ 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210">
                  <a:moveTo>
                    <a:pt x="188" y="0"/>
                  </a:moveTo>
                  <a:cubicBezTo>
                    <a:pt x="21" y="0"/>
                    <a:pt x="21" y="0"/>
                    <a:pt x="21" y="0"/>
                  </a:cubicBezTo>
                  <a:cubicBezTo>
                    <a:pt x="9" y="0"/>
                    <a:pt x="0" y="10"/>
                    <a:pt x="0" y="21"/>
                  </a:cubicBezTo>
                  <a:cubicBezTo>
                    <a:pt x="0" y="189"/>
                    <a:pt x="0" y="189"/>
                    <a:pt x="0" y="189"/>
                  </a:cubicBezTo>
                  <a:cubicBezTo>
                    <a:pt x="0" y="200"/>
                    <a:pt x="9" y="210"/>
                    <a:pt x="21" y="210"/>
                  </a:cubicBezTo>
                  <a:cubicBezTo>
                    <a:pt x="188" y="210"/>
                    <a:pt x="188" y="210"/>
                    <a:pt x="188" y="210"/>
                  </a:cubicBezTo>
                  <a:cubicBezTo>
                    <a:pt x="200" y="210"/>
                    <a:pt x="209" y="200"/>
                    <a:pt x="209" y="189"/>
                  </a:cubicBezTo>
                  <a:cubicBezTo>
                    <a:pt x="209" y="21"/>
                    <a:pt x="209" y="21"/>
                    <a:pt x="209" y="21"/>
                  </a:cubicBezTo>
                  <a:cubicBezTo>
                    <a:pt x="209" y="10"/>
                    <a:pt x="200" y="0"/>
                    <a:pt x="188" y="0"/>
                  </a:cubicBezTo>
                  <a:close/>
                  <a:moveTo>
                    <a:pt x="147" y="146"/>
                  </a:moveTo>
                  <a:cubicBezTo>
                    <a:pt x="62" y="146"/>
                    <a:pt x="62" y="146"/>
                    <a:pt x="62" y="146"/>
                  </a:cubicBezTo>
                  <a:cubicBezTo>
                    <a:pt x="53" y="146"/>
                    <a:pt x="46" y="140"/>
                    <a:pt x="46" y="132"/>
                  </a:cubicBezTo>
                  <a:cubicBezTo>
                    <a:pt x="46" y="124"/>
                    <a:pt x="53" y="118"/>
                    <a:pt x="62" y="118"/>
                  </a:cubicBezTo>
                  <a:cubicBezTo>
                    <a:pt x="147" y="118"/>
                    <a:pt x="147" y="118"/>
                    <a:pt x="147" y="118"/>
                  </a:cubicBezTo>
                  <a:cubicBezTo>
                    <a:pt x="155" y="118"/>
                    <a:pt x="163" y="124"/>
                    <a:pt x="163" y="132"/>
                  </a:cubicBezTo>
                  <a:cubicBezTo>
                    <a:pt x="163" y="140"/>
                    <a:pt x="155" y="146"/>
                    <a:pt x="147" y="146"/>
                  </a:cubicBezTo>
                  <a:close/>
                  <a:moveTo>
                    <a:pt x="147" y="92"/>
                  </a:moveTo>
                  <a:cubicBezTo>
                    <a:pt x="62" y="92"/>
                    <a:pt x="62" y="92"/>
                    <a:pt x="62" y="92"/>
                  </a:cubicBezTo>
                  <a:cubicBezTo>
                    <a:pt x="53" y="92"/>
                    <a:pt x="46" y="86"/>
                    <a:pt x="46" y="78"/>
                  </a:cubicBezTo>
                  <a:cubicBezTo>
                    <a:pt x="46" y="70"/>
                    <a:pt x="53" y="64"/>
                    <a:pt x="62" y="64"/>
                  </a:cubicBezTo>
                  <a:cubicBezTo>
                    <a:pt x="147" y="64"/>
                    <a:pt x="147" y="64"/>
                    <a:pt x="147" y="64"/>
                  </a:cubicBezTo>
                  <a:cubicBezTo>
                    <a:pt x="155" y="64"/>
                    <a:pt x="163" y="70"/>
                    <a:pt x="163" y="78"/>
                  </a:cubicBezTo>
                  <a:cubicBezTo>
                    <a:pt x="163" y="86"/>
                    <a:pt x="155" y="92"/>
                    <a:pt x="147"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688" name="Freeform 6"/>
          <p:cNvSpPr>
            <a:spLocks noEditPoints="1"/>
          </p:cNvSpPr>
          <p:nvPr/>
        </p:nvSpPr>
        <p:spPr bwMode="auto">
          <a:xfrm>
            <a:off x="2956803" y="2931404"/>
            <a:ext cx="387599" cy="278190"/>
          </a:xfrm>
          <a:custGeom>
            <a:avLst/>
            <a:gdLst>
              <a:gd name="T0" fmla="*/ 541 w 4999"/>
              <a:gd name="T1" fmla="*/ 3585 h 3596"/>
              <a:gd name="T2" fmla="*/ 4147 w 4999"/>
              <a:gd name="T3" fmla="*/ 3585 h 3596"/>
              <a:gd name="T4" fmla="*/ 4492 w 4999"/>
              <a:gd name="T5" fmla="*/ 3472 h 3596"/>
              <a:gd name="T6" fmla="*/ 4546 w 4999"/>
              <a:gd name="T7" fmla="*/ 3180 h 3596"/>
              <a:gd name="T8" fmla="*/ 3651 w 4999"/>
              <a:gd name="T9" fmla="*/ 1568 h 3596"/>
              <a:gd name="T10" fmla="*/ 3468 w 4999"/>
              <a:gd name="T11" fmla="*/ 825 h 3596"/>
              <a:gd name="T12" fmla="*/ 3479 w 4999"/>
              <a:gd name="T13" fmla="*/ 637 h 3596"/>
              <a:gd name="T14" fmla="*/ 3700 w 4999"/>
              <a:gd name="T15" fmla="*/ 658 h 3596"/>
              <a:gd name="T16" fmla="*/ 3829 w 4999"/>
              <a:gd name="T17" fmla="*/ 798 h 3596"/>
              <a:gd name="T18" fmla="*/ 3802 w 4999"/>
              <a:gd name="T19" fmla="*/ 906 h 3596"/>
              <a:gd name="T20" fmla="*/ 3770 w 4999"/>
              <a:gd name="T21" fmla="*/ 992 h 3596"/>
              <a:gd name="T22" fmla="*/ 3732 w 4999"/>
              <a:gd name="T23" fmla="*/ 1073 h 3596"/>
              <a:gd name="T24" fmla="*/ 3716 w 4999"/>
              <a:gd name="T25" fmla="*/ 1186 h 3596"/>
              <a:gd name="T26" fmla="*/ 4066 w 4999"/>
              <a:gd name="T27" fmla="*/ 1477 h 3596"/>
              <a:gd name="T28" fmla="*/ 4686 w 4999"/>
              <a:gd name="T29" fmla="*/ 1601 h 3596"/>
              <a:gd name="T30" fmla="*/ 4923 w 4999"/>
              <a:gd name="T31" fmla="*/ 1536 h 3596"/>
              <a:gd name="T32" fmla="*/ 4999 w 4999"/>
              <a:gd name="T33" fmla="*/ 1213 h 3596"/>
              <a:gd name="T34" fmla="*/ 4379 w 4999"/>
              <a:gd name="T35" fmla="*/ 324 h 3596"/>
              <a:gd name="T36" fmla="*/ 2492 w 4999"/>
              <a:gd name="T37" fmla="*/ 0 h 3596"/>
              <a:gd name="T38" fmla="*/ 579 w 4999"/>
              <a:gd name="T39" fmla="*/ 394 h 3596"/>
              <a:gd name="T40" fmla="*/ 8 w 4999"/>
              <a:gd name="T41" fmla="*/ 1251 h 3596"/>
              <a:gd name="T42" fmla="*/ 83 w 4999"/>
              <a:gd name="T43" fmla="*/ 1574 h 3596"/>
              <a:gd name="T44" fmla="*/ 298 w 4999"/>
              <a:gd name="T45" fmla="*/ 1644 h 3596"/>
              <a:gd name="T46" fmla="*/ 1021 w 4999"/>
              <a:gd name="T47" fmla="*/ 1477 h 3596"/>
              <a:gd name="T48" fmla="*/ 1301 w 4999"/>
              <a:gd name="T49" fmla="*/ 1180 h 3596"/>
              <a:gd name="T50" fmla="*/ 1285 w 4999"/>
              <a:gd name="T51" fmla="*/ 1067 h 3596"/>
              <a:gd name="T52" fmla="*/ 1248 w 4999"/>
              <a:gd name="T53" fmla="*/ 992 h 3596"/>
              <a:gd name="T54" fmla="*/ 1210 w 4999"/>
              <a:gd name="T55" fmla="*/ 927 h 3596"/>
              <a:gd name="T56" fmla="*/ 1204 w 4999"/>
              <a:gd name="T57" fmla="*/ 846 h 3596"/>
              <a:gd name="T58" fmla="*/ 1318 w 4999"/>
              <a:gd name="T59" fmla="*/ 647 h 3596"/>
              <a:gd name="T60" fmla="*/ 1522 w 4999"/>
              <a:gd name="T61" fmla="*/ 582 h 3596"/>
              <a:gd name="T62" fmla="*/ 1533 w 4999"/>
              <a:gd name="T63" fmla="*/ 889 h 3596"/>
              <a:gd name="T64" fmla="*/ 1339 w 4999"/>
              <a:gd name="T65" fmla="*/ 1596 h 3596"/>
              <a:gd name="T66" fmla="*/ 945 w 4999"/>
              <a:gd name="T67" fmla="*/ 2054 h 3596"/>
              <a:gd name="T68" fmla="*/ 854 w 4999"/>
              <a:gd name="T69" fmla="*/ 2145 h 3596"/>
              <a:gd name="T70" fmla="*/ 617 w 4999"/>
              <a:gd name="T71" fmla="*/ 2539 h 3596"/>
              <a:gd name="T72" fmla="*/ 390 w 4999"/>
              <a:gd name="T73" fmla="*/ 3380 h 3596"/>
              <a:gd name="T74" fmla="*/ 541 w 4999"/>
              <a:gd name="T75" fmla="*/ 3585 h 3596"/>
              <a:gd name="T76" fmla="*/ 3161 w 4999"/>
              <a:gd name="T77" fmla="*/ 496 h 3596"/>
              <a:gd name="T78" fmla="*/ 3118 w 4999"/>
              <a:gd name="T79" fmla="*/ 496 h 3596"/>
              <a:gd name="T80" fmla="*/ 2390 w 4999"/>
              <a:gd name="T81" fmla="*/ 545 h 3596"/>
              <a:gd name="T82" fmla="*/ 1840 w 4999"/>
              <a:gd name="T83" fmla="*/ 480 h 3596"/>
              <a:gd name="T84" fmla="*/ 1840 w 4999"/>
              <a:gd name="T85" fmla="*/ 889 h 3596"/>
              <a:gd name="T86" fmla="*/ 1938 w 4999"/>
              <a:gd name="T87" fmla="*/ 1062 h 3596"/>
              <a:gd name="T88" fmla="*/ 2164 w 4999"/>
              <a:gd name="T89" fmla="*/ 1110 h 3596"/>
              <a:gd name="T90" fmla="*/ 2789 w 4999"/>
              <a:gd name="T91" fmla="*/ 1110 h 3596"/>
              <a:gd name="T92" fmla="*/ 3069 w 4999"/>
              <a:gd name="T93" fmla="*/ 1062 h 3596"/>
              <a:gd name="T94" fmla="*/ 3161 w 4999"/>
              <a:gd name="T95" fmla="*/ 878 h 3596"/>
              <a:gd name="T96" fmla="*/ 3161 w 4999"/>
              <a:gd name="T97" fmla="*/ 496 h 3596"/>
              <a:gd name="T98" fmla="*/ 2488 w 4999"/>
              <a:gd name="T99" fmla="*/ 1234 h 3596"/>
              <a:gd name="T100" fmla="*/ 1679 w 4999"/>
              <a:gd name="T101" fmla="*/ 1563 h 3596"/>
              <a:gd name="T102" fmla="*/ 1409 w 4999"/>
              <a:gd name="T103" fmla="*/ 2301 h 3596"/>
              <a:gd name="T104" fmla="*/ 1679 w 4999"/>
              <a:gd name="T105" fmla="*/ 3024 h 3596"/>
              <a:gd name="T106" fmla="*/ 2488 w 4999"/>
              <a:gd name="T107" fmla="*/ 3358 h 3596"/>
              <a:gd name="T108" fmla="*/ 3295 w 4999"/>
              <a:gd name="T109" fmla="*/ 3024 h 3596"/>
              <a:gd name="T110" fmla="*/ 3565 w 4999"/>
              <a:gd name="T111" fmla="*/ 2301 h 3596"/>
              <a:gd name="T112" fmla="*/ 3295 w 4999"/>
              <a:gd name="T113" fmla="*/ 1563 h 3596"/>
              <a:gd name="T114" fmla="*/ 2488 w 4999"/>
              <a:gd name="T115" fmla="*/ 1234 h 3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9" h="3596">
                <a:moveTo>
                  <a:pt x="541" y="3585"/>
                </a:moveTo>
                <a:lnTo>
                  <a:pt x="4147" y="3585"/>
                </a:lnTo>
                <a:cubicBezTo>
                  <a:pt x="4287" y="3596"/>
                  <a:pt x="4402" y="3558"/>
                  <a:pt x="4492" y="3472"/>
                </a:cubicBezTo>
                <a:cubicBezTo>
                  <a:pt x="4586" y="3381"/>
                  <a:pt x="4603" y="3285"/>
                  <a:pt x="4546" y="3180"/>
                </a:cubicBezTo>
                <a:cubicBezTo>
                  <a:pt x="4318" y="2676"/>
                  <a:pt x="4000" y="2031"/>
                  <a:pt x="3651" y="1568"/>
                </a:cubicBezTo>
                <a:cubicBezTo>
                  <a:pt x="3522" y="1346"/>
                  <a:pt x="3461" y="1098"/>
                  <a:pt x="3468" y="825"/>
                </a:cubicBezTo>
                <a:lnTo>
                  <a:pt x="3479" y="637"/>
                </a:lnTo>
                <a:cubicBezTo>
                  <a:pt x="3561" y="622"/>
                  <a:pt x="3636" y="629"/>
                  <a:pt x="3700" y="658"/>
                </a:cubicBezTo>
                <a:cubicBezTo>
                  <a:pt x="3768" y="686"/>
                  <a:pt x="3811" y="733"/>
                  <a:pt x="3829" y="798"/>
                </a:cubicBezTo>
                <a:cubicBezTo>
                  <a:pt x="3825" y="833"/>
                  <a:pt x="3817" y="869"/>
                  <a:pt x="3802" y="906"/>
                </a:cubicBezTo>
                <a:cubicBezTo>
                  <a:pt x="3795" y="927"/>
                  <a:pt x="3784" y="956"/>
                  <a:pt x="3770" y="992"/>
                </a:cubicBezTo>
                <a:cubicBezTo>
                  <a:pt x="3751" y="1027"/>
                  <a:pt x="3739" y="1055"/>
                  <a:pt x="3732" y="1073"/>
                </a:cubicBezTo>
                <a:cubicBezTo>
                  <a:pt x="3721" y="1108"/>
                  <a:pt x="3716" y="1146"/>
                  <a:pt x="3716" y="1186"/>
                </a:cubicBezTo>
                <a:cubicBezTo>
                  <a:pt x="3730" y="1297"/>
                  <a:pt x="3847" y="1394"/>
                  <a:pt x="4066" y="1477"/>
                </a:cubicBezTo>
                <a:cubicBezTo>
                  <a:pt x="4260" y="1549"/>
                  <a:pt x="4467" y="1590"/>
                  <a:pt x="4686" y="1601"/>
                </a:cubicBezTo>
                <a:cubicBezTo>
                  <a:pt x="4797" y="1604"/>
                  <a:pt x="4876" y="1583"/>
                  <a:pt x="4923" y="1536"/>
                </a:cubicBezTo>
                <a:cubicBezTo>
                  <a:pt x="4974" y="1479"/>
                  <a:pt x="4999" y="1371"/>
                  <a:pt x="4999" y="1213"/>
                </a:cubicBezTo>
                <a:cubicBezTo>
                  <a:pt x="4967" y="818"/>
                  <a:pt x="4760" y="522"/>
                  <a:pt x="4379" y="324"/>
                </a:cubicBezTo>
                <a:cubicBezTo>
                  <a:pt x="3966" y="108"/>
                  <a:pt x="3337" y="0"/>
                  <a:pt x="2492" y="0"/>
                </a:cubicBezTo>
                <a:cubicBezTo>
                  <a:pt x="1644" y="0"/>
                  <a:pt x="1007" y="132"/>
                  <a:pt x="579" y="394"/>
                </a:cubicBezTo>
                <a:cubicBezTo>
                  <a:pt x="230" y="609"/>
                  <a:pt x="40" y="895"/>
                  <a:pt x="8" y="1251"/>
                </a:cubicBezTo>
                <a:cubicBezTo>
                  <a:pt x="0" y="1402"/>
                  <a:pt x="26" y="1509"/>
                  <a:pt x="83" y="1574"/>
                </a:cubicBezTo>
                <a:cubicBezTo>
                  <a:pt x="134" y="1632"/>
                  <a:pt x="205" y="1655"/>
                  <a:pt x="298" y="1644"/>
                </a:cubicBezTo>
                <a:cubicBezTo>
                  <a:pt x="594" y="1612"/>
                  <a:pt x="835" y="1556"/>
                  <a:pt x="1021" y="1477"/>
                </a:cubicBezTo>
                <a:cubicBezTo>
                  <a:pt x="1223" y="1387"/>
                  <a:pt x="1316" y="1289"/>
                  <a:pt x="1301" y="1180"/>
                </a:cubicBezTo>
                <a:cubicBezTo>
                  <a:pt x="1305" y="1141"/>
                  <a:pt x="1300" y="1103"/>
                  <a:pt x="1285" y="1067"/>
                </a:cubicBezTo>
                <a:cubicBezTo>
                  <a:pt x="1278" y="1050"/>
                  <a:pt x="1265" y="1024"/>
                  <a:pt x="1248" y="992"/>
                </a:cubicBezTo>
                <a:cubicBezTo>
                  <a:pt x="1229" y="967"/>
                  <a:pt x="1217" y="945"/>
                  <a:pt x="1210" y="927"/>
                </a:cubicBezTo>
                <a:cubicBezTo>
                  <a:pt x="1203" y="902"/>
                  <a:pt x="1201" y="875"/>
                  <a:pt x="1204" y="846"/>
                </a:cubicBezTo>
                <a:cubicBezTo>
                  <a:pt x="1219" y="763"/>
                  <a:pt x="1257" y="697"/>
                  <a:pt x="1318" y="647"/>
                </a:cubicBezTo>
                <a:cubicBezTo>
                  <a:pt x="1379" y="593"/>
                  <a:pt x="1447" y="571"/>
                  <a:pt x="1522" y="582"/>
                </a:cubicBezTo>
                <a:lnTo>
                  <a:pt x="1533" y="889"/>
                </a:lnTo>
                <a:cubicBezTo>
                  <a:pt x="1533" y="1152"/>
                  <a:pt x="1468" y="1387"/>
                  <a:pt x="1339" y="1596"/>
                </a:cubicBezTo>
                <a:cubicBezTo>
                  <a:pt x="1267" y="1715"/>
                  <a:pt x="1135" y="1867"/>
                  <a:pt x="945" y="2054"/>
                </a:cubicBezTo>
                <a:lnTo>
                  <a:pt x="854" y="2145"/>
                </a:lnTo>
                <a:cubicBezTo>
                  <a:pt x="746" y="2271"/>
                  <a:pt x="667" y="2403"/>
                  <a:pt x="617" y="2539"/>
                </a:cubicBezTo>
                <a:cubicBezTo>
                  <a:pt x="577" y="2637"/>
                  <a:pt x="378" y="3282"/>
                  <a:pt x="390" y="3380"/>
                </a:cubicBezTo>
                <a:cubicBezTo>
                  <a:pt x="408" y="3498"/>
                  <a:pt x="458" y="3566"/>
                  <a:pt x="541" y="3585"/>
                </a:cubicBezTo>
                <a:close/>
                <a:moveTo>
                  <a:pt x="3161" y="496"/>
                </a:moveTo>
                <a:lnTo>
                  <a:pt x="3118" y="496"/>
                </a:lnTo>
                <a:cubicBezTo>
                  <a:pt x="2859" y="535"/>
                  <a:pt x="2616" y="552"/>
                  <a:pt x="2390" y="545"/>
                </a:cubicBezTo>
                <a:cubicBezTo>
                  <a:pt x="2221" y="537"/>
                  <a:pt x="2038" y="516"/>
                  <a:pt x="1840" y="480"/>
                </a:cubicBezTo>
                <a:lnTo>
                  <a:pt x="1840" y="889"/>
                </a:lnTo>
                <a:cubicBezTo>
                  <a:pt x="1840" y="969"/>
                  <a:pt x="1872" y="1026"/>
                  <a:pt x="1938" y="1062"/>
                </a:cubicBezTo>
                <a:cubicBezTo>
                  <a:pt x="1987" y="1094"/>
                  <a:pt x="2063" y="1110"/>
                  <a:pt x="2164" y="1110"/>
                </a:cubicBezTo>
                <a:lnTo>
                  <a:pt x="2789" y="1110"/>
                </a:lnTo>
                <a:cubicBezTo>
                  <a:pt x="2922" y="1110"/>
                  <a:pt x="3016" y="1094"/>
                  <a:pt x="3069" y="1062"/>
                </a:cubicBezTo>
                <a:cubicBezTo>
                  <a:pt x="3131" y="1026"/>
                  <a:pt x="3161" y="965"/>
                  <a:pt x="3161" y="878"/>
                </a:cubicBezTo>
                <a:lnTo>
                  <a:pt x="3161" y="496"/>
                </a:lnTo>
                <a:close/>
                <a:moveTo>
                  <a:pt x="2488" y="1234"/>
                </a:moveTo>
                <a:cubicBezTo>
                  <a:pt x="2146" y="1234"/>
                  <a:pt x="1877" y="1344"/>
                  <a:pt x="1679" y="1563"/>
                </a:cubicBezTo>
                <a:cubicBezTo>
                  <a:pt x="1500" y="1764"/>
                  <a:pt x="1409" y="2011"/>
                  <a:pt x="1409" y="2301"/>
                </a:cubicBezTo>
                <a:cubicBezTo>
                  <a:pt x="1409" y="2586"/>
                  <a:pt x="1500" y="2827"/>
                  <a:pt x="1679" y="3024"/>
                </a:cubicBezTo>
                <a:cubicBezTo>
                  <a:pt x="1877" y="3247"/>
                  <a:pt x="2146" y="3358"/>
                  <a:pt x="2488" y="3358"/>
                </a:cubicBezTo>
                <a:cubicBezTo>
                  <a:pt x="2825" y="3358"/>
                  <a:pt x="3094" y="3247"/>
                  <a:pt x="3295" y="3024"/>
                </a:cubicBezTo>
                <a:cubicBezTo>
                  <a:pt x="3475" y="2827"/>
                  <a:pt x="3565" y="2586"/>
                  <a:pt x="3565" y="2301"/>
                </a:cubicBezTo>
                <a:cubicBezTo>
                  <a:pt x="3565" y="2011"/>
                  <a:pt x="3475" y="1764"/>
                  <a:pt x="3295" y="1563"/>
                </a:cubicBezTo>
                <a:cubicBezTo>
                  <a:pt x="3094" y="1344"/>
                  <a:pt x="2825" y="1234"/>
                  <a:pt x="2488" y="12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53" name="组合 252"/>
          <p:cNvGrpSpPr/>
          <p:nvPr/>
        </p:nvGrpSpPr>
        <p:grpSpPr>
          <a:xfrm>
            <a:off x="809169" y="3503054"/>
            <a:ext cx="321457" cy="285957"/>
            <a:chOff x="7907338" y="2682875"/>
            <a:chExt cx="1566862" cy="1393825"/>
          </a:xfrm>
          <a:solidFill>
            <a:srgbClr val="E7E6E6">
              <a:lumMod val="50000"/>
            </a:srgbClr>
          </a:solidFill>
        </p:grpSpPr>
        <p:sp>
          <p:nvSpPr>
            <p:cNvPr id="254" name="Freeform 42"/>
            <p:cNvSpPr>
              <a:spLocks noEditPoints="1"/>
            </p:cNvSpPr>
            <p:nvPr/>
          </p:nvSpPr>
          <p:spPr bwMode="auto">
            <a:xfrm>
              <a:off x="8067675" y="2682875"/>
              <a:ext cx="1406525" cy="1114425"/>
            </a:xfrm>
            <a:custGeom>
              <a:avLst/>
              <a:gdLst>
                <a:gd name="T0" fmla="*/ 439 w 484"/>
                <a:gd name="T1" fmla="*/ 0 h 383"/>
                <a:gd name="T2" fmla="*/ 46 w 484"/>
                <a:gd name="T3" fmla="*/ 0 h 383"/>
                <a:gd name="T4" fmla="*/ 0 w 484"/>
                <a:gd name="T5" fmla="*/ 45 h 383"/>
                <a:gd name="T6" fmla="*/ 0 w 484"/>
                <a:gd name="T7" fmla="*/ 127 h 383"/>
                <a:gd name="T8" fmla="*/ 25 w 484"/>
                <a:gd name="T9" fmla="*/ 127 h 383"/>
                <a:gd name="T10" fmla="*/ 25 w 484"/>
                <a:gd name="T11" fmla="*/ 75 h 383"/>
                <a:gd name="T12" fmla="*/ 460 w 484"/>
                <a:gd name="T13" fmla="*/ 75 h 383"/>
                <a:gd name="T14" fmla="*/ 460 w 484"/>
                <a:gd name="T15" fmla="*/ 337 h 383"/>
                <a:gd name="T16" fmla="*/ 439 w 484"/>
                <a:gd name="T17" fmla="*/ 358 h 383"/>
                <a:gd name="T18" fmla="*/ 411 w 484"/>
                <a:gd name="T19" fmla="*/ 358 h 383"/>
                <a:gd name="T20" fmla="*/ 411 w 484"/>
                <a:gd name="T21" fmla="*/ 383 h 383"/>
                <a:gd name="T22" fmla="*/ 439 w 484"/>
                <a:gd name="T23" fmla="*/ 383 h 383"/>
                <a:gd name="T24" fmla="*/ 484 w 484"/>
                <a:gd name="T25" fmla="*/ 337 h 383"/>
                <a:gd name="T26" fmla="*/ 484 w 484"/>
                <a:gd name="T27" fmla="*/ 45 h 383"/>
                <a:gd name="T28" fmla="*/ 439 w 484"/>
                <a:gd name="T29" fmla="*/ 0 h 383"/>
                <a:gd name="T30" fmla="*/ 404 w 484"/>
                <a:gd name="T31" fmla="*/ 49 h 383"/>
                <a:gd name="T32" fmla="*/ 353 w 484"/>
                <a:gd name="T33" fmla="*/ 49 h 383"/>
                <a:gd name="T34" fmla="*/ 343 w 484"/>
                <a:gd name="T35" fmla="*/ 39 h 383"/>
                <a:gd name="T36" fmla="*/ 353 w 484"/>
                <a:gd name="T37" fmla="*/ 30 h 383"/>
                <a:gd name="T38" fmla="*/ 404 w 484"/>
                <a:gd name="T39" fmla="*/ 30 h 383"/>
                <a:gd name="T40" fmla="*/ 413 w 484"/>
                <a:gd name="T41" fmla="*/ 39 h 383"/>
                <a:gd name="T42" fmla="*/ 404 w 484"/>
                <a:gd name="T43" fmla="*/ 49 h 383"/>
                <a:gd name="T44" fmla="*/ 434 w 484"/>
                <a:gd name="T45" fmla="*/ 50 h 383"/>
                <a:gd name="T46" fmla="*/ 424 w 484"/>
                <a:gd name="T47" fmla="*/ 39 h 383"/>
                <a:gd name="T48" fmla="*/ 434 w 484"/>
                <a:gd name="T49" fmla="*/ 29 h 383"/>
                <a:gd name="T50" fmla="*/ 444 w 484"/>
                <a:gd name="T51" fmla="*/ 39 h 383"/>
                <a:gd name="T52" fmla="*/ 434 w 484"/>
                <a:gd name="T53" fmla="*/ 5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4" h="383">
                  <a:moveTo>
                    <a:pt x="439" y="0"/>
                  </a:moveTo>
                  <a:cubicBezTo>
                    <a:pt x="46" y="0"/>
                    <a:pt x="46" y="0"/>
                    <a:pt x="46" y="0"/>
                  </a:cubicBezTo>
                  <a:cubicBezTo>
                    <a:pt x="21" y="0"/>
                    <a:pt x="1" y="20"/>
                    <a:pt x="0" y="45"/>
                  </a:cubicBezTo>
                  <a:cubicBezTo>
                    <a:pt x="0" y="127"/>
                    <a:pt x="0" y="127"/>
                    <a:pt x="0" y="127"/>
                  </a:cubicBezTo>
                  <a:cubicBezTo>
                    <a:pt x="25" y="127"/>
                    <a:pt x="25" y="127"/>
                    <a:pt x="25" y="127"/>
                  </a:cubicBezTo>
                  <a:cubicBezTo>
                    <a:pt x="25" y="75"/>
                    <a:pt x="25" y="75"/>
                    <a:pt x="25" y="75"/>
                  </a:cubicBezTo>
                  <a:cubicBezTo>
                    <a:pt x="460" y="75"/>
                    <a:pt x="460" y="75"/>
                    <a:pt x="460" y="75"/>
                  </a:cubicBezTo>
                  <a:cubicBezTo>
                    <a:pt x="460" y="337"/>
                    <a:pt x="460" y="337"/>
                    <a:pt x="460" y="337"/>
                  </a:cubicBezTo>
                  <a:cubicBezTo>
                    <a:pt x="460" y="349"/>
                    <a:pt x="450" y="358"/>
                    <a:pt x="439" y="358"/>
                  </a:cubicBezTo>
                  <a:cubicBezTo>
                    <a:pt x="411" y="358"/>
                    <a:pt x="411" y="358"/>
                    <a:pt x="411" y="358"/>
                  </a:cubicBezTo>
                  <a:cubicBezTo>
                    <a:pt x="411" y="383"/>
                    <a:pt x="411" y="383"/>
                    <a:pt x="411" y="383"/>
                  </a:cubicBezTo>
                  <a:cubicBezTo>
                    <a:pt x="439" y="383"/>
                    <a:pt x="439" y="383"/>
                    <a:pt x="439" y="383"/>
                  </a:cubicBezTo>
                  <a:cubicBezTo>
                    <a:pt x="464" y="383"/>
                    <a:pt x="484" y="363"/>
                    <a:pt x="484" y="337"/>
                  </a:cubicBezTo>
                  <a:cubicBezTo>
                    <a:pt x="484" y="45"/>
                    <a:pt x="484" y="45"/>
                    <a:pt x="484" y="45"/>
                  </a:cubicBezTo>
                  <a:cubicBezTo>
                    <a:pt x="484" y="20"/>
                    <a:pt x="464" y="0"/>
                    <a:pt x="439" y="0"/>
                  </a:cubicBezTo>
                  <a:close/>
                  <a:moveTo>
                    <a:pt x="404" y="49"/>
                  </a:moveTo>
                  <a:cubicBezTo>
                    <a:pt x="353" y="49"/>
                    <a:pt x="353" y="49"/>
                    <a:pt x="353" y="49"/>
                  </a:cubicBezTo>
                  <a:cubicBezTo>
                    <a:pt x="347" y="49"/>
                    <a:pt x="343" y="45"/>
                    <a:pt x="343" y="39"/>
                  </a:cubicBezTo>
                  <a:cubicBezTo>
                    <a:pt x="343" y="34"/>
                    <a:pt x="347" y="30"/>
                    <a:pt x="353" y="30"/>
                  </a:cubicBezTo>
                  <a:cubicBezTo>
                    <a:pt x="404" y="30"/>
                    <a:pt x="404" y="30"/>
                    <a:pt x="404" y="30"/>
                  </a:cubicBezTo>
                  <a:cubicBezTo>
                    <a:pt x="409" y="30"/>
                    <a:pt x="413" y="34"/>
                    <a:pt x="413" y="39"/>
                  </a:cubicBezTo>
                  <a:cubicBezTo>
                    <a:pt x="413" y="45"/>
                    <a:pt x="409" y="49"/>
                    <a:pt x="404" y="49"/>
                  </a:cubicBezTo>
                  <a:close/>
                  <a:moveTo>
                    <a:pt x="434" y="50"/>
                  </a:moveTo>
                  <a:cubicBezTo>
                    <a:pt x="428" y="50"/>
                    <a:pt x="424" y="45"/>
                    <a:pt x="424" y="39"/>
                  </a:cubicBezTo>
                  <a:cubicBezTo>
                    <a:pt x="424" y="34"/>
                    <a:pt x="428" y="29"/>
                    <a:pt x="434" y="29"/>
                  </a:cubicBezTo>
                  <a:cubicBezTo>
                    <a:pt x="440" y="29"/>
                    <a:pt x="444" y="34"/>
                    <a:pt x="444" y="39"/>
                  </a:cubicBezTo>
                  <a:cubicBezTo>
                    <a:pt x="444" y="45"/>
                    <a:pt x="440" y="50"/>
                    <a:pt x="434"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5" name="Freeform 43"/>
            <p:cNvSpPr>
              <a:spLocks noEditPoints="1"/>
            </p:cNvSpPr>
            <p:nvPr/>
          </p:nvSpPr>
          <p:spPr bwMode="auto">
            <a:xfrm>
              <a:off x="7907338" y="2962275"/>
              <a:ext cx="1406525" cy="1114425"/>
            </a:xfrm>
            <a:custGeom>
              <a:avLst/>
              <a:gdLst>
                <a:gd name="T0" fmla="*/ 438 w 484"/>
                <a:gd name="T1" fmla="*/ 0 h 383"/>
                <a:gd name="T2" fmla="*/ 45 w 484"/>
                <a:gd name="T3" fmla="*/ 0 h 383"/>
                <a:gd name="T4" fmla="*/ 0 w 484"/>
                <a:gd name="T5" fmla="*/ 45 h 383"/>
                <a:gd name="T6" fmla="*/ 0 w 484"/>
                <a:gd name="T7" fmla="*/ 337 h 383"/>
                <a:gd name="T8" fmla="*/ 45 w 484"/>
                <a:gd name="T9" fmla="*/ 383 h 383"/>
                <a:gd name="T10" fmla="*/ 438 w 484"/>
                <a:gd name="T11" fmla="*/ 383 h 383"/>
                <a:gd name="T12" fmla="*/ 484 w 484"/>
                <a:gd name="T13" fmla="*/ 337 h 383"/>
                <a:gd name="T14" fmla="*/ 484 w 484"/>
                <a:gd name="T15" fmla="*/ 45 h 383"/>
                <a:gd name="T16" fmla="*/ 438 w 484"/>
                <a:gd name="T17" fmla="*/ 0 h 383"/>
                <a:gd name="T18" fmla="*/ 433 w 484"/>
                <a:gd name="T19" fmla="*/ 29 h 383"/>
                <a:gd name="T20" fmla="*/ 444 w 484"/>
                <a:gd name="T21" fmla="*/ 39 h 383"/>
                <a:gd name="T22" fmla="*/ 433 w 484"/>
                <a:gd name="T23" fmla="*/ 49 h 383"/>
                <a:gd name="T24" fmla="*/ 423 w 484"/>
                <a:gd name="T25" fmla="*/ 39 h 383"/>
                <a:gd name="T26" fmla="*/ 433 w 484"/>
                <a:gd name="T27" fmla="*/ 29 h 383"/>
                <a:gd name="T28" fmla="*/ 352 w 484"/>
                <a:gd name="T29" fmla="*/ 29 h 383"/>
                <a:gd name="T30" fmla="*/ 403 w 484"/>
                <a:gd name="T31" fmla="*/ 29 h 383"/>
                <a:gd name="T32" fmla="*/ 413 w 484"/>
                <a:gd name="T33" fmla="*/ 39 h 383"/>
                <a:gd name="T34" fmla="*/ 403 w 484"/>
                <a:gd name="T35" fmla="*/ 49 h 383"/>
                <a:gd name="T36" fmla="*/ 352 w 484"/>
                <a:gd name="T37" fmla="*/ 49 h 383"/>
                <a:gd name="T38" fmla="*/ 342 w 484"/>
                <a:gd name="T39" fmla="*/ 39 h 383"/>
                <a:gd name="T40" fmla="*/ 352 w 484"/>
                <a:gd name="T41" fmla="*/ 29 h 383"/>
                <a:gd name="T42" fmla="*/ 459 w 484"/>
                <a:gd name="T43" fmla="*/ 337 h 383"/>
                <a:gd name="T44" fmla="*/ 438 w 484"/>
                <a:gd name="T45" fmla="*/ 358 h 383"/>
                <a:gd name="T46" fmla="*/ 45 w 484"/>
                <a:gd name="T47" fmla="*/ 358 h 383"/>
                <a:gd name="T48" fmla="*/ 24 w 484"/>
                <a:gd name="T49" fmla="*/ 337 h 383"/>
                <a:gd name="T50" fmla="*/ 24 w 484"/>
                <a:gd name="T51" fmla="*/ 74 h 383"/>
                <a:gd name="T52" fmla="*/ 459 w 484"/>
                <a:gd name="T53" fmla="*/ 74 h 383"/>
                <a:gd name="T54" fmla="*/ 459 w 484"/>
                <a:gd name="T55" fmla="*/ 3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4" h="383">
                  <a:moveTo>
                    <a:pt x="438" y="0"/>
                  </a:moveTo>
                  <a:cubicBezTo>
                    <a:pt x="45" y="0"/>
                    <a:pt x="45" y="0"/>
                    <a:pt x="45" y="0"/>
                  </a:cubicBezTo>
                  <a:cubicBezTo>
                    <a:pt x="20" y="0"/>
                    <a:pt x="0" y="20"/>
                    <a:pt x="0" y="45"/>
                  </a:cubicBezTo>
                  <a:cubicBezTo>
                    <a:pt x="0" y="337"/>
                    <a:pt x="0" y="337"/>
                    <a:pt x="0" y="337"/>
                  </a:cubicBezTo>
                  <a:cubicBezTo>
                    <a:pt x="0" y="362"/>
                    <a:pt x="20" y="383"/>
                    <a:pt x="45" y="383"/>
                  </a:cubicBezTo>
                  <a:cubicBezTo>
                    <a:pt x="438" y="383"/>
                    <a:pt x="438" y="383"/>
                    <a:pt x="438" y="383"/>
                  </a:cubicBezTo>
                  <a:cubicBezTo>
                    <a:pt x="463" y="383"/>
                    <a:pt x="484" y="362"/>
                    <a:pt x="484" y="337"/>
                  </a:cubicBezTo>
                  <a:cubicBezTo>
                    <a:pt x="484" y="45"/>
                    <a:pt x="484" y="45"/>
                    <a:pt x="484" y="45"/>
                  </a:cubicBezTo>
                  <a:cubicBezTo>
                    <a:pt x="484" y="20"/>
                    <a:pt x="463" y="0"/>
                    <a:pt x="438" y="0"/>
                  </a:cubicBezTo>
                  <a:close/>
                  <a:moveTo>
                    <a:pt x="433" y="29"/>
                  </a:moveTo>
                  <a:cubicBezTo>
                    <a:pt x="439" y="29"/>
                    <a:pt x="444" y="33"/>
                    <a:pt x="444" y="39"/>
                  </a:cubicBezTo>
                  <a:cubicBezTo>
                    <a:pt x="444" y="45"/>
                    <a:pt x="439" y="49"/>
                    <a:pt x="433" y="49"/>
                  </a:cubicBezTo>
                  <a:cubicBezTo>
                    <a:pt x="428" y="49"/>
                    <a:pt x="423" y="45"/>
                    <a:pt x="423" y="39"/>
                  </a:cubicBezTo>
                  <a:cubicBezTo>
                    <a:pt x="423" y="33"/>
                    <a:pt x="428" y="29"/>
                    <a:pt x="433" y="29"/>
                  </a:cubicBezTo>
                  <a:close/>
                  <a:moveTo>
                    <a:pt x="352" y="29"/>
                  </a:moveTo>
                  <a:cubicBezTo>
                    <a:pt x="403" y="29"/>
                    <a:pt x="403" y="29"/>
                    <a:pt x="403" y="29"/>
                  </a:cubicBezTo>
                  <a:cubicBezTo>
                    <a:pt x="408" y="29"/>
                    <a:pt x="413" y="34"/>
                    <a:pt x="413" y="39"/>
                  </a:cubicBezTo>
                  <a:cubicBezTo>
                    <a:pt x="413" y="44"/>
                    <a:pt x="408" y="49"/>
                    <a:pt x="403" y="49"/>
                  </a:cubicBezTo>
                  <a:cubicBezTo>
                    <a:pt x="352" y="49"/>
                    <a:pt x="352" y="49"/>
                    <a:pt x="352" y="49"/>
                  </a:cubicBezTo>
                  <a:cubicBezTo>
                    <a:pt x="347" y="49"/>
                    <a:pt x="342" y="44"/>
                    <a:pt x="342" y="39"/>
                  </a:cubicBezTo>
                  <a:cubicBezTo>
                    <a:pt x="342" y="34"/>
                    <a:pt x="347" y="29"/>
                    <a:pt x="352" y="29"/>
                  </a:cubicBezTo>
                  <a:close/>
                  <a:moveTo>
                    <a:pt x="459" y="337"/>
                  </a:moveTo>
                  <a:cubicBezTo>
                    <a:pt x="459" y="348"/>
                    <a:pt x="449" y="358"/>
                    <a:pt x="438" y="358"/>
                  </a:cubicBezTo>
                  <a:cubicBezTo>
                    <a:pt x="45" y="358"/>
                    <a:pt x="45" y="358"/>
                    <a:pt x="45" y="358"/>
                  </a:cubicBezTo>
                  <a:cubicBezTo>
                    <a:pt x="34" y="358"/>
                    <a:pt x="24" y="348"/>
                    <a:pt x="24" y="337"/>
                  </a:cubicBezTo>
                  <a:cubicBezTo>
                    <a:pt x="24" y="74"/>
                    <a:pt x="24" y="74"/>
                    <a:pt x="24" y="74"/>
                  </a:cubicBezTo>
                  <a:cubicBezTo>
                    <a:pt x="459" y="74"/>
                    <a:pt x="459" y="74"/>
                    <a:pt x="459" y="74"/>
                  </a:cubicBezTo>
                  <a:lnTo>
                    <a:pt x="459" y="3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6" name="Freeform 44"/>
            <p:cNvSpPr>
              <a:spLocks noEditPoints="1"/>
            </p:cNvSpPr>
            <p:nvPr/>
          </p:nvSpPr>
          <p:spPr bwMode="auto">
            <a:xfrm>
              <a:off x="8313738" y="3305175"/>
              <a:ext cx="590550" cy="587375"/>
            </a:xfrm>
            <a:custGeom>
              <a:avLst/>
              <a:gdLst>
                <a:gd name="T0" fmla="*/ 102 w 203"/>
                <a:gd name="T1" fmla="*/ 0 h 202"/>
                <a:gd name="T2" fmla="*/ 0 w 203"/>
                <a:gd name="T3" fmla="*/ 101 h 202"/>
                <a:gd name="T4" fmla="*/ 102 w 203"/>
                <a:gd name="T5" fmla="*/ 202 h 202"/>
                <a:gd name="T6" fmla="*/ 203 w 203"/>
                <a:gd name="T7" fmla="*/ 101 h 202"/>
                <a:gd name="T8" fmla="*/ 102 w 203"/>
                <a:gd name="T9" fmla="*/ 0 h 202"/>
                <a:gd name="T10" fmla="*/ 102 w 203"/>
                <a:gd name="T11" fmla="*/ 174 h 202"/>
                <a:gd name="T12" fmla="*/ 29 w 203"/>
                <a:gd name="T13" fmla="*/ 101 h 202"/>
                <a:gd name="T14" fmla="*/ 39 w 203"/>
                <a:gd name="T15" fmla="*/ 65 h 202"/>
                <a:gd name="T16" fmla="*/ 147 w 203"/>
                <a:gd name="T17" fmla="*/ 158 h 202"/>
                <a:gd name="T18" fmla="*/ 102 w 203"/>
                <a:gd name="T19" fmla="*/ 174 h 202"/>
                <a:gd name="T20" fmla="*/ 165 w 203"/>
                <a:gd name="T21" fmla="*/ 137 h 202"/>
                <a:gd name="T22" fmla="*/ 57 w 203"/>
                <a:gd name="T23" fmla="*/ 44 h 202"/>
                <a:gd name="T24" fmla="*/ 102 w 203"/>
                <a:gd name="T25" fmla="*/ 28 h 202"/>
                <a:gd name="T26" fmla="*/ 174 w 203"/>
                <a:gd name="T27" fmla="*/ 101 h 202"/>
                <a:gd name="T28" fmla="*/ 165 w 203"/>
                <a:gd name="T29" fmla="*/ 1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02">
                  <a:moveTo>
                    <a:pt x="102" y="0"/>
                  </a:moveTo>
                  <a:cubicBezTo>
                    <a:pt x="46" y="0"/>
                    <a:pt x="0" y="45"/>
                    <a:pt x="0" y="101"/>
                  </a:cubicBezTo>
                  <a:cubicBezTo>
                    <a:pt x="0" y="157"/>
                    <a:pt x="46" y="202"/>
                    <a:pt x="102" y="202"/>
                  </a:cubicBezTo>
                  <a:cubicBezTo>
                    <a:pt x="157" y="202"/>
                    <a:pt x="203" y="157"/>
                    <a:pt x="203" y="101"/>
                  </a:cubicBezTo>
                  <a:cubicBezTo>
                    <a:pt x="203" y="45"/>
                    <a:pt x="157" y="0"/>
                    <a:pt x="102" y="0"/>
                  </a:cubicBezTo>
                  <a:close/>
                  <a:moveTo>
                    <a:pt x="102" y="174"/>
                  </a:moveTo>
                  <a:cubicBezTo>
                    <a:pt x="61" y="174"/>
                    <a:pt x="29" y="141"/>
                    <a:pt x="29" y="101"/>
                  </a:cubicBezTo>
                  <a:cubicBezTo>
                    <a:pt x="29" y="88"/>
                    <a:pt x="33" y="75"/>
                    <a:pt x="39" y="65"/>
                  </a:cubicBezTo>
                  <a:cubicBezTo>
                    <a:pt x="147" y="158"/>
                    <a:pt x="147" y="158"/>
                    <a:pt x="147" y="158"/>
                  </a:cubicBezTo>
                  <a:cubicBezTo>
                    <a:pt x="134" y="168"/>
                    <a:pt x="119" y="174"/>
                    <a:pt x="102" y="174"/>
                  </a:cubicBezTo>
                  <a:close/>
                  <a:moveTo>
                    <a:pt x="165" y="137"/>
                  </a:moveTo>
                  <a:cubicBezTo>
                    <a:pt x="57" y="44"/>
                    <a:pt x="57" y="44"/>
                    <a:pt x="57" y="44"/>
                  </a:cubicBezTo>
                  <a:cubicBezTo>
                    <a:pt x="69" y="34"/>
                    <a:pt x="85" y="28"/>
                    <a:pt x="102" y="28"/>
                  </a:cubicBezTo>
                  <a:cubicBezTo>
                    <a:pt x="142" y="29"/>
                    <a:pt x="174" y="61"/>
                    <a:pt x="174" y="101"/>
                  </a:cubicBezTo>
                  <a:cubicBezTo>
                    <a:pt x="174" y="114"/>
                    <a:pt x="171" y="127"/>
                    <a:pt x="165"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57" name="组合 256"/>
          <p:cNvGrpSpPr/>
          <p:nvPr/>
        </p:nvGrpSpPr>
        <p:grpSpPr>
          <a:xfrm>
            <a:off x="1540923" y="3511359"/>
            <a:ext cx="291819" cy="269346"/>
            <a:chOff x="10463213" y="2763838"/>
            <a:chExt cx="1422400" cy="1312862"/>
          </a:xfrm>
          <a:solidFill>
            <a:srgbClr val="E7E6E6">
              <a:lumMod val="50000"/>
            </a:srgbClr>
          </a:solidFill>
        </p:grpSpPr>
        <p:sp>
          <p:nvSpPr>
            <p:cNvPr id="258" name="Freeform 45"/>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59" name="Freeform 46"/>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0" name="Freeform 47"/>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1" name="Freeform 48"/>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62" name="Freeform 10"/>
          <p:cNvSpPr>
            <a:spLocks noEditPoints="1"/>
          </p:cNvSpPr>
          <p:nvPr/>
        </p:nvSpPr>
        <p:spPr bwMode="auto">
          <a:xfrm>
            <a:off x="2211845" y="3513681"/>
            <a:ext cx="418745" cy="264703"/>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E7E6E6">
              <a:lumMod val="50000"/>
            </a:srgbClr>
          </a:solidFill>
          <a:ln w="9525">
            <a:noFill/>
            <a:round/>
          </a:ln>
        </p:spPr>
        <p:txBody>
          <a:bodyPr vert="horz" wrap="square" lIns="91427" tIns="45713" rIns="91427" bIns="45713" numCol="1" anchor="t" anchorCtr="0" compatLnSpc="1"/>
          <a:lstStyle/>
          <a:p>
            <a:pPr marL="0" marR="0" lvl="0" indent="0" defTabSz="932180" eaLnBrk="1" fontAlgn="auto" latinLnBrk="0" hangingPunct="1">
              <a:lnSpc>
                <a:spcPct val="100000"/>
              </a:lnSpc>
              <a:spcBef>
                <a:spcPts val="0"/>
              </a:spcBef>
              <a:spcAft>
                <a:spcPts val="0"/>
              </a:spcAft>
              <a:buClrTx/>
              <a:buSzTx/>
              <a:buFontTx/>
              <a:buNone/>
              <a:defRPr/>
            </a:pPr>
            <a:endParaRPr kumimoji="0" lang="en-GB"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3" name="Freeform 266"/>
          <p:cNvSpPr>
            <a:spLocks noChangeAspect="1" noEditPoints="1"/>
          </p:cNvSpPr>
          <p:nvPr/>
        </p:nvSpPr>
        <p:spPr bwMode="auto">
          <a:xfrm>
            <a:off x="2986964" y="3466745"/>
            <a:ext cx="327277" cy="358574"/>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4" name="Freeform 55"/>
          <p:cNvSpPr>
            <a:spLocks noChangeAspect="1" noEditPoints="1"/>
          </p:cNvSpPr>
          <p:nvPr/>
        </p:nvSpPr>
        <p:spPr bwMode="auto">
          <a:xfrm>
            <a:off x="6605567" y="3491174"/>
            <a:ext cx="358574" cy="309717"/>
          </a:xfrm>
          <a:custGeom>
            <a:avLst/>
            <a:gdLst>
              <a:gd name="T0" fmla="*/ 121 w 136"/>
              <a:gd name="T1" fmla="*/ 15 h 117"/>
              <a:gd name="T2" fmla="*/ 68 w 136"/>
              <a:gd name="T3" fmla="*/ 14 h 117"/>
              <a:gd name="T4" fmla="*/ 15 w 136"/>
              <a:gd name="T5" fmla="*/ 15 h 117"/>
              <a:gd name="T6" fmla="*/ 15 w 136"/>
              <a:gd name="T7" fmla="*/ 69 h 117"/>
              <a:gd name="T8" fmla="*/ 59 w 136"/>
              <a:gd name="T9" fmla="*/ 112 h 117"/>
              <a:gd name="T10" fmla="*/ 77 w 136"/>
              <a:gd name="T11" fmla="*/ 112 h 117"/>
              <a:gd name="T12" fmla="*/ 121 w 136"/>
              <a:gd name="T13" fmla="*/ 69 h 117"/>
              <a:gd name="T14" fmla="*/ 121 w 136"/>
              <a:gd name="T15" fmla="*/ 15 h 117"/>
              <a:gd name="T16" fmla="*/ 115 w 136"/>
              <a:gd name="T17" fmla="*/ 63 h 117"/>
              <a:gd name="T18" fmla="*/ 71 w 136"/>
              <a:gd name="T19" fmla="*/ 107 h 117"/>
              <a:gd name="T20" fmla="*/ 65 w 136"/>
              <a:gd name="T21" fmla="*/ 107 h 117"/>
              <a:gd name="T22" fmla="*/ 21 w 136"/>
              <a:gd name="T23" fmla="*/ 63 h 117"/>
              <a:gd name="T24" fmla="*/ 21 w 136"/>
              <a:gd name="T25" fmla="*/ 21 h 117"/>
              <a:gd name="T26" fmla="*/ 63 w 136"/>
              <a:gd name="T27" fmla="*/ 20 h 117"/>
              <a:gd name="T28" fmla="*/ 68 w 136"/>
              <a:gd name="T29" fmla="*/ 25 h 117"/>
              <a:gd name="T30" fmla="*/ 73 w 136"/>
              <a:gd name="T31" fmla="*/ 20 h 117"/>
              <a:gd name="T32" fmla="*/ 115 w 136"/>
              <a:gd name="T33" fmla="*/ 21 h 117"/>
              <a:gd name="T34" fmla="*/ 115 w 136"/>
              <a:gd name="T35" fmla="*/ 6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7">
                <a:moveTo>
                  <a:pt x="121" y="15"/>
                </a:moveTo>
                <a:cubicBezTo>
                  <a:pt x="106" y="1"/>
                  <a:pt x="83" y="0"/>
                  <a:pt x="68" y="14"/>
                </a:cubicBezTo>
                <a:cubicBezTo>
                  <a:pt x="53" y="0"/>
                  <a:pt x="30" y="1"/>
                  <a:pt x="15" y="15"/>
                </a:cubicBezTo>
                <a:cubicBezTo>
                  <a:pt x="0" y="30"/>
                  <a:pt x="0" y="54"/>
                  <a:pt x="15" y="69"/>
                </a:cubicBezTo>
                <a:cubicBezTo>
                  <a:pt x="19" y="73"/>
                  <a:pt x="59" y="112"/>
                  <a:pt x="59" y="112"/>
                </a:cubicBezTo>
                <a:cubicBezTo>
                  <a:pt x="64" y="117"/>
                  <a:pt x="72" y="117"/>
                  <a:pt x="77" y="112"/>
                </a:cubicBezTo>
                <a:cubicBezTo>
                  <a:pt x="77" y="112"/>
                  <a:pt x="120" y="69"/>
                  <a:pt x="121" y="69"/>
                </a:cubicBezTo>
                <a:cubicBezTo>
                  <a:pt x="136" y="54"/>
                  <a:pt x="136" y="30"/>
                  <a:pt x="121" y="15"/>
                </a:cubicBezTo>
                <a:moveTo>
                  <a:pt x="115" y="63"/>
                </a:moveTo>
                <a:cubicBezTo>
                  <a:pt x="71" y="107"/>
                  <a:pt x="71" y="107"/>
                  <a:pt x="71" y="107"/>
                </a:cubicBezTo>
                <a:cubicBezTo>
                  <a:pt x="69" y="108"/>
                  <a:pt x="67" y="108"/>
                  <a:pt x="65" y="107"/>
                </a:cubicBezTo>
                <a:cubicBezTo>
                  <a:pt x="21" y="63"/>
                  <a:pt x="21" y="63"/>
                  <a:pt x="21" y="63"/>
                </a:cubicBezTo>
                <a:cubicBezTo>
                  <a:pt x="9" y="51"/>
                  <a:pt x="9" y="32"/>
                  <a:pt x="21" y="21"/>
                </a:cubicBezTo>
                <a:cubicBezTo>
                  <a:pt x="32" y="9"/>
                  <a:pt x="51" y="9"/>
                  <a:pt x="63" y="20"/>
                </a:cubicBezTo>
                <a:cubicBezTo>
                  <a:pt x="68" y="25"/>
                  <a:pt x="68" y="25"/>
                  <a:pt x="68" y="25"/>
                </a:cubicBezTo>
                <a:cubicBezTo>
                  <a:pt x="73" y="20"/>
                  <a:pt x="73" y="20"/>
                  <a:pt x="73" y="20"/>
                </a:cubicBezTo>
                <a:cubicBezTo>
                  <a:pt x="85" y="9"/>
                  <a:pt x="104" y="9"/>
                  <a:pt x="115" y="21"/>
                </a:cubicBezTo>
                <a:cubicBezTo>
                  <a:pt x="127" y="32"/>
                  <a:pt x="127" y="51"/>
                  <a:pt x="115" y="63"/>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5" name="Freeform 145"/>
          <p:cNvSpPr>
            <a:spLocks noChangeAspect="1" noEditPoints="1"/>
          </p:cNvSpPr>
          <p:nvPr/>
        </p:nvSpPr>
        <p:spPr bwMode="auto">
          <a:xfrm>
            <a:off x="5872015" y="3404905"/>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6" name="Freeform 9"/>
          <p:cNvSpPr>
            <a:spLocks noChangeAspect="1" noEditPoints="1"/>
          </p:cNvSpPr>
          <p:nvPr/>
        </p:nvSpPr>
        <p:spPr bwMode="black">
          <a:xfrm>
            <a:off x="5153721" y="3466745"/>
            <a:ext cx="358574" cy="35857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E7E6E6">
              <a:lumMod val="50000"/>
            </a:srgbClr>
          </a:solidFill>
          <a:ln w="25400" cap="flat" cmpd="sng" algn="ctr">
            <a:noFill/>
            <a:prstDash val="solid"/>
            <a:headEnd type="none" w="med" len="med"/>
            <a:tailEnd type="none" w="med" len="med"/>
          </a:ln>
          <a:effectLst/>
        </p:spPr>
        <p:txBody>
          <a:bodyPr rot="0" spcFirstLastPara="0" vertOverflow="overflow" horzOverflow="overflow" vert="horz" wrap="square" lIns="548640" tIns="146304" rIns="0" bIns="146304" numCol="1" spcCol="0" rtlCol="0" fromWordArt="0" anchor="ctr" anchorCtr="0" forceAA="0" compatLnSpc="1">
            <a:noAutofit/>
          </a:bodyPr>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1" i="0" u="none" strike="noStrike" kern="0" cap="none" spc="0" normalizeH="0" baseline="0" noProof="0" smtClean="0">
              <a:ln>
                <a:noFill/>
              </a:ln>
              <a:gradFill>
                <a:gsLst>
                  <a:gs pos="0">
                    <a:srgbClr val="FFFFFF"/>
                  </a:gs>
                  <a:gs pos="100000">
                    <a:srgbClr val="FFFFFF"/>
                  </a:gs>
                </a:gsLst>
                <a:lin ang="5400000" scaled="0"/>
              </a:gradFill>
              <a:effectLst/>
              <a:uLnTx/>
              <a:uFillTx/>
              <a:latin typeface="Century Gothic" panose="020B0502020202020204"/>
            </a:endParaRPr>
          </a:p>
        </p:txBody>
      </p:sp>
      <p:sp>
        <p:nvSpPr>
          <p:cNvPr id="267" name="Freeform 4030"/>
          <p:cNvSpPr>
            <a:spLocks noChangeAspect="1"/>
          </p:cNvSpPr>
          <p:nvPr/>
        </p:nvSpPr>
        <p:spPr bwMode="auto">
          <a:xfrm>
            <a:off x="3703552" y="3466745"/>
            <a:ext cx="357747" cy="358574"/>
          </a:xfrm>
          <a:custGeom>
            <a:avLst/>
            <a:gdLst>
              <a:gd name="T0" fmla="*/ 1798 w 1798"/>
              <a:gd name="T1" fmla="*/ 903 h 1806"/>
              <a:gd name="T2" fmla="*/ 0 w 1798"/>
              <a:gd name="T3" fmla="*/ 1806 h 1806"/>
              <a:gd name="T4" fmla="*/ 596 w 1798"/>
              <a:gd name="T5" fmla="*/ 903 h 1806"/>
              <a:gd name="T6" fmla="*/ 0 w 1798"/>
              <a:gd name="T7" fmla="*/ 0 h 1806"/>
              <a:gd name="T8" fmla="*/ 1798 w 1798"/>
              <a:gd name="T9" fmla="*/ 903 h 1806"/>
            </a:gdLst>
            <a:ahLst/>
            <a:cxnLst>
              <a:cxn ang="0">
                <a:pos x="T0" y="T1"/>
              </a:cxn>
              <a:cxn ang="0">
                <a:pos x="T2" y="T3"/>
              </a:cxn>
              <a:cxn ang="0">
                <a:pos x="T4" y="T5"/>
              </a:cxn>
              <a:cxn ang="0">
                <a:pos x="T6" y="T7"/>
              </a:cxn>
              <a:cxn ang="0">
                <a:pos x="T8" y="T9"/>
              </a:cxn>
            </a:cxnLst>
            <a:rect l="0" t="0" r="r" b="b"/>
            <a:pathLst>
              <a:path w="1798" h="1806">
                <a:moveTo>
                  <a:pt x="1798" y="903"/>
                </a:moveTo>
                <a:lnTo>
                  <a:pt x="0" y="1806"/>
                </a:lnTo>
                <a:lnTo>
                  <a:pt x="596" y="903"/>
                </a:lnTo>
                <a:lnTo>
                  <a:pt x="0" y="0"/>
                </a:lnTo>
                <a:lnTo>
                  <a:pt x="1798" y="90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268" name="Freeform 230"/>
          <p:cNvSpPr>
            <a:spLocks noChangeAspect="1" noEditPoints="1"/>
          </p:cNvSpPr>
          <p:nvPr/>
        </p:nvSpPr>
        <p:spPr bwMode="auto">
          <a:xfrm>
            <a:off x="4422601" y="3466745"/>
            <a:ext cx="358574" cy="358574"/>
          </a:xfrm>
          <a:custGeom>
            <a:avLst/>
            <a:gdLst>
              <a:gd name="T0" fmla="*/ 0 w 1541"/>
              <a:gd name="T1" fmla="*/ 771 h 1541"/>
              <a:gd name="T2" fmla="*/ 154 w 1541"/>
              <a:gd name="T3" fmla="*/ 771 h 1541"/>
              <a:gd name="T4" fmla="*/ 335 w 1541"/>
              <a:gd name="T5" fmla="*/ 1207 h 1541"/>
              <a:gd name="T6" fmla="*/ 771 w 1541"/>
              <a:gd name="T7" fmla="*/ 1387 h 1541"/>
              <a:gd name="T8" fmla="*/ 1207 w 1541"/>
              <a:gd name="T9" fmla="*/ 1207 h 1541"/>
              <a:gd name="T10" fmla="*/ 1387 w 1541"/>
              <a:gd name="T11" fmla="*/ 771 h 1541"/>
              <a:gd name="T12" fmla="*/ 1210 w 1541"/>
              <a:gd name="T13" fmla="*/ 337 h 1541"/>
              <a:gd name="T14" fmla="*/ 782 w 1541"/>
              <a:gd name="T15" fmla="*/ 158 h 1541"/>
              <a:gd name="T16" fmla="*/ 782 w 1541"/>
              <a:gd name="T17" fmla="*/ 3 h 1541"/>
              <a:gd name="T18" fmla="*/ 1320 w 1541"/>
              <a:gd name="T19" fmla="*/ 228 h 1541"/>
              <a:gd name="T20" fmla="*/ 1541 w 1541"/>
              <a:gd name="T21" fmla="*/ 771 h 1541"/>
              <a:gd name="T22" fmla="*/ 1316 w 1541"/>
              <a:gd name="T23" fmla="*/ 1316 h 1541"/>
              <a:gd name="T24" fmla="*/ 771 w 1541"/>
              <a:gd name="T25" fmla="*/ 1541 h 1541"/>
              <a:gd name="T26" fmla="*/ 225 w 1541"/>
              <a:gd name="T27" fmla="*/ 1316 h 1541"/>
              <a:gd name="T28" fmla="*/ 0 w 1541"/>
              <a:gd name="T29" fmla="*/ 771 h 1541"/>
              <a:gd name="T30" fmla="*/ 0 w 1541"/>
              <a:gd name="T31" fmla="*/ 0 h 1541"/>
              <a:gd name="T32" fmla="*/ 545 w 1541"/>
              <a:gd name="T33" fmla="*/ 0 h 1541"/>
              <a:gd name="T34" fmla="*/ 327 w 1541"/>
              <a:gd name="T35" fmla="*/ 218 h 1541"/>
              <a:gd name="T36" fmla="*/ 825 w 1541"/>
              <a:gd name="T37" fmla="*/ 716 h 1541"/>
              <a:gd name="T38" fmla="*/ 717 w 1541"/>
              <a:gd name="T39" fmla="*/ 825 h 1541"/>
              <a:gd name="T40" fmla="*/ 218 w 1541"/>
              <a:gd name="T41" fmla="*/ 327 h 1541"/>
              <a:gd name="T42" fmla="*/ 0 w 1541"/>
              <a:gd name="T43" fmla="*/ 545 h 1541"/>
              <a:gd name="T44" fmla="*/ 0 w 1541"/>
              <a:gd name="T45" fmla="*/ 0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1" h="1541">
                <a:moveTo>
                  <a:pt x="0" y="771"/>
                </a:moveTo>
                <a:lnTo>
                  <a:pt x="154" y="771"/>
                </a:lnTo>
                <a:cubicBezTo>
                  <a:pt x="154" y="941"/>
                  <a:pt x="214" y="1086"/>
                  <a:pt x="335" y="1207"/>
                </a:cubicBezTo>
                <a:cubicBezTo>
                  <a:pt x="455" y="1327"/>
                  <a:pt x="601" y="1387"/>
                  <a:pt x="771" y="1387"/>
                </a:cubicBezTo>
                <a:cubicBezTo>
                  <a:pt x="941" y="1387"/>
                  <a:pt x="1086" y="1327"/>
                  <a:pt x="1207" y="1207"/>
                </a:cubicBezTo>
                <a:cubicBezTo>
                  <a:pt x="1327" y="1086"/>
                  <a:pt x="1387" y="941"/>
                  <a:pt x="1387" y="771"/>
                </a:cubicBezTo>
                <a:cubicBezTo>
                  <a:pt x="1387" y="602"/>
                  <a:pt x="1328" y="457"/>
                  <a:pt x="1210" y="337"/>
                </a:cubicBezTo>
                <a:cubicBezTo>
                  <a:pt x="1092" y="217"/>
                  <a:pt x="950" y="158"/>
                  <a:pt x="782" y="158"/>
                </a:cubicBezTo>
                <a:lnTo>
                  <a:pt x="782" y="3"/>
                </a:lnTo>
                <a:cubicBezTo>
                  <a:pt x="993" y="3"/>
                  <a:pt x="1172" y="78"/>
                  <a:pt x="1320" y="228"/>
                </a:cubicBezTo>
                <a:cubicBezTo>
                  <a:pt x="1468" y="377"/>
                  <a:pt x="1541" y="558"/>
                  <a:pt x="1541" y="771"/>
                </a:cubicBezTo>
                <a:cubicBezTo>
                  <a:pt x="1541" y="984"/>
                  <a:pt x="1466" y="1166"/>
                  <a:pt x="1316" y="1316"/>
                </a:cubicBezTo>
                <a:cubicBezTo>
                  <a:pt x="1166" y="1466"/>
                  <a:pt x="984" y="1541"/>
                  <a:pt x="771" y="1541"/>
                </a:cubicBezTo>
                <a:cubicBezTo>
                  <a:pt x="557" y="1541"/>
                  <a:pt x="376" y="1466"/>
                  <a:pt x="225" y="1316"/>
                </a:cubicBezTo>
                <a:cubicBezTo>
                  <a:pt x="75" y="1166"/>
                  <a:pt x="0" y="984"/>
                  <a:pt x="0" y="771"/>
                </a:cubicBezTo>
                <a:close/>
                <a:moveTo>
                  <a:pt x="0" y="0"/>
                </a:moveTo>
                <a:lnTo>
                  <a:pt x="545" y="0"/>
                </a:lnTo>
                <a:lnTo>
                  <a:pt x="327" y="218"/>
                </a:lnTo>
                <a:lnTo>
                  <a:pt x="825" y="716"/>
                </a:lnTo>
                <a:lnTo>
                  <a:pt x="717" y="825"/>
                </a:lnTo>
                <a:lnTo>
                  <a:pt x="218" y="327"/>
                </a:lnTo>
                <a:lnTo>
                  <a:pt x="0" y="545"/>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69" name="Freeform 58"/>
          <p:cNvSpPr>
            <a:spLocks noEditPoints="1"/>
          </p:cNvSpPr>
          <p:nvPr/>
        </p:nvSpPr>
        <p:spPr bwMode="auto">
          <a:xfrm>
            <a:off x="7361768" y="3450718"/>
            <a:ext cx="301476" cy="390628"/>
          </a:xfrm>
          <a:custGeom>
            <a:avLst/>
            <a:gdLst>
              <a:gd name="T0" fmla="*/ 81 w 106"/>
              <a:gd name="T1" fmla="*/ 67 h 140"/>
              <a:gd name="T2" fmla="*/ 106 w 106"/>
              <a:gd name="T3" fmla="*/ 26 h 140"/>
              <a:gd name="T4" fmla="*/ 89 w 106"/>
              <a:gd name="T5" fmla="*/ 1 h 140"/>
              <a:gd name="T6" fmla="*/ 58 w 106"/>
              <a:gd name="T7" fmla="*/ 57 h 140"/>
              <a:gd name="T8" fmla="*/ 81 w 106"/>
              <a:gd name="T9" fmla="*/ 67 h 140"/>
              <a:gd name="T10" fmla="*/ 74 w 106"/>
              <a:gd name="T11" fmla="*/ 25 h 140"/>
              <a:gd name="T12" fmla="*/ 88 w 106"/>
              <a:gd name="T13" fmla="*/ 0 h 140"/>
              <a:gd name="T14" fmla="*/ 18 w 106"/>
              <a:gd name="T15" fmla="*/ 0 h 140"/>
              <a:gd name="T16" fmla="*/ 32 w 106"/>
              <a:gd name="T17" fmla="*/ 25 h 140"/>
              <a:gd name="T18" fmla="*/ 74 w 106"/>
              <a:gd name="T19" fmla="*/ 25 h 140"/>
              <a:gd name="T20" fmla="*/ 48 w 106"/>
              <a:gd name="T21" fmla="*/ 57 h 140"/>
              <a:gd name="T22" fmla="*/ 17 w 106"/>
              <a:gd name="T23" fmla="*/ 1 h 140"/>
              <a:gd name="T24" fmla="*/ 0 w 106"/>
              <a:gd name="T25" fmla="*/ 26 h 140"/>
              <a:gd name="T26" fmla="*/ 24 w 106"/>
              <a:gd name="T27" fmla="*/ 68 h 140"/>
              <a:gd name="T28" fmla="*/ 48 w 106"/>
              <a:gd name="T29" fmla="*/ 57 h 140"/>
              <a:gd name="T30" fmla="*/ 53 w 106"/>
              <a:gd name="T31" fmla="*/ 58 h 140"/>
              <a:gd name="T32" fmla="*/ 12 w 106"/>
              <a:gd name="T33" fmla="*/ 99 h 140"/>
              <a:gd name="T34" fmla="*/ 53 w 106"/>
              <a:gd name="T35" fmla="*/ 140 h 140"/>
              <a:gd name="T36" fmla="*/ 94 w 106"/>
              <a:gd name="T37" fmla="*/ 99 h 140"/>
              <a:gd name="T38" fmla="*/ 53 w 106"/>
              <a:gd name="T39" fmla="*/ 58 h 140"/>
              <a:gd name="T40" fmla="*/ 53 w 106"/>
              <a:gd name="T41" fmla="*/ 134 h 140"/>
              <a:gd name="T42" fmla="*/ 18 w 106"/>
              <a:gd name="T43" fmla="*/ 99 h 140"/>
              <a:gd name="T44" fmla="*/ 53 w 106"/>
              <a:gd name="T45" fmla="*/ 65 h 140"/>
              <a:gd name="T46" fmla="*/ 88 w 106"/>
              <a:gd name="T47" fmla="*/ 99 h 140"/>
              <a:gd name="T48" fmla="*/ 53 w 106"/>
              <a:gd name="T4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40">
                <a:moveTo>
                  <a:pt x="81" y="67"/>
                </a:moveTo>
                <a:cubicBezTo>
                  <a:pt x="106" y="26"/>
                  <a:pt x="106" y="26"/>
                  <a:pt x="106" y="26"/>
                </a:cubicBezTo>
                <a:cubicBezTo>
                  <a:pt x="89" y="1"/>
                  <a:pt x="89" y="1"/>
                  <a:pt x="89" y="1"/>
                </a:cubicBezTo>
                <a:cubicBezTo>
                  <a:pt x="58" y="57"/>
                  <a:pt x="58" y="57"/>
                  <a:pt x="58" y="57"/>
                </a:cubicBezTo>
                <a:cubicBezTo>
                  <a:pt x="71" y="58"/>
                  <a:pt x="81" y="67"/>
                  <a:pt x="81" y="67"/>
                </a:cubicBezTo>
                <a:close/>
                <a:moveTo>
                  <a:pt x="74" y="25"/>
                </a:moveTo>
                <a:cubicBezTo>
                  <a:pt x="88" y="0"/>
                  <a:pt x="88" y="0"/>
                  <a:pt x="88" y="0"/>
                </a:cubicBezTo>
                <a:cubicBezTo>
                  <a:pt x="18" y="0"/>
                  <a:pt x="18" y="0"/>
                  <a:pt x="18" y="0"/>
                </a:cubicBezTo>
                <a:cubicBezTo>
                  <a:pt x="32" y="25"/>
                  <a:pt x="32" y="25"/>
                  <a:pt x="32" y="25"/>
                </a:cubicBezTo>
                <a:lnTo>
                  <a:pt x="74" y="25"/>
                </a:lnTo>
                <a:close/>
                <a:moveTo>
                  <a:pt x="48" y="57"/>
                </a:moveTo>
                <a:cubicBezTo>
                  <a:pt x="17" y="1"/>
                  <a:pt x="17" y="1"/>
                  <a:pt x="17" y="1"/>
                </a:cubicBezTo>
                <a:cubicBezTo>
                  <a:pt x="0" y="26"/>
                  <a:pt x="0" y="26"/>
                  <a:pt x="0" y="26"/>
                </a:cubicBezTo>
                <a:cubicBezTo>
                  <a:pt x="24" y="68"/>
                  <a:pt x="24" y="68"/>
                  <a:pt x="24" y="68"/>
                </a:cubicBezTo>
                <a:cubicBezTo>
                  <a:pt x="24" y="68"/>
                  <a:pt x="33" y="59"/>
                  <a:pt x="48" y="57"/>
                </a:cubicBezTo>
                <a:close/>
                <a:moveTo>
                  <a:pt x="53" y="58"/>
                </a:moveTo>
                <a:cubicBezTo>
                  <a:pt x="30" y="58"/>
                  <a:pt x="12" y="76"/>
                  <a:pt x="12" y="99"/>
                </a:cubicBezTo>
                <a:cubicBezTo>
                  <a:pt x="12" y="122"/>
                  <a:pt x="30" y="140"/>
                  <a:pt x="53" y="140"/>
                </a:cubicBezTo>
                <a:cubicBezTo>
                  <a:pt x="76" y="140"/>
                  <a:pt x="94" y="122"/>
                  <a:pt x="94" y="99"/>
                </a:cubicBezTo>
                <a:cubicBezTo>
                  <a:pt x="94" y="76"/>
                  <a:pt x="76" y="58"/>
                  <a:pt x="53" y="58"/>
                </a:cubicBezTo>
                <a:close/>
                <a:moveTo>
                  <a:pt x="53" y="134"/>
                </a:moveTo>
                <a:cubicBezTo>
                  <a:pt x="34" y="134"/>
                  <a:pt x="18" y="119"/>
                  <a:pt x="18" y="99"/>
                </a:cubicBezTo>
                <a:cubicBezTo>
                  <a:pt x="18" y="80"/>
                  <a:pt x="34" y="65"/>
                  <a:pt x="53" y="65"/>
                </a:cubicBezTo>
                <a:cubicBezTo>
                  <a:pt x="72" y="65"/>
                  <a:pt x="88" y="80"/>
                  <a:pt x="88" y="99"/>
                </a:cubicBezTo>
                <a:cubicBezTo>
                  <a:pt x="88" y="119"/>
                  <a:pt x="72" y="134"/>
                  <a:pt x="53" y="13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70" name="组合 269"/>
          <p:cNvGrpSpPr/>
          <p:nvPr/>
        </p:nvGrpSpPr>
        <p:grpSpPr>
          <a:xfrm>
            <a:off x="10979911" y="3483713"/>
            <a:ext cx="335184" cy="324639"/>
            <a:chOff x="6557963" y="4448176"/>
            <a:chExt cx="706438" cy="684213"/>
          </a:xfrm>
          <a:solidFill>
            <a:srgbClr val="E7E6E6">
              <a:lumMod val="50000"/>
            </a:srgbClr>
          </a:solidFill>
        </p:grpSpPr>
        <p:sp>
          <p:nvSpPr>
            <p:cNvPr id="271" name="Freeform 54"/>
            <p:cNvSpPr>
              <a:spLocks noEditPoints="1"/>
            </p:cNvSpPr>
            <p:nvPr/>
          </p:nvSpPr>
          <p:spPr bwMode="auto">
            <a:xfrm>
              <a:off x="6557963" y="4448176"/>
              <a:ext cx="706438" cy="684213"/>
            </a:xfrm>
            <a:custGeom>
              <a:avLst/>
              <a:gdLst>
                <a:gd name="T0" fmla="*/ 154 w 242"/>
                <a:gd name="T1" fmla="*/ 0 h 234"/>
                <a:gd name="T2" fmla="*/ 97 w 242"/>
                <a:gd name="T3" fmla="*/ 24 h 234"/>
                <a:gd name="T4" fmla="*/ 85 w 242"/>
                <a:gd name="T5" fmla="*/ 121 h 234"/>
                <a:gd name="T6" fmla="*/ 86 w 242"/>
                <a:gd name="T7" fmla="*/ 124 h 234"/>
                <a:gd name="T8" fmla="*/ 4 w 242"/>
                <a:gd name="T9" fmla="*/ 205 h 234"/>
                <a:gd name="T10" fmla="*/ 0 w 242"/>
                <a:gd name="T11" fmla="*/ 214 h 234"/>
                <a:gd name="T12" fmla="*/ 7 w 242"/>
                <a:gd name="T13" fmla="*/ 227 h 234"/>
                <a:gd name="T14" fmla="*/ 20 w 242"/>
                <a:gd name="T15" fmla="*/ 234 h 234"/>
                <a:gd name="T16" fmla="*/ 30 w 242"/>
                <a:gd name="T17" fmla="*/ 230 h 234"/>
                <a:gd name="T18" fmla="*/ 111 w 242"/>
                <a:gd name="T19" fmla="*/ 149 h 234"/>
                <a:gd name="T20" fmla="*/ 113 w 242"/>
                <a:gd name="T21" fmla="*/ 150 h 234"/>
                <a:gd name="T22" fmla="*/ 154 w 242"/>
                <a:gd name="T23" fmla="*/ 161 h 234"/>
                <a:gd name="T24" fmla="*/ 154 w 242"/>
                <a:gd name="T25" fmla="*/ 161 h 234"/>
                <a:gd name="T26" fmla="*/ 211 w 242"/>
                <a:gd name="T27" fmla="*/ 137 h 234"/>
                <a:gd name="T28" fmla="*/ 211 w 242"/>
                <a:gd name="T29" fmla="*/ 24 h 234"/>
                <a:gd name="T30" fmla="*/ 154 w 242"/>
                <a:gd name="T31" fmla="*/ 0 h 234"/>
                <a:gd name="T32" fmla="*/ 154 w 242"/>
                <a:gd name="T33" fmla="*/ 137 h 234"/>
                <a:gd name="T34" fmla="*/ 97 w 242"/>
                <a:gd name="T35" fmla="*/ 81 h 234"/>
                <a:gd name="T36" fmla="*/ 154 w 242"/>
                <a:gd name="T37" fmla="*/ 24 h 234"/>
                <a:gd name="T38" fmla="*/ 154 w 242"/>
                <a:gd name="T39" fmla="*/ 24 h 234"/>
                <a:gd name="T40" fmla="*/ 211 w 242"/>
                <a:gd name="T41" fmla="*/ 81 h 234"/>
                <a:gd name="T42" fmla="*/ 154 w 242"/>
                <a:gd name="T43" fmla="*/ 1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234">
                  <a:moveTo>
                    <a:pt x="154" y="0"/>
                  </a:moveTo>
                  <a:cubicBezTo>
                    <a:pt x="133" y="0"/>
                    <a:pt x="112" y="8"/>
                    <a:pt x="97" y="24"/>
                  </a:cubicBezTo>
                  <a:cubicBezTo>
                    <a:pt x="71" y="50"/>
                    <a:pt x="66" y="90"/>
                    <a:pt x="85" y="121"/>
                  </a:cubicBezTo>
                  <a:cubicBezTo>
                    <a:pt x="86" y="124"/>
                    <a:pt x="86" y="124"/>
                    <a:pt x="86" y="124"/>
                  </a:cubicBezTo>
                  <a:cubicBezTo>
                    <a:pt x="4" y="205"/>
                    <a:pt x="4" y="205"/>
                    <a:pt x="4" y="205"/>
                  </a:cubicBezTo>
                  <a:cubicBezTo>
                    <a:pt x="4" y="205"/>
                    <a:pt x="1" y="209"/>
                    <a:pt x="0" y="214"/>
                  </a:cubicBezTo>
                  <a:cubicBezTo>
                    <a:pt x="0" y="218"/>
                    <a:pt x="3" y="222"/>
                    <a:pt x="7" y="227"/>
                  </a:cubicBezTo>
                  <a:cubicBezTo>
                    <a:pt x="11" y="231"/>
                    <a:pt x="16" y="234"/>
                    <a:pt x="20" y="234"/>
                  </a:cubicBezTo>
                  <a:cubicBezTo>
                    <a:pt x="26" y="234"/>
                    <a:pt x="30" y="230"/>
                    <a:pt x="30" y="230"/>
                  </a:cubicBezTo>
                  <a:cubicBezTo>
                    <a:pt x="111" y="149"/>
                    <a:pt x="111" y="149"/>
                    <a:pt x="111" y="149"/>
                  </a:cubicBezTo>
                  <a:cubicBezTo>
                    <a:pt x="113" y="150"/>
                    <a:pt x="113" y="150"/>
                    <a:pt x="113" y="150"/>
                  </a:cubicBezTo>
                  <a:cubicBezTo>
                    <a:pt x="126" y="157"/>
                    <a:pt x="140" y="161"/>
                    <a:pt x="154" y="161"/>
                  </a:cubicBezTo>
                  <a:cubicBezTo>
                    <a:pt x="154" y="161"/>
                    <a:pt x="154" y="161"/>
                    <a:pt x="154" y="161"/>
                  </a:cubicBezTo>
                  <a:cubicBezTo>
                    <a:pt x="176" y="161"/>
                    <a:pt x="196" y="153"/>
                    <a:pt x="211" y="137"/>
                  </a:cubicBezTo>
                  <a:cubicBezTo>
                    <a:pt x="242" y="106"/>
                    <a:pt x="242" y="55"/>
                    <a:pt x="211" y="24"/>
                  </a:cubicBezTo>
                  <a:cubicBezTo>
                    <a:pt x="196" y="8"/>
                    <a:pt x="176" y="0"/>
                    <a:pt x="154" y="0"/>
                  </a:cubicBezTo>
                  <a:close/>
                  <a:moveTo>
                    <a:pt x="154" y="137"/>
                  </a:moveTo>
                  <a:cubicBezTo>
                    <a:pt x="123" y="137"/>
                    <a:pt x="97" y="112"/>
                    <a:pt x="97" y="81"/>
                  </a:cubicBezTo>
                  <a:cubicBezTo>
                    <a:pt x="97" y="49"/>
                    <a:pt x="123" y="24"/>
                    <a:pt x="154" y="24"/>
                  </a:cubicBezTo>
                  <a:cubicBezTo>
                    <a:pt x="154" y="24"/>
                    <a:pt x="154" y="24"/>
                    <a:pt x="154" y="24"/>
                  </a:cubicBezTo>
                  <a:cubicBezTo>
                    <a:pt x="185" y="24"/>
                    <a:pt x="211" y="49"/>
                    <a:pt x="211" y="81"/>
                  </a:cubicBezTo>
                  <a:cubicBezTo>
                    <a:pt x="211" y="112"/>
                    <a:pt x="185" y="137"/>
                    <a:pt x="15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2" name="Freeform 55"/>
            <p:cNvSpPr/>
            <p:nvPr/>
          </p:nvSpPr>
          <p:spPr bwMode="auto">
            <a:xfrm>
              <a:off x="6919913" y="4608513"/>
              <a:ext cx="173038" cy="173038"/>
            </a:xfrm>
            <a:custGeom>
              <a:avLst/>
              <a:gdLst>
                <a:gd name="T0" fmla="*/ 40 w 109"/>
                <a:gd name="T1" fmla="*/ 109 h 109"/>
                <a:gd name="T2" fmla="*/ 68 w 109"/>
                <a:gd name="T3" fmla="*/ 109 h 109"/>
                <a:gd name="T4" fmla="*/ 68 w 109"/>
                <a:gd name="T5" fmla="*/ 69 h 109"/>
                <a:gd name="T6" fmla="*/ 109 w 109"/>
                <a:gd name="T7" fmla="*/ 69 h 109"/>
                <a:gd name="T8" fmla="*/ 109 w 109"/>
                <a:gd name="T9" fmla="*/ 41 h 109"/>
                <a:gd name="T10" fmla="*/ 68 w 109"/>
                <a:gd name="T11" fmla="*/ 41 h 109"/>
                <a:gd name="T12" fmla="*/ 68 w 109"/>
                <a:gd name="T13" fmla="*/ 0 h 109"/>
                <a:gd name="T14" fmla="*/ 40 w 109"/>
                <a:gd name="T15" fmla="*/ 0 h 109"/>
                <a:gd name="T16" fmla="*/ 40 w 109"/>
                <a:gd name="T17" fmla="*/ 41 h 109"/>
                <a:gd name="T18" fmla="*/ 0 w 109"/>
                <a:gd name="T19" fmla="*/ 41 h 109"/>
                <a:gd name="T20" fmla="*/ 0 w 109"/>
                <a:gd name="T21" fmla="*/ 69 h 109"/>
                <a:gd name="T22" fmla="*/ 40 w 109"/>
                <a:gd name="T23" fmla="*/ 69 h 109"/>
                <a:gd name="T24" fmla="*/ 40 w 109"/>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09">
                  <a:moveTo>
                    <a:pt x="40" y="109"/>
                  </a:moveTo>
                  <a:lnTo>
                    <a:pt x="68" y="109"/>
                  </a:lnTo>
                  <a:lnTo>
                    <a:pt x="68" y="69"/>
                  </a:lnTo>
                  <a:lnTo>
                    <a:pt x="109" y="69"/>
                  </a:lnTo>
                  <a:lnTo>
                    <a:pt x="109" y="41"/>
                  </a:lnTo>
                  <a:lnTo>
                    <a:pt x="68" y="41"/>
                  </a:lnTo>
                  <a:lnTo>
                    <a:pt x="68" y="0"/>
                  </a:lnTo>
                  <a:lnTo>
                    <a:pt x="40" y="0"/>
                  </a:lnTo>
                  <a:lnTo>
                    <a:pt x="40" y="41"/>
                  </a:lnTo>
                  <a:lnTo>
                    <a:pt x="0" y="41"/>
                  </a:lnTo>
                  <a:lnTo>
                    <a:pt x="0" y="69"/>
                  </a:lnTo>
                  <a:lnTo>
                    <a:pt x="40" y="69"/>
                  </a:lnTo>
                  <a:lnTo>
                    <a:pt x="40" y="1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3" name="组合 272"/>
          <p:cNvGrpSpPr/>
          <p:nvPr/>
        </p:nvGrpSpPr>
        <p:grpSpPr>
          <a:xfrm>
            <a:off x="8080208" y="3484466"/>
            <a:ext cx="334430" cy="323132"/>
            <a:chOff x="749301" y="4433888"/>
            <a:chExt cx="704850" cy="681038"/>
          </a:xfrm>
          <a:solidFill>
            <a:srgbClr val="E7E6E6">
              <a:lumMod val="50000"/>
            </a:srgbClr>
          </a:solidFill>
        </p:grpSpPr>
        <p:sp>
          <p:nvSpPr>
            <p:cNvPr id="274" name="Freeform 56"/>
            <p:cNvSpPr>
              <a:spLocks noEditPoints="1"/>
            </p:cNvSpPr>
            <p:nvPr/>
          </p:nvSpPr>
          <p:spPr bwMode="auto">
            <a:xfrm>
              <a:off x="749301" y="4433888"/>
              <a:ext cx="704850" cy="681038"/>
            </a:xfrm>
            <a:custGeom>
              <a:avLst/>
              <a:gdLst>
                <a:gd name="T0" fmla="*/ 153 w 241"/>
                <a:gd name="T1" fmla="*/ 0 h 233"/>
                <a:gd name="T2" fmla="*/ 96 w 241"/>
                <a:gd name="T3" fmla="*/ 23 h 233"/>
                <a:gd name="T4" fmla="*/ 84 w 241"/>
                <a:gd name="T5" fmla="*/ 121 h 233"/>
                <a:gd name="T6" fmla="*/ 85 w 241"/>
                <a:gd name="T7" fmla="*/ 123 h 233"/>
                <a:gd name="T8" fmla="*/ 4 w 241"/>
                <a:gd name="T9" fmla="*/ 204 h 233"/>
                <a:gd name="T10" fmla="*/ 0 w 241"/>
                <a:gd name="T11" fmla="*/ 214 h 233"/>
                <a:gd name="T12" fmla="*/ 6 w 241"/>
                <a:gd name="T13" fmla="*/ 226 h 233"/>
                <a:gd name="T14" fmla="*/ 19 w 241"/>
                <a:gd name="T15" fmla="*/ 233 h 233"/>
                <a:gd name="T16" fmla="*/ 29 w 241"/>
                <a:gd name="T17" fmla="*/ 229 h 233"/>
                <a:gd name="T18" fmla="*/ 110 w 241"/>
                <a:gd name="T19" fmla="*/ 148 h 233"/>
                <a:gd name="T20" fmla="*/ 112 w 241"/>
                <a:gd name="T21" fmla="*/ 149 h 233"/>
                <a:gd name="T22" fmla="*/ 153 w 241"/>
                <a:gd name="T23" fmla="*/ 160 h 233"/>
                <a:gd name="T24" fmla="*/ 210 w 241"/>
                <a:gd name="T25" fmla="*/ 137 h 233"/>
                <a:gd name="T26" fmla="*/ 210 w 241"/>
                <a:gd name="T27" fmla="*/ 23 h 233"/>
                <a:gd name="T28" fmla="*/ 153 w 241"/>
                <a:gd name="T29" fmla="*/ 0 h 233"/>
                <a:gd name="T30" fmla="*/ 153 w 241"/>
                <a:gd name="T31" fmla="*/ 137 h 233"/>
                <a:gd name="T32" fmla="*/ 97 w 241"/>
                <a:gd name="T33" fmla="*/ 80 h 233"/>
                <a:gd name="T34" fmla="*/ 153 w 241"/>
                <a:gd name="T35" fmla="*/ 23 h 233"/>
                <a:gd name="T36" fmla="*/ 153 w 241"/>
                <a:gd name="T37" fmla="*/ 23 h 233"/>
                <a:gd name="T38" fmla="*/ 210 w 241"/>
                <a:gd name="T39" fmla="*/ 80 h 233"/>
                <a:gd name="T40" fmla="*/ 153 w 241"/>
                <a:gd name="T41" fmla="*/ 13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33">
                  <a:moveTo>
                    <a:pt x="153" y="0"/>
                  </a:moveTo>
                  <a:cubicBezTo>
                    <a:pt x="132" y="0"/>
                    <a:pt x="111" y="8"/>
                    <a:pt x="96" y="23"/>
                  </a:cubicBezTo>
                  <a:cubicBezTo>
                    <a:pt x="70" y="49"/>
                    <a:pt x="65" y="89"/>
                    <a:pt x="84" y="121"/>
                  </a:cubicBezTo>
                  <a:cubicBezTo>
                    <a:pt x="85" y="123"/>
                    <a:pt x="85" y="123"/>
                    <a:pt x="85" y="123"/>
                  </a:cubicBezTo>
                  <a:cubicBezTo>
                    <a:pt x="4" y="204"/>
                    <a:pt x="4" y="204"/>
                    <a:pt x="4" y="204"/>
                  </a:cubicBezTo>
                  <a:cubicBezTo>
                    <a:pt x="4" y="204"/>
                    <a:pt x="0" y="208"/>
                    <a:pt x="0" y="214"/>
                  </a:cubicBezTo>
                  <a:cubicBezTo>
                    <a:pt x="0" y="218"/>
                    <a:pt x="2" y="222"/>
                    <a:pt x="6" y="226"/>
                  </a:cubicBezTo>
                  <a:cubicBezTo>
                    <a:pt x="10" y="230"/>
                    <a:pt x="15" y="233"/>
                    <a:pt x="19" y="233"/>
                  </a:cubicBezTo>
                  <a:cubicBezTo>
                    <a:pt x="25" y="233"/>
                    <a:pt x="29" y="229"/>
                    <a:pt x="29" y="229"/>
                  </a:cubicBezTo>
                  <a:cubicBezTo>
                    <a:pt x="110" y="148"/>
                    <a:pt x="110" y="148"/>
                    <a:pt x="110" y="148"/>
                  </a:cubicBezTo>
                  <a:cubicBezTo>
                    <a:pt x="112" y="149"/>
                    <a:pt x="112" y="149"/>
                    <a:pt x="112" y="149"/>
                  </a:cubicBezTo>
                  <a:cubicBezTo>
                    <a:pt x="125" y="157"/>
                    <a:pt x="139" y="160"/>
                    <a:pt x="153" y="160"/>
                  </a:cubicBezTo>
                  <a:cubicBezTo>
                    <a:pt x="175" y="160"/>
                    <a:pt x="195" y="152"/>
                    <a:pt x="210" y="137"/>
                  </a:cubicBezTo>
                  <a:cubicBezTo>
                    <a:pt x="241" y="105"/>
                    <a:pt x="241" y="54"/>
                    <a:pt x="210" y="23"/>
                  </a:cubicBezTo>
                  <a:cubicBezTo>
                    <a:pt x="195" y="8"/>
                    <a:pt x="175" y="0"/>
                    <a:pt x="153" y="0"/>
                  </a:cubicBezTo>
                  <a:close/>
                  <a:moveTo>
                    <a:pt x="153" y="137"/>
                  </a:moveTo>
                  <a:cubicBezTo>
                    <a:pt x="122" y="137"/>
                    <a:pt x="97" y="111"/>
                    <a:pt x="97" y="80"/>
                  </a:cubicBezTo>
                  <a:cubicBezTo>
                    <a:pt x="97" y="49"/>
                    <a:pt x="122" y="23"/>
                    <a:pt x="153" y="23"/>
                  </a:cubicBezTo>
                  <a:cubicBezTo>
                    <a:pt x="153" y="23"/>
                    <a:pt x="153" y="23"/>
                    <a:pt x="153" y="23"/>
                  </a:cubicBezTo>
                  <a:cubicBezTo>
                    <a:pt x="184" y="23"/>
                    <a:pt x="210" y="49"/>
                    <a:pt x="210" y="80"/>
                  </a:cubicBezTo>
                  <a:cubicBezTo>
                    <a:pt x="210" y="111"/>
                    <a:pt x="184" y="137"/>
                    <a:pt x="153"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5" name="Rectangle 57"/>
            <p:cNvSpPr>
              <a:spLocks noChangeArrowheads="1"/>
            </p:cNvSpPr>
            <p:nvPr/>
          </p:nvSpPr>
          <p:spPr bwMode="auto">
            <a:xfrm>
              <a:off x="1109663" y="4659313"/>
              <a:ext cx="17145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76" name="组合 275"/>
          <p:cNvGrpSpPr/>
          <p:nvPr/>
        </p:nvGrpSpPr>
        <p:grpSpPr>
          <a:xfrm>
            <a:off x="818123" y="4088952"/>
            <a:ext cx="303549" cy="327652"/>
            <a:chOff x="7777163" y="4395788"/>
            <a:chExt cx="639763" cy="690563"/>
          </a:xfrm>
          <a:solidFill>
            <a:srgbClr val="E7E6E6">
              <a:lumMod val="50000"/>
            </a:srgbClr>
          </a:solidFill>
        </p:grpSpPr>
        <p:sp>
          <p:nvSpPr>
            <p:cNvPr id="277" name="Freeform 58"/>
            <p:cNvSpPr/>
            <p:nvPr/>
          </p:nvSpPr>
          <p:spPr bwMode="auto">
            <a:xfrm>
              <a:off x="7926388" y="4395788"/>
              <a:ext cx="490538" cy="690563"/>
            </a:xfrm>
            <a:custGeom>
              <a:avLst/>
              <a:gdLst>
                <a:gd name="T0" fmla="*/ 2 w 168"/>
                <a:gd name="T1" fmla="*/ 226 h 236"/>
                <a:gd name="T2" fmla="*/ 96 w 168"/>
                <a:gd name="T3" fmla="*/ 236 h 236"/>
                <a:gd name="T4" fmla="*/ 100 w 168"/>
                <a:gd name="T5" fmla="*/ 236 h 236"/>
                <a:gd name="T6" fmla="*/ 105 w 168"/>
                <a:gd name="T7" fmla="*/ 236 h 236"/>
                <a:gd name="T8" fmla="*/ 106 w 168"/>
                <a:gd name="T9" fmla="*/ 236 h 236"/>
                <a:gd name="T10" fmla="*/ 133 w 168"/>
                <a:gd name="T11" fmla="*/ 233 h 236"/>
                <a:gd name="T12" fmla="*/ 150 w 168"/>
                <a:gd name="T13" fmla="*/ 217 h 236"/>
                <a:gd name="T14" fmla="*/ 150 w 168"/>
                <a:gd name="T15" fmla="*/ 212 h 236"/>
                <a:gd name="T16" fmla="*/ 150 w 168"/>
                <a:gd name="T17" fmla="*/ 204 h 236"/>
                <a:gd name="T18" fmla="*/ 158 w 168"/>
                <a:gd name="T19" fmla="*/ 194 h 236"/>
                <a:gd name="T20" fmla="*/ 163 w 168"/>
                <a:gd name="T21" fmla="*/ 186 h 236"/>
                <a:gd name="T22" fmla="*/ 161 w 168"/>
                <a:gd name="T23" fmla="*/ 179 h 236"/>
                <a:gd name="T24" fmla="*/ 158 w 168"/>
                <a:gd name="T25" fmla="*/ 168 h 236"/>
                <a:gd name="T26" fmla="*/ 164 w 168"/>
                <a:gd name="T27" fmla="*/ 158 h 236"/>
                <a:gd name="T28" fmla="*/ 168 w 168"/>
                <a:gd name="T29" fmla="*/ 151 h 236"/>
                <a:gd name="T30" fmla="*/ 165 w 168"/>
                <a:gd name="T31" fmla="*/ 145 h 236"/>
                <a:gd name="T32" fmla="*/ 160 w 168"/>
                <a:gd name="T33" fmla="*/ 133 h 236"/>
                <a:gd name="T34" fmla="*/ 165 w 168"/>
                <a:gd name="T35" fmla="*/ 124 h 236"/>
                <a:gd name="T36" fmla="*/ 168 w 168"/>
                <a:gd name="T37" fmla="*/ 119 h 236"/>
                <a:gd name="T38" fmla="*/ 154 w 168"/>
                <a:gd name="T39" fmla="*/ 98 h 236"/>
                <a:gd name="T40" fmla="*/ 129 w 168"/>
                <a:gd name="T41" fmla="*/ 96 h 236"/>
                <a:gd name="T42" fmla="*/ 124 w 168"/>
                <a:gd name="T43" fmla="*/ 96 h 236"/>
                <a:gd name="T44" fmla="*/ 110 w 168"/>
                <a:gd name="T45" fmla="*/ 96 h 236"/>
                <a:gd name="T46" fmla="*/ 97 w 168"/>
                <a:gd name="T47" fmla="*/ 97 h 236"/>
                <a:gd name="T48" fmla="*/ 97 w 168"/>
                <a:gd name="T49" fmla="*/ 97 h 236"/>
                <a:gd name="T50" fmla="*/ 89 w 168"/>
                <a:gd name="T51" fmla="*/ 96 h 236"/>
                <a:gd name="T52" fmla="*/ 86 w 168"/>
                <a:gd name="T53" fmla="*/ 96 h 236"/>
                <a:gd name="T54" fmla="*/ 86 w 168"/>
                <a:gd name="T55" fmla="*/ 93 h 236"/>
                <a:gd name="T56" fmla="*/ 94 w 168"/>
                <a:gd name="T57" fmla="*/ 61 h 236"/>
                <a:gd name="T58" fmla="*/ 103 w 168"/>
                <a:gd name="T59" fmla="*/ 24 h 236"/>
                <a:gd name="T60" fmla="*/ 80 w 168"/>
                <a:gd name="T61" fmla="*/ 0 h 236"/>
                <a:gd name="T62" fmla="*/ 77 w 168"/>
                <a:gd name="T63" fmla="*/ 0 h 236"/>
                <a:gd name="T64" fmla="*/ 76 w 168"/>
                <a:gd name="T65" fmla="*/ 7 h 236"/>
                <a:gd name="T66" fmla="*/ 76 w 168"/>
                <a:gd name="T67" fmla="*/ 12 h 236"/>
                <a:gd name="T68" fmla="*/ 64 w 168"/>
                <a:gd name="T69" fmla="*/ 53 h 236"/>
                <a:gd name="T70" fmla="*/ 54 w 168"/>
                <a:gd name="T71" fmla="*/ 63 h 236"/>
                <a:gd name="T72" fmla="*/ 44 w 168"/>
                <a:gd name="T73" fmla="*/ 72 h 236"/>
                <a:gd name="T74" fmla="*/ 37 w 168"/>
                <a:gd name="T75" fmla="*/ 88 h 236"/>
                <a:gd name="T76" fmla="*/ 30 w 168"/>
                <a:gd name="T77" fmla="*/ 105 h 236"/>
                <a:gd name="T78" fmla="*/ 6 w 168"/>
                <a:gd name="T79" fmla="*/ 132 h 236"/>
                <a:gd name="T80" fmla="*/ 0 w 168"/>
                <a:gd name="T81" fmla="*/ 133 h 236"/>
                <a:gd name="T82" fmla="*/ 2 w 168"/>
                <a:gd name="T8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36">
                  <a:moveTo>
                    <a:pt x="2" y="226"/>
                  </a:moveTo>
                  <a:cubicBezTo>
                    <a:pt x="37" y="233"/>
                    <a:pt x="69" y="236"/>
                    <a:pt x="96" y="236"/>
                  </a:cubicBezTo>
                  <a:cubicBezTo>
                    <a:pt x="97" y="236"/>
                    <a:pt x="98" y="236"/>
                    <a:pt x="100" y="236"/>
                  </a:cubicBezTo>
                  <a:cubicBezTo>
                    <a:pt x="101" y="236"/>
                    <a:pt x="103" y="236"/>
                    <a:pt x="105" y="236"/>
                  </a:cubicBezTo>
                  <a:cubicBezTo>
                    <a:pt x="106" y="236"/>
                    <a:pt x="106" y="236"/>
                    <a:pt x="106" y="236"/>
                  </a:cubicBezTo>
                  <a:cubicBezTo>
                    <a:pt x="115" y="236"/>
                    <a:pt x="126" y="236"/>
                    <a:pt x="133" y="233"/>
                  </a:cubicBezTo>
                  <a:cubicBezTo>
                    <a:pt x="139" y="231"/>
                    <a:pt x="149" y="222"/>
                    <a:pt x="150" y="217"/>
                  </a:cubicBezTo>
                  <a:cubicBezTo>
                    <a:pt x="150" y="216"/>
                    <a:pt x="150" y="214"/>
                    <a:pt x="150" y="212"/>
                  </a:cubicBezTo>
                  <a:cubicBezTo>
                    <a:pt x="150" y="209"/>
                    <a:pt x="149" y="207"/>
                    <a:pt x="150" y="204"/>
                  </a:cubicBezTo>
                  <a:cubicBezTo>
                    <a:pt x="151" y="199"/>
                    <a:pt x="155" y="197"/>
                    <a:pt x="158" y="194"/>
                  </a:cubicBezTo>
                  <a:cubicBezTo>
                    <a:pt x="161" y="192"/>
                    <a:pt x="163" y="190"/>
                    <a:pt x="163" y="186"/>
                  </a:cubicBezTo>
                  <a:cubicBezTo>
                    <a:pt x="164" y="184"/>
                    <a:pt x="162" y="181"/>
                    <a:pt x="161" y="179"/>
                  </a:cubicBezTo>
                  <a:cubicBezTo>
                    <a:pt x="159" y="175"/>
                    <a:pt x="158" y="172"/>
                    <a:pt x="158" y="168"/>
                  </a:cubicBezTo>
                  <a:cubicBezTo>
                    <a:pt x="158" y="163"/>
                    <a:pt x="161" y="160"/>
                    <a:pt x="164" y="158"/>
                  </a:cubicBezTo>
                  <a:cubicBezTo>
                    <a:pt x="167" y="155"/>
                    <a:pt x="168" y="154"/>
                    <a:pt x="168" y="151"/>
                  </a:cubicBezTo>
                  <a:cubicBezTo>
                    <a:pt x="168" y="149"/>
                    <a:pt x="167" y="147"/>
                    <a:pt x="165" y="145"/>
                  </a:cubicBezTo>
                  <a:cubicBezTo>
                    <a:pt x="163" y="142"/>
                    <a:pt x="160" y="138"/>
                    <a:pt x="160" y="133"/>
                  </a:cubicBezTo>
                  <a:cubicBezTo>
                    <a:pt x="160" y="129"/>
                    <a:pt x="163" y="126"/>
                    <a:pt x="165" y="124"/>
                  </a:cubicBezTo>
                  <a:cubicBezTo>
                    <a:pt x="167" y="122"/>
                    <a:pt x="168" y="121"/>
                    <a:pt x="168" y="119"/>
                  </a:cubicBezTo>
                  <a:cubicBezTo>
                    <a:pt x="168" y="111"/>
                    <a:pt x="159" y="100"/>
                    <a:pt x="154" y="98"/>
                  </a:cubicBezTo>
                  <a:cubicBezTo>
                    <a:pt x="148" y="96"/>
                    <a:pt x="138" y="96"/>
                    <a:pt x="129" y="96"/>
                  </a:cubicBezTo>
                  <a:cubicBezTo>
                    <a:pt x="127" y="96"/>
                    <a:pt x="125" y="96"/>
                    <a:pt x="124" y="96"/>
                  </a:cubicBezTo>
                  <a:cubicBezTo>
                    <a:pt x="119" y="96"/>
                    <a:pt x="115" y="96"/>
                    <a:pt x="110" y="96"/>
                  </a:cubicBezTo>
                  <a:cubicBezTo>
                    <a:pt x="106" y="96"/>
                    <a:pt x="101" y="97"/>
                    <a:pt x="97" y="97"/>
                  </a:cubicBezTo>
                  <a:cubicBezTo>
                    <a:pt x="97" y="97"/>
                    <a:pt x="97" y="97"/>
                    <a:pt x="97" y="97"/>
                  </a:cubicBezTo>
                  <a:cubicBezTo>
                    <a:pt x="94" y="97"/>
                    <a:pt x="92" y="97"/>
                    <a:pt x="89" y="96"/>
                  </a:cubicBezTo>
                  <a:cubicBezTo>
                    <a:pt x="86" y="96"/>
                    <a:pt x="86" y="96"/>
                    <a:pt x="86" y="96"/>
                  </a:cubicBezTo>
                  <a:cubicBezTo>
                    <a:pt x="86" y="93"/>
                    <a:pt x="86" y="93"/>
                    <a:pt x="86" y="93"/>
                  </a:cubicBezTo>
                  <a:cubicBezTo>
                    <a:pt x="85" y="81"/>
                    <a:pt x="89" y="71"/>
                    <a:pt x="94" y="61"/>
                  </a:cubicBezTo>
                  <a:cubicBezTo>
                    <a:pt x="99" y="51"/>
                    <a:pt x="104" y="40"/>
                    <a:pt x="103" y="24"/>
                  </a:cubicBezTo>
                  <a:cubicBezTo>
                    <a:pt x="102" y="14"/>
                    <a:pt x="94" y="0"/>
                    <a:pt x="80" y="0"/>
                  </a:cubicBezTo>
                  <a:cubicBezTo>
                    <a:pt x="79" y="0"/>
                    <a:pt x="78" y="0"/>
                    <a:pt x="77" y="0"/>
                  </a:cubicBezTo>
                  <a:cubicBezTo>
                    <a:pt x="76" y="1"/>
                    <a:pt x="76" y="2"/>
                    <a:pt x="76" y="7"/>
                  </a:cubicBezTo>
                  <a:cubicBezTo>
                    <a:pt x="76" y="9"/>
                    <a:pt x="76" y="10"/>
                    <a:pt x="76" y="12"/>
                  </a:cubicBezTo>
                  <a:cubicBezTo>
                    <a:pt x="74" y="26"/>
                    <a:pt x="72" y="42"/>
                    <a:pt x="64" y="53"/>
                  </a:cubicBezTo>
                  <a:cubicBezTo>
                    <a:pt x="61" y="57"/>
                    <a:pt x="57" y="60"/>
                    <a:pt x="54" y="63"/>
                  </a:cubicBezTo>
                  <a:cubicBezTo>
                    <a:pt x="50" y="65"/>
                    <a:pt x="46" y="68"/>
                    <a:pt x="44" y="72"/>
                  </a:cubicBezTo>
                  <a:cubicBezTo>
                    <a:pt x="42" y="77"/>
                    <a:pt x="39" y="82"/>
                    <a:pt x="37" y="88"/>
                  </a:cubicBezTo>
                  <a:cubicBezTo>
                    <a:pt x="35" y="94"/>
                    <a:pt x="33" y="99"/>
                    <a:pt x="30" y="105"/>
                  </a:cubicBezTo>
                  <a:cubicBezTo>
                    <a:pt x="22" y="121"/>
                    <a:pt x="14" y="129"/>
                    <a:pt x="6" y="132"/>
                  </a:cubicBezTo>
                  <a:cubicBezTo>
                    <a:pt x="4" y="133"/>
                    <a:pt x="2" y="133"/>
                    <a:pt x="0" y="133"/>
                  </a:cubicBezTo>
                  <a:lnTo>
                    <a:pt x="2" y="2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78" name="Freeform 59"/>
            <p:cNvSpPr/>
            <p:nvPr/>
          </p:nvSpPr>
          <p:spPr bwMode="auto">
            <a:xfrm>
              <a:off x="7777163" y="4778376"/>
              <a:ext cx="119063" cy="290513"/>
            </a:xfrm>
            <a:custGeom>
              <a:avLst/>
              <a:gdLst>
                <a:gd name="T0" fmla="*/ 41 w 41"/>
                <a:gd name="T1" fmla="*/ 84 h 99"/>
                <a:gd name="T2" fmla="*/ 20 w 41"/>
                <a:gd name="T3" fmla="*/ 99 h 99"/>
                <a:gd name="T4" fmla="*/ 20 w 41"/>
                <a:gd name="T5" fmla="*/ 99 h 99"/>
                <a:gd name="T6" fmla="*/ 0 w 41"/>
                <a:gd name="T7" fmla="*/ 84 h 99"/>
                <a:gd name="T8" fmla="*/ 0 w 41"/>
                <a:gd name="T9" fmla="*/ 14 h 99"/>
                <a:gd name="T10" fmla="*/ 20 w 41"/>
                <a:gd name="T11" fmla="*/ 0 h 99"/>
                <a:gd name="T12" fmla="*/ 20 w 41"/>
                <a:gd name="T13" fmla="*/ 0 h 99"/>
                <a:gd name="T14" fmla="*/ 41 w 41"/>
                <a:gd name="T15" fmla="*/ 14 h 99"/>
                <a:gd name="T16" fmla="*/ 41 w 41"/>
                <a:gd name="T17"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99">
                  <a:moveTo>
                    <a:pt x="41" y="84"/>
                  </a:moveTo>
                  <a:cubicBezTo>
                    <a:pt x="41" y="95"/>
                    <a:pt x="32" y="99"/>
                    <a:pt x="20" y="99"/>
                  </a:cubicBezTo>
                  <a:cubicBezTo>
                    <a:pt x="20" y="99"/>
                    <a:pt x="20" y="99"/>
                    <a:pt x="20" y="99"/>
                  </a:cubicBezTo>
                  <a:cubicBezTo>
                    <a:pt x="9" y="99"/>
                    <a:pt x="0" y="95"/>
                    <a:pt x="0" y="84"/>
                  </a:cubicBezTo>
                  <a:cubicBezTo>
                    <a:pt x="0" y="14"/>
                    <a:pt x="0" y="14"/>
                    <a:pt x="0" y="14"/>
                  </a:cubicBezTo>
                  <a:cubicBezTo>
                    <a:pt x="0" y="2"/>
                    <a:pt x="9" y="0"/>
                    <a:pt x="20" y="0"/>
                  </a:cubicBezTo>
                  <a:cubicBezTo>
                    <a:pt x="20" y="0"/>
                    <a:pt x="20" y="0"/>
                    <a:pt x="20" y="0"/>
                  </a:cubicBezTo>
                  <a:cubicBezTo>
                    <a:pt x="32" y="0"/>
                    <a:pt x="41" y="2"/>
                    <a:pt x="41" y="14"/>
                  </a:cubicBezTo>
                  <a:lnTo>
                    <a:pt x="41"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279" name="Freeform 95"/>
          <p:cNvSpPr>
            <a:spLocks noEditPoints="1"/>
          </p:cNvSpPr>
          <p:nvPr/>
        </p:nvSpPr>
        <p:spPr bwMode="auto">
          <a:xfrm>
            <a:off x="9585014" y="3447558"/>
            <a:ext cx="242538" cy="396948"/>
          </a:xfrm>
          <a:custGeom>
            <a:avLst/>
            <a:gdLst>
              <a:gd name="T0" fmla="*/ 165 w 175"/>
              <a:gd name="T1" fmla="*/ 0 h 286"/>
              <a:gd name="T2" fmla="*/ 156 w 175"/>
              <a:gd name="T3" fmla="*/ 0 h 286"/>
              <a:gd name="T4" fmla="*/ 10 w 175"/>
              <a:gd name="T5" fmla="*/ 0 h 286"/>
              <a:gd name="T6" fmla="*/ 0 w 175"/>
              <a:gd name="T7" fmla="*/ 11 h 286"/>
              <a:gd name="T8" fmla="*/ 0 w 175"/>
              <a:gd name="T9" fmla="*/ 273 h 286"/>
              <a:gd name="T10" fmla="*/ 11 w 175"/>
              <a:gd name="T11" fmla="*/ 286 h 286"/>
              <a:gd name="T12" fmla="*/ 26 w 175"/>
              <a:gd name="T13" fmla="*/ 286 h 286"/>
              <a:gd name="T14" fmla="*/ 165 w 175"/>
              <a:gd name="T15" fmla="*/ 286 h 286"/>
              <a:gd name="T16" fmla="*/ 175 w 175"/>
              <a:gd name="T17" fmla="*/ 274 h 286"/>
              <a:gd name="T18" fmla="*/ 175 w 175"/>
              <a:gd name="T19" fmla="*/ 12 h 286"/>
              <a:gd name="T20" fmla="*/ 165 w 175"/>
              <a:gd name="T21" fmla="*/ 0 h 286"/>
              <a:gd name="T22" fmla="*/ 70 w 175"/>
              <a:gd name="T23" fmla="*/ 8 h 286"/>
              <a:gd name="T24" fmla="*/ 106 w 175"/>
              <a:gd name="T25" fmla="*/ 8 h 286"/>
              <a:gd name="T26" fmla="*/ 107 w 175"/>
              <a:gd name="T27" fmla="*/ 8 h 286"/>
              <a:gd name="T28" fmla="*/ 105 w 175"/>
              <a:gd name="T29" fmla="*/ 10 h 286"/>
              <a:gd name="T30" fmla="*/ 71 w 175"/>
              <a:gd name="T31" fmla="*/ 10 h 286"/>
              <a:gd name="T32" fmla="*/ 69 w 175"/>
              <a:gd name="T33" fmla="*/ 8 h 286"/>
              <a:gd name="T34" fmla="*/ 70 w 175"/>
              <a:gd name="T35" fmla="*/ 8 h 286"/>
              <a:gd name="T36" fmla="*/ 99 w 175"/>
              <a:gd name="T37" fmla="*/ 275 h 286"/>
              <a:gd name="T38" fmla="*/ 97 w 175"/>
              <a:gd name="T39" fmla="*/ 277 h 286"/>
              <a:gd name="T40" fmla="*/ 84 w 175"/>
              <a:gd name="T41" fmla="*/ 277 h 286"/>
              <a:gd name="T42" fmla="*/ 78 w 175"/>
              <a:gd name="T43" fmla="*/ 277 h 286"/>
              <a:gd name="T44" fmla="*/ 76 w 175"/>
              <a:gd name="T45" fmla="*/ 275 h 286"/>
              <a:gd name="T46" fmla="*/ 76 w 175"/>
              <a:gd name="T47" fmla="*/ 266 h 286"/>
              <a:gd name="T48" fmla="*/ 78 w 175"/>
              <a:gd name="T49" fmla="*/ 264 h 286"/>
              <a:gd name="T50" fmla="*/ 89 w 175"/>
              <a:gd name="T51" fmla="*/ 264 h 286"/>
              <a:gd name="T52" fmla="*/ 97 w 175"/>
              <a:gd name="T53" fmla="*/ 264 h 286"/>
              <a:gd name="T54" fmla="*/ 99 w 175"/>
              <a:gd name="T55" fmla="*/ 266 h 286"/>
              <a:gd name="T56" fmla="*/ 99 w 175"/>
              <a:gd name="T57" fmla="*/ 275 h 286"/>
              <a:gd name="T58" fmla="*/ 164 w 175"/>
              <a:gd name="T59" fmla="*/ 256 h 286"/>
              <a:gd name="T60" fmla="*/ 13 w 175"/>
              <a:gd name="T61" fmla="*/ 256 h 286"/>
              <a:gd name="T62" fmla="*/ 13 w 175"/>
              <a:gd name="T63" fmla="*/ 25 h 286"/>
              <a:gd name="T64" fmla="*/ 164 w 175"/>
              <a:gd name="T65" fmla="*/ 25 h 286"/>
              <a:gd name="T66" fmla="*/ 164 w 175"/>
              <a:gd name="T67" fmla="*/ 25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86">
                <a:moveTo>
                  <a:pt x="165" y="0"/>
                </a:moveTo>
                <a:cubicBezTo>
                  <a:pt x="156" y="0"/>
                  <a:pt x="156" y="0"/>
                  <a:pt x="156" y="0"/>
                </a:cubicBezTo>
                <a:cubicBezTo>
                  <a:pt x="10" y="0"/>
                  <a:pt x="10" y="0"/>
                  <a:pt x="10" y="0"/>
                </a:cubicBezTo>
                <a:cubicBezTo>
                  <a:pt x="4" y="0"/>
                  <a:pt x="0" y="4"/>
                  <a:pt x="0" y="11"/>
                </a:cubicBezTo>
                <a:cubicBezTo>
                  <a:pt x="0" y="273"/>
                  <a:pt x="0" y="273"/>
                  <a:pt x="0" y="273"/>
                </a:cubicBezTo>
                <a:cubicBezTo>
                  <a:pt x="0" y="280"/>
                  <a:pt x="5" y="286"/>
                  <a:pt x="11" y="286"/>
                </a:cubicBezTo>
                <a:cubicBezTo>
                  <a:pt x="26" y="286"/>
                  <a:pt x="26" y="286"/>
                  <a:pt x="26" y="286"/>
                </a:cubicBezTo>
                <a:cubicBezTo>
                  <a:pt x="165" y="286"/>
                  <a:pt x="165" y="286"/>
                  <a:pt x="165" y="286"/>
                </a:cubicBezTo>
                <a:cubicBezTo>
                  <a:pt x="171" y="286"/>
                  <a:pt x="175" y="281"/>
                  <a:pt x="175" y="274"/>
                </a:cubicBezTo>
                <a:cubicBezTo>
                  <a:pt x="175" y="12"/>
                  <a:pt x="175" y="12"/>
                  <a:pt x="175" y="12"/>
                </a:cubicBezTo>
                <a:cubicBezTo>
                  <a:pt x="175" y="5"/>
                  <a:pt x="171" y="0"/>
                  <a:pt x="165" y="0"/>
                </a:cubicBezTo>
                <a:close/>
                <a:moveTo>
                  <a:pt x="70" y="8"/>
                </a:moveTo>
                <a:cubicBezTo>
                  <a:pt x="106" y="8"/>
                  <a:pt x="106" y="8"/>
                  <a:pt x="106" y="8"/>
                </a:cubicBezTo>
                <a:cubicBezTo>
                  <a:pt x="106" y="8"/>
                  <a:pt x="107" y="8"/>
                  <a:pt x="107" y="8"/>
                </a:cubicBezTo>
                <a:cubicBezTo>
                  <a:pt x="107" y="9"/>
                  <a:pt x="106" y="10"/>
                  <a:pt x="105" y="10"/>
                </a:cubicBezTo>
                <a:cubicBezTo>
                  <a:pt x="71" y="10"/>
                  <a:pt x="71" y="10"/>
                  <a:pt x="71" y="10"/>
                </a:cubicBezTo>
                <a:cubicBezTo>
                  <a:pt x="70" y="10"/>
                  <a:pt x="69" y="9"/>
                  <a:pt x="69" y="8"/>
                </a:cubicBezTo>
                <a:cubicBezTo>
                  <a:pt x="69" y="8"/>
                  <a:pt x="70" y="8"/>
                  <a:pt x="70" y="8"/>
                </a:cubicBezTo>
                <a:close/>
                <a:moveTo>
                  <a:pt x="99" y="275"/>
                </a:moveTo>
                <a:cubicBezTo>
                  <a:pt x="99" y="277"/>
                  <a:pt x="98" y="277"/>
                  <a:pt x="97" y="277"/>
                </a:cubicBezTo>
                <a:cubicBezTo>
                  <a:pt x="84" y="277"/>
                  <a:pt x="84" y="277"/>
                  <a:pt x="84" y="277"/>
                </a:cubicBezTo>
                <a:cubicBezTo>
                  <a:pt x="78" y="277"/>
                  <a:pt x="78" y="277"/>
                  <a:pt x="78" y="277"/>
                </a:cubicBezTo>
                <a:cubicBezTo>
                  <a:pt x="77" y="277"/>
                  <a:pt x="76" y="277"/>
                  <a:pt x="76" y="275"/>
                </a:cubicBezTo>
                <a:cubicBezTo>
                  <a:pt x="76" y="266"/>
                  <a:pt x="76" y="266"/>
                  <a:pt x="76" y="266"/>
                </a:cubicBezTo>
                <a:cubicBezTo>
                  <a:pt x="76" y="265"/>
                  <a:pt x="77" y="264"/>
                  <a:pt x="78" y="264"/>
                </a:cubicBezTo>
                <a:cubicBezTo>
                  <a:pt x="89" y="264"/>
                  <a:pt x="89" y="264"/>
                  <a:pt x="89" y="264"/>
                </a:cubicBezTo>
                <a:cubicBezTo>
                  <a:pt x="97" y="264"/>
                  <a:pt x="97" y="264"/>
                  <a:pt x="97" y="264"/>
                </a:cubicBezTo>
                <a:cubicBezTo>
                  <a:pt x="98" y="264"/>
                  <a:pt x="99" y="265"/>
                  <a:pt x="99" y="266"/>
                </a:cubicBezTo>
                <a:lnTo>
                  <a:pt x="99" y="275"/>
                </a:lnTo>
                <a:close/>
                <a:moveTo>
                  <a:pt x="164" y="256"/>
                </a:moveTo>
                <a:cubicBezTo>
                  <a:pt x="13" y="256"/>
                  <a:pt x="13" y="256"/>
                  <a:pt x="13" y="256"/>
                </a:cubicBezTo>
                <a:cubicBezTo>
                  <a:pt x="13" y="25"/>
                  <a:pt x="13" y="25"/>
                  <a:pt x="13" y="25"/>
                </a:cubicBezTo>
                <a:cubicBezTo>
                  <a:pt x="164" y="25"/>
                  <a:pt x="164" y="25"/>
                  <a:pt x="164" y="25"/>
                </a:cubicBezTo>
                <a:lnTo>
                  <a:pt x="164" y="25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280" name="组合 279"/>
          <p:cNvGrpSpPr/>
          <p:nvPr/>
        </p:nvGrpSpPr>
        <p:grpSpPr>
          <a:xfrm>
            <a:off x="10300918" y="3473168"/>
            <a:ext cx="271914" cy="345729"/>
            <a:chOff x="5346701" y="4424363"/>
            <a:chExt cx="573088" cy="728663"/>
          </a:xfrm>
          <a:solidFill>
            <a:srgbClr val="E7E6E6">
              <a:lumMod val="50000"/>
            </a:srgbClr>
          </a:solidFill>
        </p:grpSpPr>
        <p:sp>
          <p:nvSpPr>
            <p:cNvPr id="281" name="Freeform 98"/>
            <p:cNvSpPr/>
            <p:nvPr/>
          </p:nvSpPr>
          <p:spPr bwMode="auto">
            <a:xfrm>
              <a:off x="5472113" y="4424363"/>
              <a:ext cx="312738" cy="388938"/>
            </a:xfrm>
            <a:custGeom>
              <a:avLst/>
              <a:gdLst>
                <a:gd name="T0" fmla="*/ 100 w 107"/>
                <a:gd name="T1" fmla="*/ 52 h 133"/>
                <a:gd name="T2" fmla="*/ 100 w 107"/>
                <a:gd name="T3" fmla="*/ 44 h 133"/>
                <a:gd name="T4" fmla="*/ 55 w 107"/>
                <a:gd name="T5" fmla="*/ 0 h 133"/>
                <a:gd name="T6" fmla="*/ 53 w 107"/>
                <a:gd name="T7" fmla="*/ 0 h 133"/>
                <a:gd name="T8" fmla="*/ 7 w 107"/>
                <a:gd name="T9" fmla="*/ 44 h 133"/>
                <a:gd name="T10" fmla="*/ 7 w 107"/>
                <a:gd name="T11" fmla="*/ 52 h 133"/>
                <a:gd name="T12" fmla="*/ 0 w 107"/>
                <a:gd name="T13" fmla="*/ 59 h 133"/>
                <a:gd name="T14" fmla="*/ 0 w 107"/>
                <a:gd name="T15" fmla="*/ 76 h 133"/>
                <a:gd name="T16" fmla="*/ 7 w 107"/>
                <a:gd name="T17" fmla="*/ 82 h 133"/>
                <a:gd name="T18" fmla="*/ 7 w 107"/>
                <a:gd name="T19" fmla="*/ 82 h 133"/>
                <a:gd name="T20" fmla="*/ 53 w 107"/>
                <a:gd name="T21" fmla="*/ 133 h 133"/>
                <a:gd name="T22" fmla="*/ 55 w 107"/>
                <a:gd name="T23" fmla="*/ 133 h 133"/>
                <a:gd name="T24" fmla="*/ 100 w 107"/>
                <a:gd name="T25" fmla="*/ 82 h 133"/>
                <a:gd name="T26" fmla="*/ 100 w 107"/>
                <a:gd name="T27" fmla="*/ 82 h 133"/>
                <a:gd name="T28" fmla="*/ 107 w 107"/>
                <a:gd name="T29" fmla="*/ 76 h 133"/>
                <a:gd name="T30" fmla="*/ 107 w 107"/>
                <a:gd name="T31" fmla="*/ 59 h 133"/>
                <a:gd name="T32" fmla="*/ 100 w 107"/>
                <a:gd name="T33" fmla="*/ 5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33">
                  <a:moveTo>
                    <a:pt x="100" y="52"/>
                  </a:moveTo>
                  <a:cubicBezTo>
                    <a:pt x="100" y="48"/>
                    <a:pt x="100" y="45"/>
                    <a:pt x="100" y="44"/>
                  </a:cubicBezTo>
                  <a:cubicBezTo>
                    <a:pt x="100" y="28"/>
                    <a:pt x="89" y="0"/>
                    <a:pt x="55" y="0"/>
                  </a:cubicBezTo>
                  <a:cubicBezTo>
                    <a:pt x="53" y="0"/>
                    <a:pt x="53" y="0"/>
                    <a:pt x="53" y="0"/>
                  </a:cubicBezTo>
                  <a:cubicBezTo>
                    <a:pt x="16" y="0"/>
                    <a:pt x="7" y="28"/>
                    <a:pt x="7" y="44"/>
                  </a:cubicBezTo>
                  <a:cubicBezTo>
                    <a:pt x="7" y="45"/>
                    <a:pt x="7" y="48"/>
                    <a:pt x="7" y="52"/>
                  </a:cubicBezTo>
                  <a:cubicBezTo>
                    <a:pt x="3" y="52"/>
                    <a:pt x="0" y="55"/>
                    <a:pt x="0" y="59"/>
                  </a:cubicBezTo>
                  <a:cubicBezTo>
                    <a:pt x="0" y="76"/>
                    <a:pt x="0" y="76"/>
                    <a:pt x="0" y="76"/>
                  </a:cubicBezTo>
                  <a:cubicBezTo>
                    <a:pt x="0" y="79"/>
                    <a:pt x="3" y="82"/>
                    <a:pt x="7" y="82"/>
                  </a:cubicBezTo>
                  <a:cubicBezTo>
                    <a:pt x="7" y="82"/>
                    <a:pt x="7" y="82"/>
                    <a:pt x="7" y="82"/>
                  </a:cubicBezTo>
                  <a:cubicBezTo>
                    <a:pt x="10" y="106"/>
                    <a:pt x="38" y="133"/>
                    <a:pt x="53" y="133"/>
                  </a:cubicBezTo>
                  <a:cubicBezTo>
                    <a:pt x="55" y="133"/>
                    <a:pt x="55" y="133"/>
                    <a:pt x="55" y="133"/>
                  </a:cubicBezTo>
                  <a:cubicBezTo>
                    <a:pt x="70" y="133"/>
                    <a:pt x="97" y="106"/>
                    <a:pt x="100" y="82"/>
                  </a:cubicBezTo>
                  <a:cubicBezTo>
                    <a:pt x="100" y="82"/>
                    <a:pt x="100" y="82"/>
                    <a:pt x="100" y="82"/>
                  </a:cubicBezTo>
                  <a:cubicBezTo>
                    <a:pt x="104" y="82"/>
                    <a:pt x="107" y="79"/>
                    <a:pt x="107" y="76"/>
                  </a:cubicBezTo>
                  <a:cubicBezTo>
                    <a:pt x="107" y="59"/>
                    <a:pt x="107" y="59"/>
                    <a:pt x="107" y="59"/>
                  </a:cubicBezTo>
                  <a:cubicBezTo>
                    <a:pt x="107" y="55"/>
                    <a:pt x="104" y="52"/>
                    <a:pt x="10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2" name="Freeform 99"/>
            <p:cNvSpPr/>
            <p:nvPr/>
          </p:nvSpPr>
          <p:spPr bwMode="auto">
            <a:xfrm>
              <a:off x="5346701" y="4851401"/>
              <a:ext cx="285750" cy="301625"/>
            </a:xfrm>
            <a:custGeom>
              <a:avLst/>
              <a:gdLst>
                <a:gd name="T0" fmla="*/ 51 w 98"/>
                <a:gd name="T1" fmla="*/ 0 h 103"/>
                <a:gd name="T2" fmla="*/ 0 w 98"/>
                <a:gd name="T3" fmla="*/ 51 h 103"/>
                <a:gd name="T4" fmla="*/ 0 w 98"/>
                <a:gd name="T5" fmla="*/ 103 h 103"/>
                <a:gd name="T6" fmla="*/ 98 w 98"/>
                <a:gd name="T7" fmla="*/ 103 h 103"/>
                <a:gd name="T8" fmla="*/ 53 w 98"/>
                <a:gd name="T9" fmla="*/ 0 h 103"/>
                <a:gd name="T10" fmla="*/ 51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51" y="0"/>
                  </a:moveTo>
                  <a:cubicBezTo>
                    <a:pt x="23" y="0"/>
                    <a:pt x="0" y="23"/>
                    <a:pt x="0" y="51"/>
                  </a:cubicBezTo>
                  <a:cubicBezTo>
                    <a:pt x="0" y="103"/>
                    <a:pt x="0" y="103"/>
                    <a:pt x="0" y="103"/>
                  </a:cubicBezTo>
                  <a:cubicBezTo>
                    <a:pt x="98" y="103"/>
                    <a:pt x="98" y="103"/>
                    <a:pt x="98" y="103"/>
                  </a:cubicBezTo>
                  <a:cubicBezTo>
                    <a:pt x="53" y="0"/>
                    <a:pt x="53" y="0"/>
                    <a:pt x="53" y="0"/>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3" name="Freeform 100"/>
            <p:cNvSpPr/>
            <p:nvPr/>
          </p:nvSpPr>
          <p:spPr bwMode="auto">
            <a:xfrm>
              <a:off x="5632451" y="4851401"/>
              <a:ext cx="287338" cy="301625"/>
            </a:xfrm>
            <a:custGeom>
              <a:avLst/>
              <a:gdLst>
                <a:gd name="T0" fmla="*/ 47 w 98"/>
                <a:gd name="T1" fmla="*/ 0 h 103"/>
                <a:gd name="T2" fmla="*/ 42 w 98"/>
                <a:gd name="T3" fmla="*/ 0 h 103"/>
                <a:gd name="T4" fmla="*/ 0 w 98"/>
                <a:gd name="T5" fmla="*/ 103 h 103"/>
                <a:gd name="T6" fmla="*/ 98 w 98"/>
                <a:gd name="T7" fmla="*/ 103 h 103"/>
                <a:gd name="T8" fmla="*/ 98 w 98"/>
                <a:gd name="T9" fmla="*/ 51 h 103"/>
                <a:gd name="T10" fmla="*/ 47 w 98"/>
                <a:gd name="T11" fmla="*/ 0 h 103"/>
              </a:gdLst>
              <a:ahLst/>
              <a:cxnLst>
                <a:cxn ang="0">
                  <a:pos x="T0" y="T1"/>
                </a:cxn>
                <a:cxn ang="0">
                  <a:pos x="T2" y="T3"/>
                </a:cxn>
                <a:cxn ang="0">
                  <a:pos x="T4" y="T5"/>
                </a:cxn>
                <a:cxn ang="0">
                  <a:pos x="T6" y="T7"/>
                </a:cxn>
                <a:cxn ang="0">
                  <a:pos x="T8" y="T9"/>
                </a:cxn>
                <a:cxn ang="0">
                  <a:pos x="T10" y="T11"/>
                </a:cxn>
              </a:cxnLst>
              <a:rect l="0" t="0" r="r" b="b"/>
              <a:pathLst>
                <a:path w="98" h="103">
                  <a:moveTo>
                    <a:pt x="47" y="0"/>
                  </a:moveTo>
                  <a:cubicBezTo>
                    <a:pt x="42" y="0"/>
                    <a:pt x="42" y="0"/>
                    <a:pt x="42" y="0"/>
                  </a:cubicBezTo>
                  <a:cubicBezTo>
                    <a:pt x="0" y="103"/>
                    <a:pt x="0" y="103"/>
                    <a:pt x="0" y="103"/>
                  </a:cubicBezTo>
                  <a:cubicBezTo>
                    <a:pt x="98" y="103"/>
                    <a:pt x="98" y="103"/>
                    <a:pt x="98" y="103"/>
                  </a:cubicBezTo>
                  <a:cubicBezTo>
                    <a:pt x="98" y="51"/>
                    <a:pt x="98" y="51"/>
                    <a:pt x="98" y="51"/>
                  </a:cubicBezTo>
                  <a:cubicBezTo>
                    <a:pt x="98" y="23"/>
                    <a:pt x="75" y="0"/>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4" name="Freeform 101"/>
            <p:cNvSpPr/>
            <p:nvPr/>
          </p:nvSpPr>
          <p:spPr bwMode="auto">
            <a:xfrm>
              <a:off x="5554663" y="4822826"/>
              <a:ext cx="76200" cy="87313"/>
            </a:xfrm>
            <a:custGeom>
              <a:avLst/>
              <a:gdLst>
                <a:gd name="T0" fmla="*/ 48 w 48"/>
                <a:gd name="T1" fmla="*/ 28 h 55"/>
                <a:gd name="T2" fmla="*/ 0 w 48"/>
                <a:gd name="T3" fmla="*/ 0 h 55"/>
                <a:gd name="T4" fmla="*/ 0 w 48"/>
                <a:gd name="T5" fmla="*/ 55 h 55"/>
                <a:gd name="T6" fmla="*/ 48 w 48"/>
                <a:gd name="T7" fmla="*/ 28 h 55"/>
              </a:gdLst>
              <a:ahLst/>
              <a:cxnLst>
                <a:cxn ang="0">
                  <a:pos x="T0" y="T1"/>
                </a:cxn>
                <a:cxn ang="0">
                  <a:pos x="T2" y="T3"/>
                </a:cxn>
                <a:cxn ang="0">
                  <a:pos x="T4" y="T5"/>
                </a:cxn>
                <a:cxn ang="0">
                  <a:pos x="T6" y="T7"/>
                </a:cxn>
              </a:cxnLst>
              <a:rect l="0" t="0" r="r" b="b"/>
              <a:pathLst>
                <a:path w="48" h="55">
                  <a:moveTo>
                    <a:pt x="48" y="28"/>
                  </a:moveTo>
                  <a:lnTo>
                    <a:pt x="0" y="0"/>
                  </a:lnTo>
                  <a:lnTo>
                    <a:pt x="0" y="55"/>
                  </a:lnTo>
                  <a:lnTo>
                    <a:pt x="48"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5" name="Freeform 102"/>
            <p:cNvSpPr/>
            <p:nvPr/>
          </p:nvSpPr>
          <p:spPr bwMode="auto">
            <a:xfrm>
              <a:off x="5630863" y="4822826"/>
              <a:ext cx="74613" cy="87313"/>
            </a:xfrm>
            <a:custGeom>
              <a:avLst/>
              <a:gdLst>
                <a:gd name="T0" fmla="*/ 0 w 47"/>
                <a:gd name="T1" fmla="*/ 28 h 55"/>
                <a:gd name="T2" fmla="*/ 47 w 47"/>
                <a:gd name="T3" fmla="*/ 0 h 55"/>
                <a:gd name="T4" fmla="*/ 47 w 47"/>
                <a:gd name="T5" fmla="*/ 55 h 55"/>
                <a:gd name="T6" fmla="*/ 0 w 47"/>
                <a:gd name="T7" fmla="*/ 28 h 55"/>
              </a:gdLst>
              <a:ahLst/>
              <a:cxnLst>
                <a:cxn ang="0">
                  <a:pos x="T0" y="T1"/>
                </a:cxn>
                <a:cxn ang="0">
                  <a:pos x="T2" y="T3"/>
                </a:cxn>
                <a:cxn ang="0">
                  <a:pos x="T4" y="T5"/>
                </a:cxn>
                <a:cxn ang="0">
                  <a:pos x="T6" y="T7"/>
                </a:cxn>
              </a:cxnLst>
              <a:rect l="0" t="0" r="r" b="b"/>
              <a:pathLst>
                <a:path w="47" h="55">
                  <a:moveTo>
                    <a:pt x="0" y="28"/>
                  </a:moveTo>
                  <a:lnTo>
                    <a:pt x="47" y="0"/>
                  </a:lnTo>
                  <a:lnTo>
                    <a:pt x="47" y="55"/>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6" name="Oval 103"/>
            <p:cNvSpPr>
              <a:spLocks noChangeArrowheads="1"/>
            </p:cNvSpPr>
            <p:nvPr/>
          </p:nvSpPr>
          <p:spPr bwMode="auto">
            <a:xfrm>
              <a:off x="5603876" y="4843463"/>
              <a:ext cx="49213" cy="492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287" name="组合 286"/>
          <p:cNvGrpSpPr/>
          <p:nvPr/>
        </p:nvGrpSpPr>
        <p:grpSpPr>
          <a:xfrm>
            <a:off x="8902717" y="3485596"/>
            <a:ext cx="157423" cy="320872"/>
            <a:chOff x="2462213" y="4459288"/>
            <a:chExt cx="331788" cy="676275"/>
          </a:xfrm>
          <a:solidFill>
            <a:srgbClr val="E7E6E6">
              <a:lumMod val="50000"/>
            </a:srgbClr>
          </a:solidFill>
        </p:grpSpPr>
        <p:sp>
          <p:nvSpPr>
            <p:cNvPr id="288" name="Freeform 113"/>
            <p:cNvSpPr/>
            <p:nvPr/>
          </p:nvSpPr>
          <p:spPr bwMode="auto">
            <a:xfrm>
              <a:off x="2462213" y="4459288"/>
              <a:ext cx="76200" cy="485775"/>
            </a:xfrm>
            <a:custGeom>
              <a:avLst/>
              <a:gdLst>
                <a:gd name="T0" fmla="*/ 24 w 48"/>
                <a:gd name="T1" fmla="*/ 282 h 306"/>
                <a:gd name="T2" fmla="*/ 26 w 48"/>
                <a:gd name="T3" fmla="*/ 0 h 306"/>
                <a:gd name="T4" fmla="*/ 0 w 48"/>
                <a:gd name="T5" fmla="*/ 0 h 306"/>
                <a:gd name="T6" fmla="*/ 0 w 48"/>
                <a:gd name="T7" fmla="*/ 282 h 306"/>
                <a:gd name="T8" fmla="*/ 0 w 48"/>
                <a:gd name="T9" fmla="*/ 305 h 306"/>
                <a:gd name="T10" fmla="*/ 24 w 48"/>
                <a:gd name="T11" fmla="*/ 306 h 306"/>
                <a:gd name="T12" fmla="*/ 48 w 48"/>
                <a:gd name="T13" fmla="*/ 306 h 306"/>
                <a:gd name="T14" fmla="*/ 48 w 48"/>
                <a:gd name="T15" fmla="*/ 282 h 306"/>
                <a:gd name="T16" fmla="*/ 24 w 48"/>
                <a:gd name="T17" fmla="*/ 28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06">
                  <a:moveTo>
                    <a:pt x="24" y="282"/>
                  </a:moveTo>
                  <a:lnTo>
                    <a:pt x="26" y="0"/>
                  </a:lnTo>
                  <a:lnTo>
                    <a:pt x="0" y="0"/>
                  </a:lnTo>
                  <a:lnTo>
                    <a:pt x="0" y="282"/>
                  </a:lnTo>
                  <a:lnTo>
                    <a:pt x="0" y="305"/>
                  </a:lnTo>
                  <a:lnTo>
                    <a:pt x="24" y="306"/>
                  </a:lnTo>
                  <a:lnTo>
                    <a:pt x="48" y="306"/>
                  </a:lnTo>
                  <a:lnTo>
                    <a:pt x="48" y="282"/>
                  </a:lnTo>
                  <a:lnTo>
                    <a:pt x="24" y="2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89" name="Freeform 114"/>
            <p:cNvSpPr/>
            <p:nvPr/>
          </p:nvSpPr>
          <p:spPr bwMode="auto">
            <a:xfrm>
              <a:off x="2500313" y="4495801"/>
              <a:ext cx="38100" cy="36513"/>
            </a:xfrm>
            <a:custGeom>
              <a:avLst/>
              <a:gdLst>
                <a:gd name="T0" fmla="*/ 24 w 24"/>
                <a:gd name="T1" fmla="*/ 23 h 23"/>
                <a:gd name="T2" fmla="*/ 0 w 24"/>
                <a:gd name="T3" fmla="*/ 23 h 23"/>
                <a:gd name="T4" fmla="*/ 2 w 24"/>
                <a:gd name="T5" fmla="*/ 0 h 23"/>
                <a:gd name="T6" fmla="*/ 24 w 24"/>
                <a:gd name="T7" fmla="*/ 0 h 23"/>
                <a:gd name="T8" fmla="*/ 24 w 24"/>
                <a:gd name="T9" fmla="*/ 23 h 23"/>
              </a:gdLst>
              <a:ahLst/>
              <a:cxnLst>
                <a:cxn ang="0">
                  <a:pos x="T0" y="T1"/>
                </a:cxn>
                <a:cxn ang="0">
                  <a:pos x="T2" y="T3"/>
                </a:cxn>
                <a:cxn ang="0">
                  <a:pos x="T4" y="T5"/>
                </a:cxn>
                <a:cxn ang="0">
                  <a:pos x="T6" y="T7"/>
                </a:cxn>
                <a:cxn ang="0">
                  <a:pos x="T8" y="T9"/>
                </a:cxn>
              </a:cxnLst>
              <a:rect l="0" t="0" r="r" b="b"/>
              <a:pathLst>
                <a:path w="24" h="23">
                  <a:moveTo>
                    <a:pt x="24" y="23"/>
                  </a:moveTo>
                  <a:lnTo>
                    <a:pt x="0" y="23"/>
                  </a:lnTo>
                  <a:lnTo>
                    <a:pt x="2" y="0"/>
                  </a:lnTo>
                  <a:lnTo>
                    <a:pt x="24" y="0"/>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0" name="Rectangle 115"/>
            <p:cNvSpPr>
              <a:spLocks noChangeArrowheads="1"/>
            </p:cNvSpPr>
            <p:nvPr/>
          </p:nvSpPr>
          <p:spPr bwMode="auto">
            <a:xfrm>
              <a:off x="2538413" y="453231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1" name="Rectangle 116"/>
            <p:cNvSpPr>
              <a:spLocks noChangeArrowheads="1"/>
            </p:cNvSpPr>
            <p:nvPr/>
          </p:nvSpPr>
          <p:spPr bwMode="auto">
            <a:xfrm>
              <a:off x="2573338" y="4570413"/>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2" name="Rectangle 117"/>
            <p:cNvSpPr>
              <a:spLocks noChangeArrowheads="1"/>
            </p:cNvSpPr>
            <p:nvPr/>
          </p:nvSpPr>
          <p:spPr bwMode="auto">
            <a:xfrm>
              <a:off x="2611438" y="46085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3" name="Rectangle 118"/>
            <p:cNvSpPr>
              <a:spLocks noChangeArrowheads="1"/>
            </p:cNvSpPr>
            <p:nvPr/>
          </p:nvSpPr>
          <p:spPr bwMode="auto">
            <a:xfrm>
              <a:off x="2647951" y="4646613"/>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4" name="Rectangle 119"/>
            <p:cNvSpPr>
              <a:spLocks noChangeArrowheads="1"/>
            </p:cNvSpPr>
            <p:nvPr/>
          </p:nvSpPr>
          <p:spPr bwMode="auto">
            <a:xfrm>
              <a:off x="2684463" y="4681538"/>
              <a:ext cx="36513"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5" name="Rectangle 120"/>
            <p:cNvSpPr>
              <a:spLocks noChangeArrowheads="1"/>
            </p:cNvSpPr>
            <p:nvPr/>
          </p:nvSpPr>
          <p:spPr bwMode="auto">
            <a:xfrm>
              <a:off x="2720976" y="47196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6" name="Rectangle 121"/>
            <p:cNvSpPr>
              <a:spLocks noChangeArrowheads="1"/>
            </p:cNvSpPr>
            <p:nvPr/>
          </p:nvSpPr>
          <p:spPr bwMode="auto">
            <a:xfrm>
              <a:off x="2720976" y="47958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7" name="Freeform 122"/>
            <p:cNvSpPr/>
            <p:nvPr/>
          </p:nvSpPr>
          <p:spPr bwMode="auto">
            <a:xfrm>
              <a:off x="2682876" y="4795838"/>
              <a:ext cx="38100" cy="38100"/>
            </a:xfrm>
            <a:custGeom>
              <a:avLst/>
              <a:gdLst>
                <a:gd name="T0" fmla="*/ 0 w 24"/>
                <a:gd name="T1" fmla="*/ 24 h 24"/>
                <a:gd name="T2" fmla="*/ 24 w 24"/>
                <a:gd name="T3" fmla="*/ 24 h 24"/>
                <a:gd name="T4" fmla="*/ 24 w 24"/>
                <a:gd name="T5" fmla="*/ 0 h 24"/>
                <a:gd name="T6" fmla="*/ 1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8" name="Rectangle 123"/>
            <p:cNvSpPr>
              <a:spLocks noChangeArrowheads="1"/>
            </p:cNvSpPr>
            <p:nvPr/>
          </p:nvSpPr>
          <p:spPr bwMode="auto">
            <a:xfrm>
              <a:off x="2720976" y="5097463"/>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299" name="Rectangle 124"/>
            <p:cNvSpPr>
              <a:spLocks noChangeArrowheads="1"/>
            </p:cNvSpPr>
            <p:nvPr/>
          </p:nvSpPr>
          <p:spPr bwMode="auto">
            <a:xfrm>
              <a:off x="2538413" y="4872038"/>
              <a:ext cx="3492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0" name="Freeform 125"/>
            <p:cNvSpPr/>
            <p:nvPr/>
          </p:nvSpPr>
          <p:spPr bwMode="auto">
            <a:xfrm>
              <a:off x="2647951" y="4795838"/>
              <a:ext cx="36513" cy="76200"/>
            </a:xfrm>
            <a:custGeom>
              <a:avLst/>
              <a:gdLst>
                <a:gd name="T0" fmla="*/ 0 w 23"/>
                <a:gd name="T1" fmla="*/ 24 h 48"/>
                <a:gd name="T2" fmla="*/ 0 w 23"/>
                <a:gd name="T3" fmla="*/ 48 h 48"/>
                <a:gd name="T4" fmla="*/ 22 w 23"/>
                <a:gd name="T5" fmla="*/ 48 h 48"/>
                <a:gd name="T6" fmla="*/ 22 w 23"/>
                <a:gd name="T7" fmla="*/ 24 h 48"/>
                <a:gd name="T8" fmla="*/ 23 w 23"/>
                <a:gd name="T9" fmla="*/ 0 h 48"/>
                <a:gd name="T10" fmla="*/ 0 w 23"/>
                <a:gd name="T11" fmla="*/ 0 h 48"/>
                <a:gd name="T12" fmla="*/ 0 w 23"/>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3" h="48">
                  <a:moveTo>
                    <a:pt x="0" y="24"/>
                  </a:moveTo>
                  <a:lnTo>
                    <a:pt x="0" y="48"/>
                  </a:lnTo>
                  <a:lnTo>
                    <a:pt x="22" y="48"/>
                  </a:lnTo>
                  <a:lnTo>
                    <a:pt x="22" y="24"/>
                  </a:lnTo>
                  <a:lnTo>
                    <a:pt x="23"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1" name="Freeform 126"/>
            <p:cNvSpPr/>
            <p:nvPr/>
          </p:nvSpPr>
          <p:spPr bwMode="auto">
            <a:xfrm>
              <a:off x="2682876" y="48720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2" name="Freeform 127"/>
            <p:cNvSpPr/>
            <p:nvPr/>
          </p:nvSpPr>
          <p:spPr bwMode="auto">
            <a:xfrm>
              <a:off x="2720976" y="49450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3" name="Freeform 128"/>
            <p:cNvSpPr/>
            <p:nvPr/>
          </p:nvSpPr>
          <p:spPr bwMode="auto">
            <a:xfrm>
              <a:off x="2755901" y="50212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4" name="Freeform 129"/>
            <p:cNvSpPr/>
            <p:nvPr/>
          </p:nvSpPr>
          <p:spPr bwMode="auto">
            <a:xfrm>
              <a:off x="2682876" y="5059363"/>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5" name="Freeform 130"/>
            <p:cNvSpPr/>
            <p:nvPr/>
          </p:nvSpPr>
          <p:spPr bwMode="auto">
            <a:xfrm>
              <a:off x="2647951" y="4983163"/>
              <a:ext cx="34925" cy="76200"/>
            </a:xfrm>
            <a:custGeom>
              <a:avLst/>
              <a:gdLst>
                <a:gd name="T0" fmla="*/ 0 w 22"/>
                <a:gd name="T1" fmla="*/ 24 h 48"/>
                <a:gd name="T2" fmla="*/ 0 w 22"/>
                <a:gd name="T3" fmla="*/ 48 h 48"/>
                <a:gd name="T4" fmla="*/ 22 w 22"/>
                <a:gd name="T5" fmla="*/ 48 h 48"/>
                <a:gd name="T6" fmla="*/ 22 w 22"/>
                <a:gd name="T7" fmla="*/ 24 h 48"/>
                <a:gd name="T8" fmla="*/ 22 w 22"/>
                <a:gd name="T9" fmla="*/ 0 h 48"/>
                <a:gd name="T10" fmla="*/ 0 w 22"/>
                <a:gd name="T11" fmla="*/ 0 h 48"/>
                <a:gd name="T12" fmla="*/ 0 w 22"/>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2" h="48">
                  <a:moveTo>
                    <a:pt x="0" y="24"/>
                  </a:moveTo>
                  <a:lnTo>
                    <a:pt x="0" y="48"/>
                  </a:lnTo>
                  <a:lnTo>
                    <a:pt x="22" y="48"/>
                  </a:lnTo>
                  <a:lnTo>
                    <a:pt x="22" y="24"/>
                  </a:lnTo>
                  <a:lnTo>
                    <a:pt x="22"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6" name="Freeform 131"/>
            <p:cNvSpPr/>
            <p:nvPr/>
          </p:nvSpPr>
          <p:spPr bwMode="auto">
            <a:xfrm>
              <a:off x="2609851" y="4910138"/>
              <a:ext cx="38100" cy="76200"/>
            </a:xfrm>
            <a:custGeom>
              <a:avLst/>
              <a:gdLst>
                <a:gd name="T0" fmla="*/ 0 w 24"/>
                <a:gd name="T1" fmla="*/ 24 h 48"/>
                <a:gd name="T2" fmla="*/ 0 w 24"/>
                <a:gd name="T3" fmla="*/ 48 h 48"/>
                <a:gd name="T4" fmla="*/ 24 w 24"/>
                <a:gd name="T5" fmla="*/ 48 h 48"/>
                <a:gd name="T6" fmla="*/ 24 w 24"/>
                <a:gd name="T7" fmla="*/ 24 h 48"/>
                <a:gd name="T8" fmla="*/ 24 w 24"/>
                <a:gd name="T9" fmla="*/ 0 h 48"/>
                <a:gd name="T10" fmla="*/ 1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4" y="48"/>
                  </a:lnTo>
                  <a:lnTo>
                    <a:pt x="24" y="24"/>
                  </a:lnTo>
                  <a:lnTo>
                    <a:pt x="24" y="0"/>
                  </a:lnTo>
                  <a:lnTo>
                    <a:pt x="1"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7" name="Freeform 132"/>
            <p:cNvSpPr/>
            <p:nvPr/>
          </p:nvSpPr>
          <p:spPr bwMode="auto">
            <a:xfrm>
              <a:off x="2573338" y="4833938"/>
              <a:ext cx="38100" cy="76200"/>
            </a:xfrm>
            <a:custGeom>
              <a:avLst/>
              <a:gdLst>
                <a:gd name="T0" fmla="*/ 0 w 24"/>
                <a:gd name="T1" fmla="*/ 24 h 48"/>
                <a:gd name="T2" fmla="*/ 0 w 24"/>
                <a:gd name="T3" fmla="*/ 48 h 48"/>
                <a:gd name="T4" fmla="*/ 23 w 24"/>
                <a:gd name="T5" fmla="*/ 48 h 48"/>
                <a:gd name="T6" fmla="*/ 24 w 24"/>
                <a:gd name="T7" fmla="*/ 24 h 48"/>
                <a:gd name="T8" fmla="*/ 24 w 24"/>
                <a:gd name="T9" fmla="*/ 0 h 48"/>
                <a:gd name="T10" fmla="*/ 0 w 24"/>
                <a:gd name="T11" fmla="*/ 0 h 48"/>
                <a:gd name="T12" fmla="*/ 0 w 24"/>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24"/>
                  </a:moveTo>
                  <a:lnTo>
                    <a:pt x="0" y="48"/>
                  </a:lnTo>
                  <a:lnTo>
                    <a:pt x="23" y="48"/>
                  </a:lnTo>
                  <a:lnTo>
                    <a:pt x="24" y="24"/>
                  </a:lnTo>
                  <a:lnTo>
                    <a:pt x="24" y="0"/>
                  </a:lnTo>
                  <a:lnTo>
                    <a:pt x="0" y="0"/>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08" name="Freeform 133"/>
            <p:cNvSpPr/>
            <p:nvPr/>
          </p:nvSpPr>
          <p:spPr bwMode="auto">
            <a:xfrm>
              <a:off x="2755901" y="4757738"/>
              <a:ext cx="38100" cy="76200"/>
            </a:xfrm>
            <a:custGeom>
              <a:avLst/>
              <a:gdLst>
                <a:gd name="T0" fmla="*/ 0 w 24"/>
                <a:gd name="T1" fmla="*/ 0 h 48"/>
                <a:gd name="T2" fmla="*/ 0 w 24"/>
                <a:gd name="T3" fmla="*/ 24 h 48"/>
                <a:gd name="T4" fmla="*/ 0 w 24"/>
                <a:gd name="T5" fmla="*/ 48 h 48"/>
                <a:gd name="T6" fmla="*/ 24 w 24"/>
                <a:gd name="T7" fmla="*/ 48 h 48"/>
                <a:gd name="T8" fmla="*/ 24 w 24"/>
                <a:gd name="T9" fmla="*/ 24 h 48"/>
                <a:gd name="T10" fmla="*/ 24 w 24"/>
                <a:gd name="T11" fmla="*/ 0 h 48"/>
                <a:gd name="T12" fmla="*/ 0 w 2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4" h="48">
                  <a:moveTo>
                    <a:pt x="0" y="0"/>
                  </a:moveTo>
                  <a:lnTo>
                    <a:pt x="0" y="24"/>
                  </a:lnTo>
                  <a:lnTo>
                    <a:pt x="0" y="48"/>
                  </a:lnTo>
                  <a:lnTo>
                    <a:pt x="24" y="48"/>
                  </a:lnTo>
                  <a:lnTo>
                    <a:pt x="24" y="24"/>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09" name="组合 308"/>
          <p:cNvGrpSpPr/>
          <p:nvPr/>
        </p:nvGrpSpPr>
        <p:grpSpPr>
          <a:xfrm>
            <a:off x="1555019" y="4098744"/>
            <a:ext cx="263627" cy="308068"/>
            <a:chOff x="9124951" y="4468813"/>
            <a:chExt cx="555625" cy="649288"/>
          </a:xfrm>
          <a:solidFill>
            <a:srgbClr val="E7E6E6">
              <a:lumMod val="50000"/>
            </a:srgbClr>
          </a:solidFill>
        </p:grpSpPr>
        <p:sp>
          <p:nvSpPr>
            <p:cNvPr id="310" name="Freeform 34"/>
            <p:cNvSpPr>
              <a:spLocks noEditPoints="1"/>
            </p:cNvSpPr>
            <p:nvPr/>
          </p:nvSpPr>
          <p:spPr bwMode="auto">
            <a:xfrm>
              <a:off x="9124951" y="4468813"/>
              <a:ext cx="555625" cy="649288"/>
            </a:xfrm>
            <a:custGeom>
              <a:avLst/>
              <a:gdLst>
                <a:gd name="T0" fmla="*/ 163 w 190"/>
                <a:gd name="T1" fmla="*/ 0 h 222"/>
                <a:gd name="T2" fmla="*/ 28 w 190"/>
                <a:gd name="T3" fmla="*/ 0 h 222"/>
                <a:gd name="T4" fmla="*/ 0 w 190"/>
                <a:gd name="T5" fmla="*/ 27 h 222"/>
                <a:gd name="T6" fmla="*/ 0 w 190"/>
                <a:gd name="T7" fmla="*/ 194 h 222"/>
                <a:gd name="T8" fmla="*/ 28 w 190"/>
                <a:gd name="T9" fmla="*/ 222 h 222"/>
                <a:gd name="T10" fmla="*/ 163 w 190"/>
                <a:gd name="T11" fmla="*/ 222 h 222"/>
                <a:gd name="T12" fmla="*/ 190 w 190"/>
                <a:gd name="T13" fmla="*/ 194 h 222"/>
                <a:gd name="T14" fmla="*/ 190 w 190"/>
                <a:gd name="T15" fmla="*/ 27 h 222"/>
                <a:gd name="T16" fmla="*/ 163 w 190"/>
                <a:gd name="T17" fmla="*/ 0 h 222"/>
                <a:gd name="T18" fmla="*/ 167 w 190"/>
                <a:gd name="T19" fmla="*/ 179 h 222"/>
                <a:gd name="T20" fmla="*/ 149 w 190"/>
                <a:gd name="T21" fmla="*/ 198 h 222"/>
                <a:gd name="T22" fmla="*/ 42 w 190"/>
                <a:gd name="T23" fmla="*/ 198 h 222"/>
                <a:gd name="T24" fmla="*/ 23 w 190"/>
                <a:gd name="T25" fmla="*/ 179 h 222"/>
                <a:gd name="T26" fmla="*/ 23 w 190"/>
                <a:gd name="T27" fmla="*/ 42 h 222"/>
                <a:gd name="T28" fmla="*/ 42 w 190"/>
                <a:gd name="T29" fmla="*/ 24 h 222"/>
                <a:gd name="T30" fmla="*/ 149 w 190"/>
                <a:gd name="T31" fmla="*/ 24 h 222"/>
                <a:gd name="T32" fmla="*/ 167 w 190"/>
                <a:gd name="T33" fmla="*/ 42 h 222"/>
                <a:gd name="T34" fmla="*/ 167 w 190"/>
                <a:gd name="T35" fmla="*/ 17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222">
                  <a:moveTo>
                    <a:pt x="163" y="0"/>
                  </a:moveTo>
                  <a:cubicBezTo>
                    <a:pt x="28" y="0"/>
                    <a:pt x="28" y="0"/>
                    <a:pt x="28" y="0"/>
                  </a:cubicBezTo>
                  <a:cubicBezTo>
                    <a:pt x="13" y="0"/>
                    <a:pt x="0" y="12"/>
                    <a:pt x="0" y="27"/>
                  </a:cubicBezTo>
                  <a:cubicBezTo>
                    <a:pt x="0" y="194"/>
                    <a:pt x="0" y="194"/>
                    <a:pt x="0" y="194"/>
                  </a:cubicBezTo>
                  <a:cubicBezTo>
                    <a:pt x="0" y="210"/>
                    <a:pt x="13" y="222"/>
                    <a:pt x="28" y="222"/>
                  </a:cubicBezTo>
                  <a:cubicBezTo>
                    <a:pt x="163" y="222"/>
                    <a:pt x="163" y="222"/>
                    <a:pt x="163" y="222"/>
                  </a:cubicBezTo>
                  <a:cubicBezTo>
                    <a:pt x="178" y="222"/>
                    <a:pt x="190" y="210"/>
                    <a:pt x="190" y="194"/>
                  </a:cubicBezTo>
                  <a:cubicBezTo>
                    <a:pt x="190" y="27"/>
                    <a:pt x="190" y="27"/>
                    <a:pt x="190" y="27"/>
                  </a:cubicBezTo>
                  <a:cubicBezTo>
                    <a:pt x="190" y="12"/>
                    <a:pt x="178" y="0"/>
                    <a:pt x="163" y="0"/>
                  </a:cubicBezTo>
                  <a:close/>
                  <a:moveTo>
                    <a:pt x="167" y="179"/>
                  </a:moveTo>
                  <a:cubicBezTo>
                    <a:pt x="167" y="189"/>
                    <a:pt x="159" y="198"/>
                    <a:pt x="149" y="198"/>
                  </a:cubicBezTo>
                  <a:cubicBezTo>
                    <a:pt x="42" y="198"/>
                    <a:pt x="42" y="198"/>
                    <a:pt x="42" y="198"/>
                  </a:cubicBezTo>
                  <a:cubicBezTo>
                    <a:pt x="32" y="198"/>
                    <a:pt x="23" y="189"/>
                    <a:pt x="23" y="179"/>
                  </a:cubicBezTo>
                  <a:cubicBezTo>
                    <a:pt x="23" y="42"/>
                    <a:pt x="23" y="42"/>
                    <a:pt x="23" y="42"/>
                  </a:cubicBezTo>
                  <a:cubicBezTo>
                    <a:pt x="23" y="32"/>
                    <a:pt x="32" y="24"/>
                    <a:pt x="42" y="24"/>
                  </a:cubicBezTo>
                  <a:cubicBezTo>
                    <a:pt x="149" y="24"/>
                    <a:pt x="149" y="24"/>
                    <a:pt x="149" y="24"/>
                  </a:cubicBezTo>
                  <a:cubicBezTo>
                    <a:pt x="159" y="24"/>
                    <a:pt x="167" y="32"/>
                    <a:pt x="167" y="42"/>
                  </a:cubicBezTo>
                  <a:lnTo>
                    <a:pt x="167" y="1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1" name="Freeform 35"/>
            <p:cNvSpPr/>
            <p:nvPr/>
          </p:nvSpPr>
          <p:spPr bwMode="auto">
            <a:xfrm>
              <a:off x="9244013" y="4757738"/>
              <a:ext cx="319088" cy="76200"/>
            </a:xfrm>
            <a:custGeom>
              <a:avLst/>
              <a:gdLst>
                <a:gd name="T0" fmla="*/ 100 w 109"/>
                <a:gd name="T1" fmla="*/ 0 h 26"/>
                <a:gd name="T2" fmla="*/ 9 w 109"/>
                <a:gd name="T3" fmla="*/ 0 h 26"/>
                <a:gd name="T4" fmla="*/ 0 w 109"/>
                <a:gd name="T5" fmla="*/ 9 h 26"/>
                <a:gd name="T6" fmla="*/ 0 w 109"/>
                <a:gd name="T7" fmla="*/ 17 h 26"/>
                <a:gd name="T8" fmla="*/ 9 w 109"/>
                <a:gd name="T9" fmla="*/ 26 h 26"/>
                <a:gd name="T10" fmla="*/ 100 w 109"/>
                <a:gd name="T11" fmla="*/ 26 h 26"/>
                <a:gd name="T12" fmla="*/ 109 w 109"/>
                <a:gd name="T13" fmla="*/ 17 h 26"/>
                <a:gd name="T14" fmla="*/ 109 w 109"/>
                <a:gd name="T15" fmla="*/ 9 h 26"/>
                <a:gd name="T16" fmla="*/ 100 w 10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6">
                  <a:moveTo>
                    <a:pt x="100" y="0"/>
                  </a:moveTo>
                  <a:cubicBezTo>
                    <a:pt x="9" y="0"/>
                    <a:pt x="9" y="0"/>
                    <a:pt x="9" y="0"/>
                  </a:cubicBezTo>
                  <a:cubicBezTo>
                    <a:pt x="4" y="0"/>
                    <a:pt x="0" y="4"/>
                    <a:pt x="0" y="9"/>
                  </a:cubicBezTo>
                  <a:cubicBezTo>
                    <a:pt x="0" y="17"/>
                    <a:pt x="0" y="17"/>
                    <a:pt x="0" y="17"/>
                  </a:cubicBezTo>
                  <a:cubicBezTo>
                    <a:pt x="0" y="22"/>
                    <a:pt x="4" y="26"/>
                    <a:pt x="9" y="26"/>
                  </a:cubicBezTo>
                  <a:cubicBezTo>
                    <a:pt x="100" y="26"/>
                    <a:pt x="100" y="26"/>
                    <a:pt x="100" y="26"/>
                  </a:cubicBezTo>
                  <a:cubicBezTo>
                    <a:pt x="105" y="26"/>
                    <a:pt x="109" y="22"/>
                    <a:pt x="109" y="17"/>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2" name="Freeform 36"/>
            <p:cNvSpPr/>
            <p:nvPr/>
          </p:nvSpPr>
          <p:spPr bwMode="auto">
            <a:xfrm>
              <a:off x="9244013" y="4635501"/>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3" name="Freeform 37"/>
            <p:cNvSpPr/>
            <p:nvPr/>
          </p:nvSpPr>
          <p:spPr bwMode="auto">
            <a:xfrm>
              <a:off x="9244013" y="4878388"/>
              <a:ext cx="319088" cy="79375"/>
            </a:xfrm>
            <a:custGeom>
              <a:avLst/>
              <a:gdLst>
                <a:gd name="T0" fmla="*/ 100 w 109"/>
                <a:gd name="T1" fmla="*/ 0 h 27"/>
                <a:gd name="T2" fmla="*/ 9 w 109"/>
                <a:gd name="T3" fmla="*/ 0 h 27"/>
                <a:gd name="T4" fmla="*/ 0 w 109"/>
                <a:gd name="T5" fmla="*/ 9 h 27"/>
                <a:gd name="T6" fmla="*/ 0 w 109"/>
                <a:gd name="T7" fmla="*/ 18 h 27"/>
                <a:gd name="T8" fmla="*/ 9 w 109"/>
                <a:gd name="T9" fmla="*/ 27 h 27"/>
                <a:gd name="T10" fmla="*/ 100 w 109"/>
                <a:gd name="T11" fmla="*/ 27 h 27"/>
                <a:gd name="T12" fmla="*/ 109 w 109"/>
                <a:gd name="T13" fmla="*/ 18 h 27"/>
                <a:gd name="T14" fmla="*/ 109 w 109"/>
                <a:gd name="T15" fmla="*/ 9 h 27"/>
                <a:gd name="T16" fmla="*/ 100 w 10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27">
                  <a:moveTo>
                    <a:pt x="100" y="0"/>
                  </a:moveTo>
                  <a:cubicBezTo>
                    <a:pt x="9" y="0"/>
                    <a:pt x="9" y="0"/>
                    <a:pt x="9" y="0"/>
                  </a:cubicBezTo>
                  <a:cubicBezTo>
                    <a:pt x="4" y="0"/>
                    <a:pt x="0" y="4"/>
                    <a:pt x="0" y="9"/>
                  </a:cubicBezTo>
                  <a:cubicBezTo>
                    <a:pt x="0" y="18"/>
                    <a:pt x="0" y="18"/>
                    <a:pt x="0" y="18"/>
                  </a:cubicBezTo>
                  <a:cubicBezTo>
                    <a:pt x="0" y="23"/>
                    <a:pt x="4" y="27"/>
                    <a:pt x="9" y="27"/>
                  </a:cubicBezTo>
                  <a:cubicBezTo>
                    <a:pt x="100" y="27"/>
                    <a:pt x="100" y="27"/>
                    <a:pt x="100" y="27"/>
                  </a:cubicBezTo>
                  <a:cubicBezTo>
                    <a:pt x="105" y="27"/>
                    <a:pt x="109" y="23"/>
                    <a:pt x="109" y="18"/>
                  </a:cubicBezTo>
                  <a:cubicBezTo>
                    <a:pt x="109" y="9"/>
                    <a:pt x="109" y="9"/>
                    <a:pt x="109" y="9"/>
                  </a:cubicBezTo>
                  <a:cubicBezTo>
                    <a:pt x="109" y="4"/>
                    <a:pt x="105" y="0"/>
                    <a:pt x="10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4" name="组合 313"/>
          <p:cNvGrpSpPr/>
          <p:nvPr/>
        </p:nvGrpSpPr>
        <p:grpSpPr>
          <a:xfrm>
            <a:off x="2256743" y="4104426"/>
            <a:ext cx="328948" cy="296704"/>
            <a:chOff x="5321300" y="431800"/>
            <a:chExt cx="1603375" cy="1446213"/>
          </a:xfrm>
          <a:solidFill>
            <a:srgbClr val="E7E6E6">
              <a:lumMod val="50000"/>
            </a:srgbClr>
          </a:solidFill>
        </p:grpSpPr>
        <p:sp>
          <p:nvSpPr>
            <p:cNvPr id="315" name="Freeform 21"/>
            <p:cNvSpPr/>
            <p:nvPr/>
          </p:nvSpPr>
          <p:spPr bwMode="auto">
            <a:xfrm>
              <a:off x="5321300" y="1555750"/>
              <a:ext cx="1603375" cy="322263"/>
            </a:xfrm>
            <a:custGeom>
              <a:avLst/>
              <a:gdLst>
                <a:gd name="T0" fmla="*/ 517 w 551"/>
                <a:gd name="T1" fmla="*/ 0 h 111"/>
                <a:gd name="T2" fmla="*/ 496 w 551"/>
                <a:gd name="T3" fmla="*/ 0 h 111"/>
                <a:gd name="T4" fmla="*/ 496 w 551"/>
                <a:gd name="T5" fmla="*/ 23 h 111"/>
                <a:gd name="T6" fmla="*/ 454 w 551"/>
                <a:gd name="T7" fmla="*/ 66 h 111"/>
                <a:gd name="T8" fmla="*/ 97 w 551"/>
                <a:gd name="T9" fmla="*/ 66 h 111"/>
                <a:gd name="T10" fmla="*/ 54 w 551"/>
                <a:gd name="T11" fmla="*/ 23 h 111"/>
                <a:gd name="T12" fmla="*/ 54 w 551"/>
                <a:gd name="T13" fmla="*/ 0 h 111"/>
                <a:gd name="T14" fmla="*/ 34 w 551"/>
                <a:gd name="T15" fmla="*/ 0 h 111"/>
                <a:gd name="T16" fmla="*/ 0 w 551"/>
                <a:gd name="T17" fmla="*/ 35 h 111"/>
                <a:gd name="T18" fmla="*/ 0 w 551"/>
                <a:gd name="T19" fmla="*/ 77 h 111"/>
                <a:gd name="T20" fmla="*/ 34 w 551"/>
                <a:gd name="T21" fmla="*/ 111 h 111"/>
                <a:gd name="T22" fmla="*/ 517 w 551"/>
                <a:gd name="T23" fmla="*/ 111 h 111"/>
                <a:gd name="T24" fmla="*/ 551 w 551"/>
                <a:gd name="T25" fmla="*/ 77 h 111"/>
                <a:gd name="T26" fmla="*/ 551 w 551"/>
                <a:gd name="T27" fmla="*/ 35 h 111"/>
                <a:gd name="T28" fmla="*/ 517 w 551"/>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111">
                  <a:moveTo>
                    <a:pt x="517" y="0"/>
                  </a:moveTo>
                  <a:cubicBezTo>
                    <a:pt x="496" y="0"/>
                    <a:pt x="496" y="0"/>
                    <a:pt x="496" y="0"/>
                  </a:cubicBezTo>
                  <a:cubicBezTo>
                    <a:pt x="496" y="23"/>
                    <a:pt x="496" y="23"/>
                    <a:pt x="496" y="23"/>
                  </a:cubicBezTo>
                  <a:cubicBezTo>
                    <a:pt x="496" y="47"/>
                    <a:pt x="477" y="66"/>
                    <a:pt x="454" y="66"/>
                  </a:cubicBezTo>
                  <a:cubicBezTo>
                    <a:pt x="97" y="66"/>
                    <a:pt x="97" y="66"/>
                    <a:pt x="97" y="66"/>
                  </a:cubicBezTo>
                  <a:cubicBezTo>
                    <a:pt x="74" y="66"/>
                    <a:pt x="54" y="47"/>
                    <a:pt x="54" y="23"/>
                  </a:cubicBezTo>
                  <a:cubicBezTo>
                    <a:pt x="54" y="0"/>
                    <a:pt x="54" y="0"/>
                    <a:pt x="54" y="0"/>
                  </a:cubicBezTo>
                  <a:cubicBezTo>
                    <a:pt x="34" y="0"/>
                    <a:pt x="34" y="0"/>
                    <a:pt x="34" y="0"/>
                  </a:cubicBezTo>
                  <a:cubicBezTo>
                    <a:pt x="15" y="0"/>
                    <a:pt x="0" y="16"/>
                    <a:pt x="0" y="35"/>
                  </a:cubicBezTo>
                  <a:cubicBezTo>
                    <a:pt x="0" y="77"/>
                    <a:pt x="0" y="77"/>
                    <a:pt x="0" y="77"/>
                  </a:cubicBezTo>
                  <a:cubicBezTo>
                    <a:pt x="0" y="96"/>
                    <a:pt x="15" y="111"/>
                    <a:pt x="34" y="111"/>
                  </a:cubicBezTo>
                  <a:cubicBezTo>
                    <a:pt x="517" y="111"/>
                    <a:pt x="517" y="111"/>
                    <a:pt x="517" y="111"/>
                  </a:cubicBezTo>
                  <a:cubicBezTo>
                    <a:pt x="536" y="111"/>
                    <a:pt x="551" y="96"/>
                    <a:pt x="551" y="77"/>
                  </a:cubicBezTo>
                  <a:cubicBezTo>
                    <a:pt x="551" y="35"/>
                    <a:pt x="551" y="35"/>
                    <a:pt x="551" y="35"/>
                  </a:cubicBezTo>
                  <a:cubicBezTo>
                    <a:pt x="551" y="16"/>
                    <a:pt x="536" y="0"/>
                    <a:pt x="5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6" name="Freeform 22"/>
            <p:cNvSpPr/>
            <p:nvPr/>
          </p:nvSpPr>
          <p:spPr bwMode="auto">
            <a:xfrm>
              <a:off x="6191250" y="431800"/>
              <a:ext cx="555625" cy="474663"/>
            </a:xfrm>
            <a:custGeom>
              <a:avLst/>
              <a:gdLst>
                <a:gd name="T0" fmla="*/ 78 w 191"/>
                <a:gd name="T1" fmla="*/ 158 h 163"/>
                <a:gd name="T2" fmla="*/ 188 w 191"/>
                <a:gd name="T3" fmla="*/ 5 h 163"/>
                <a:gd name="T4" fmla="*/ 186 w 191"/>
                <a:gd name="T5" fmla="*/ 3 h 163"/>
                <a:gd name="T6" fmla="*/ 83 w 191"/>
                <a:gd name="T7" fmla="*/ 87 h 163"/>
                <a:gd name="T8" fmla="*/ 66 w 191"/>
                <a:gd name="T9" fmla="*/ 90 h 163"/>
                <a:gd name="T10" fmla="*/ 7 w 191"/>
                <a:gd name="T11" fmla="*/ 66 h 163"/>
                <a:gd name="T12" fmla="*/ 3 w 191"/>
                <a:gd name="T13" fmla="*/ 70 h 163"/>
                <a:gd name="T14" fmla="*/ 67 w 191"/>
                <a:gd name="T15" fmla="*/ 158 h 163"/>
                <a:gd name="T16" fmla="*/ 78 w 191"/>
                <a:gd name="T17"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63">
                  <a:moveTo>
                    <a:pt x="78" y="158"/>
                  </a:moveTo>
                  <a:cubicBezTo>
                    <a:pt x="188" y="5"/>
                    <a:pt x="188" y="5"/>
                    <a:pt x="188" y="5"/>
                  </a:cubicBezTo>
                  <a:cubicBezTo>
                    <a:pt x="191" y="1"/>
                    <a:pt x="190" y="0"/>
                    <a:pt x="186" y="3"/>
                  </a:cubicBezTo>
                  <a:cubicBezTo>
                    <a:pt x="83" y="87"/>
                    <a:pt x="83" y="87"/>
                    <a:pt x="83" y="87"/>
                  </a:cubicBezTo>
                  <a:cubicBezTo>
                    <a:pt x="78" y="91"/>
                    <a:pt x="71" y="92"/>
                    <a:pt x="66" y="90"/>
                  </a:cubicBezTo>
                  <a:cubicBezTo>
                    <a:pt x="7" y="66"/>
                    <a:pt x="7" y="66"/>
                    <a:pt x="7" y="66"/>
                  </a:cubicBezTo>
                  <a:cubicBezTo>
                    <a:pt x="2" y="64"/>
                    <a:pt x="0" y="66"/>
                    <a:pt x="3" y="70"/>
                  </a:cubicBezTo>
                  <a:cubicBezTo>
                    <a:pt x="67" y="158"/>
                    <a:pt x="67" y="158"/>
                    <a:pt x="67" y="158"/>
                  </a:cubicBezTo>
                  <a:cubicBezTo>
                    <a:pt x="70" y="163"/>
                    <a:pt x="75" y="163"/>
                    <a:pt x="78"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17" name="Freeform 23"/>
            <p:cNvSpPr>
              <a:spLocks noEditPoints="1"/>
            </p:cNvSpPr>
            <p:nvPr/>
          </p:nvSpPr>
          <p:spPr bwMode="auto">
            <a:xfrm>
              <a:off x="5440363" y="819150"/>
              <a:ext cx="1362075" cy="971550"/>
            </a:xfrm>
            <a:custGeom>
              <a:avLst/>
              <a:gdLst>
                <a:gd name="T0" fmla="*/ 409 w 468"/>
                <a:gd name="T1" fmla="*/ 0 h 334"/>
                <a:gd name="T2" fmla="*/ 372 w 468"/>
                <a:gd name="T3" fmla="*/ 0 h 334"/>
                <a:gd name="T4" fmla="*/ 347 w 468"/>
                <a:gd name="T5" fmla="*/ 34 h 334"/>
                <a:gd name="T6" fmla="*/ 347 w 468"/>
                <a:gd name="T7" fmla="*/ 34 h 334"/>
                <a:gd name="T8" fmla="*/ 347 w 468"/>
                <a:gd name="T9" fmla="*/ 34 h 334"/>
                <a:gd name="T10" fmla="*/ 408 w 468"/>
                <a:gd name="T11" fmla="*/ 34 h 334"/>
                <a:gd name="T12" fmla="*/ 249 w 468"/>
                <a:gd name="T13" fmla="*/ 174 h 334"/>
                <a:gd name="T14" fmla="*/ 249 w 468"/>
                <a:gd name="T15" fmla="*/ 174 h 334"/>
                <a:gd name="T16" fmla="*/ 234 w 468"/>
                <a:gd name="T17" fmla="*/ 181 h 334"/>
                <a:gd name="T18" fmla="*/ 218 w 468"/>
                <a:gd name="T19" fmla="*/ 175 h 334"/>
                <a:gd name="T20" fmla="*/ 218 w 468"/>
                <a:gd name="T21" fmla="*/ 174 h 334"/>
                <a:gd name="T22" fmla="*/ 59 w 468"/>
                <a:gd name="T23" fmla="*/ 34 h 334"/>
                <a:gd name="T24" fmla="*/ 59 w 468"/>
                <a:gd name="T25" fmla="*/ 34 h 334"/>
                <a:gd name="T26" fmla="*/ 277 w 468"/>
                <a:gd name="T27" fmla="*/ 34 h 334"/>
                <a:gd name="T28" fmla="*/ 287 w 468"/>
                <a:gd name="T29" fmla="*/ 34 h 334"/>
                <a:gd name="T30" fmla="*/ 314 w 468"/>
                <a:gd name="T31" fmla="*/ 34 h 334"/>
                <a:gd name="T32" fmla="*/ 313 w 468"/>
                <a:gd name="T33" fmla="*/ 34 h 334"/>
                <a:gd name="T34" fmla="*/ 289 w 468"/>
                <a:gd name="T35" fmla="*/ 0 h 334"/>
                <a:gd name="T36" fmla="*/ 287 w 468"/>
                <a:gd name="T37" fmla="*/ 0 h 334"/>
                <a:gd name="T38" fmla="*/ 277 w 468"/>
                <a:gd name="T39" fmla="*/ 0 h 334"/>
                <a:gd name="T40" fmla="*/ 59 w 468"/>
                <a:gd name="T41" fmla="*/ 0 h 334"/>
                <a:gd name="T42" fmla="*/ 0 w 468"/>
                <a:gd name="T43" fmla="*/ 59 h 334"/>
                <a:gd name="T44" fmla="*/ 0 w 468"/>
                <a:gd name="T45" fmla="*/ 275 h 334"/>
                <a:gd name="T46" fmla="*/ 59 w 468"/>
                <a:gd name="T47" fmla="*/ 334 h 334"/>
                <a:gd name="T48" fmla="*/ 409 w 468"/>
                <a:gd name="T49" fmla="*/ 334 h 334"/>
                <a:gd name="T50" fmla="*/ 468 w 468"/>
                <a:gd name="T51" fmla="*/ 275 h 334"/>
                <a:gd name="T52" fmla="*/ 468 w 468"/>
                <a:gd name="T53" fmla="*/ 59 h 334"/>
                <a:gd name="T54" fmla="*/ 409 w 468"/>
                <a:gd name="T55" fmla="*/ 0 h 334"/>
                <a:gd name="T56" fmla="*/ 431 w 468"/>
                <a:gd name="T57" fmla="*/ 48 h 334"/>
                <a:gd name="T58" fmla="*/ 434 w 468"/>
                <a:gd name="T59" fmla="*/ 59 h 334"/>
                <a:gd name="T60" fmla="*/ 434 w 468"/>
                <a:gd name="T61" fmla="*/ 275 h 334"/>
                <a:gd name="T62" fmla="*/ 434 w 468"/>
                <a:gd name="T63" fmla="*/ 277 h 334"/>
                <a:gd name="T64" fmla="*/ 303 w 468"/>
                <a:gd name="T65" fmla="*/ 161 h 334"/>
                <a:gd name="T66" fmla="*/ 431 w 468"/>
                <a:gd name="T67" fmla="*/ 48 h 334"/>
                <a:gd name="T68" fmla="*/ 35 w 468"/>
                <a:gd name="T69" fmla="*/ 276 h 334"/>
                <a:gd name="T70" fmla="*/ 35 w 468"/>
                <a:gd name="T71" fmla="*/ 275 h 334"/>
                <a:gd name="T72" fmla="*/ 35 w 468"/>
                <a:gd name="T73" fmla="*/ 59 h 334"/>
                <a:gd name="T74" fmla="*/ 37 w 468"/>
                <a:gd name="T75" fmla="*/ 49 h 334"/>
                <a:gd name="T76" fmla="*/ 164 w 468"/>
                <a:gd name="T77" fmla="*/ 161 h 334"/>
                <a:gd name="T78" fmla="*/ 35 w 468"/>
                <a:gd name="T79" fmla="*/ 276 h 334"/>
                <a:gd name="T80" fmla="*/ 59 w 468"/>
                <a:gd name="T81" fmla="*/ 300 h 334"/>
                <a:gd name="T82" fmla="*/ 49 w 468"/>
                <a:gd name="T83" fmla="*/ 297 h 334"/>
                <a:gd name="T84" fmla="*/ 184 w 468"/>
                <a:gd name="T85" fmla="*/ 179 h 334"/>
                <a:gd name="T86" fmla="*/ 200 w 468"/>
                <a:gd name="T87" fmla="*/ 193 h 334"/>
                <a:gd name="T88" fmla="*/ 234 w 468"/>
                <a:gd name="T89" fmla="*/ 207 h 334"/>
                <a:gd name="T90" fmla="*/ 234 w 468"/>
                <a:gd name="T91" fmla="*/ 207 h 334"/>
                <a:gd name="T92" fmla="*/ 267 w 468"/>
                <a:gd name="T93" fmla="*/ 193 h 334"/>
                <a:gd name="T94" fmla="*/ 283 w 468"/>
                <a:gd name="T95" fmla="*/ 179 h 334"/>
                <a:gd name="T96" fmla="*/ 419 w 468"/>
                <a:gd name="T97" fmla="*/ 298 h 334"/>
                <a:gd name="T98" fmla="*/ 409 w 468"/>
                <a:gd name="T99" fmla="*/ 300 h 334"/>
                <a:gd name="T100" fmla="*/ 59 w 468"/>
                <a:gd name="T101" fmla="*/ 30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34">
                  <a:moveTo>
                    <a:pt x="409" y="0"/>
                  </a:moveTo>
                  <a:cubicBezTo>
                    <a:pt x="372" y="0"/>
                    <a:pt x="372" y="0"/>
                    <a:pt x="372" y="0"/>
                  </a:cubicBezTo>
                  <a:cubicBezTo>
                    <a:pt x="347" y="34"/>
                    <a:pt x="347" y="34"/>
                    <a:pt x="347" y="34"/>
                  </a:cubicBezTo>
                  <a:cubicBezTo>
                    <a:pt x="347" y="34"/>
                    <a:pt x="347" y="34"/>
                    <a:pt x="347" y="34"/>
                  </a:cubicBezTo>
                  <a:cubicBezTo>
                    <a:pt x="347" y="34"/>
                    <a:pt x="347" y="34"/>
                    <a:pt x="347" y="34"/>
                  </a:cubicBezTo>
                  <a:cubicBezTo>
                    <a:pt x="408" y="34"/>
                    <a:pt x="408" y="34"/>
                    <a:pt x="408" y="34"/>
                  </a:cubicBezTo>
                  <a:cubicBezTo>
                    <a:pt x="249" y="174"/>
                    <a:pt x="249" y="174"/>
                    <a:pt x="249" y="174"/>
                  </a:cubicBezTo>
                  <a:cubicBezTo>
                    <a:pt x="249" y="174"/>
                    <a:pt x="249" y="174"/>
                    <a:pt x="249" y="174"/>
                  </a:cubicBezTo>
                  <a:cubicBezTo>
                    <a:pt x="245" y="179"/>
                    <a:pt x="239" y="181"/>
                    <a:pt x="234" y="181"/>
                  </a:cubicBezTo>
                  <a:cubicBezTo>
                    <a:pt x="228" y="181"/>
                    <a:pt x="222" y="179"/>
                    <a:pt x="218" y="175"/>
                  </a:cubicBezTo>
                  <a:cubicBezTo>
                    <a:pt x="218" y="174"/>
                    <a:pt x="218" y="174"/>
                    <a:pt x="218" y="174"/>
                  </a:cubicBezTo>
                  <a:cubicBezTo>
                    <a:pt x="59" y="34"/>
                    <a:pt x="59" y="34"/>
                    <a:pt x="59" y="34"/>
                  </a:cubicBezTo>
                  <a:cubicBezTo>
                    <a:pt x="59" y="34"/>
                    <a:pt x="59" y="34"/>
                    <a:pt x="59" y="34"/>
                  </a:cubicBezTo>
                  <a:cubicBezTo>
                    <a:pt x="277" y="34"/>
                    <a:pt x="277" y="34"/>
                    <a:pt x="277" y="34"/>
                  </a:cubicBezTo>
                  <a:cubicBezTo>
                    <a:pt x="287" y="34"/>
                    <a:pt x="287" y="34"/>
                    <a:pt x="287" y="34"/>
                  </a:cubicBezTo>
                  <a:cubicBezTo>
                    <a:pt x="314" y="34"/>
                    <a:pt x="314" y="34"/>
                    <a:pt x="314" y="34"/>
                  </a:cubicBezTo>
                  <a:cubicBezTo>
                    <a:pt x="314" y="34"/>
                    <a:pt x="314" y="34"/>
                    <a:pt x="313" y="34"/>
                  </a:cubicBezTo>
                  <a:cubicBezTo>
                    <a:pt x="289" y="0"/>
                    <a:pt x="289" y="0"/>
                    <a:pt x="289" y="0"/>
                  </a:cubicBezTo>
                  <a:cubicBezTo>
                    <a:pt x="287" y="0"/>
                    <a:pt x="287" y="0"/>
                    <a:pt x="287" y="0"/>
                  </a:cubicBezTo>
                  <a:cubicBezTo>
                    <a:pt x="277" y="0"/>
                    <a:pt x="277" y="0"/>
                    <a:pt x="277" y="0"/>
                  </a:cubicBezTo>
                  <a:cubicBezTo>
                    <a:pt x="59" y="0"/>
                    <a:pt x="59" y="0"/>
                    <a:pt x="59" y="0"/>
                  </a:cubicBezTo>
                  <a:cubicBezTo>
                    <a:pt x="27" y="0"/>
                    <a:pt x="0" y="26"/>
                    <a:pt x="0" y="59"/>
                  </a:cubicBezTo>
                  <a:cubicBezTo>
                    <a:pt x="0" y="275"/>
                    <a:pt x="0" y="275"/>
                    <a:pt x="0" y="275"/>
                  </a:cubicBezTo>
                  <a:cubicBezTo>
                    <a:pt x="0" y="308"/>
                    <a:pt x="27" y="334"/>
                    <a:pt x="59" y="334"/>
                  </a:cubicBezTo>
                  <a:cubicBezTo>
                    <a:pt x="409" y="334"/>
                    <a:pt x="409" y="334"/>
                    <a:pt x="409" y="334"/>
                  </a:cubicBezTo>
                  <a:cubicBezTo>
                    <a:pt x="442" y="334"/>
                    <a:pt x="468" y="308"/>
                    <a:pt x="468" y="275"/>
                  </a:cubicBezTo>
                  <a:cubicBezTo>
                    <a:pt x="468" y="59"/>
                    <a:pt x="468" y="59"/>
                    <a:pt x="468" y="59"/>
                  </a:cubicBezTo>
                  <a:cubicBezTo>
                    <a:pt x="468" y="26"/>
                    <a:pt x="442" y="0"/>
                    <a:pt x="409" y="0"/>
                  </a:cubicBezTo>
                  <a:close/>
                  <a:moveTo>
                    <a:pt x="431" y="48"/>
                  </a:moveTo>
                  <a:cubicBezTo>
                    <a:pt x="433" y="51"/>
                    <a:pt x="434" y="55"/>
                    <a:pt x="434" y="59"/>
                  </a:cubicBezTo>
                  <a:cubicBezTo>
                    <a:pt x="434" y="275"/>
                    <a:pt x="434" y="275"/>
                    <a:pt x="434" y="275"/>
                  </a:cubicBezTo>
                  <a:cubicBezTo>
                    <a:pt x="434" y="276"/>
                    <a:pt x="434" y="276"/>
                    <a:pt x="434" y="277"/>
                  </a:cubicBezTo>
                  <a:cubicBezTo>
                    <a:pt x="303" y="161"/>
                    <a:pt x="303" y="161"/>
                    <a:pt x="303" y="161"/>
                  </a:cubicBezTo>
                  <a:lnTo>
                    <a:pt x="431" y="48"/>
                  </a:lnTo>
                  <a:close/>
                  <a:moveTo>
                    <a:pt x="35" y="276"/>
                  </a:moveTo>
                  <a:cubicBezTo>
                    <a:pt x="35" y="275"/>
                    <a:pt x="35" y="275"/>
                    <a:pt x="35" y="275"/>
                  </a:cubicBezTo>
                  <a:cubicBezTo>
                    <a:pt x="35" y="59"/>
                    <a:pt x="35" y="59"/>
                    <a:pt x="35" y="59"/>
                  </a:cubicBezTo>
                  <a:cubicBezTo>
                    <a:pt x="35" y="55"/>
                    <a:pt x="35" y="52"/>
                    <a:pt x="37" y="49"/>
                  </a:cubicBezTo>
                  <a:cubicBezTo>
                    <a:pt x="164" y="161"/>
                    <a:pt x="164" y="161"/>
                    <a:pt x="164" y="161"/>
                  </a:cubicBezTo>
                  <a:lnTo>
                    <a:pt x="35" y="276"/>
                  </a:lnTo>
                  <a:close/>
                  <a:moveTo>
                    <a:pt x="59" y="300"/>
                  </a:moveTo>
                  <a:cubicBezTo>
                    <a:pt x="56" y="300"/>
                    <a:pt x="52" y="299"/>
                    <a:pt x="49" y="297"/>
                  </a:cubicBezTo>
                  <a:cubicBezTo>
                    <a:pt x="184" y="179"/>
                    <a:pt x="184" y="179"/>
                    <a:pt x="184" y="179"/>
                  </a:cubicBezTo>
                  <a:cubicBezTo>
                    <a:pt x="200" y="193"/>
                    <a:pt x="200" y="193"/>
                    <a:pt x="200" y="193"/>
                  </a:cubicBezTo>
                  <a:cubicBezTo>
                    <a:pt x="210" y="202"/>
                    <a:pt x="222" y="207"/>
                    <a:pt x="234" y="207"/>
                  </a:cubicBezTo>
                  <a:cubicBezTo>
                    <a:pt x="234" y="207"/>
                    <a:pt x="234" y="207"/>
                    <a:pt x="234" y="207"/>
                  </a:cubicBezTo>
                  <a:cubicBezTo>
                    <a:pt x="246" y="207"/>
                    <a:pt x="258" y="202"/>
                    <a:pt x="267" y="193"/>
                  </a:cubicBezTo>
                  <a:cubicBezTo>
                    <a:pt x="283" y="179"/>
                    <a:pt x="283" y="179"/>
                    <a:pt x="283" y="179"/>
                  </a:cubicBezTo>
                  <a:cubicBezTo>
                    <a:pt x="419" y="298"/>
                    <a:pt x="419" y="298"/>
                    <a:pt x="419" y="298"/>
                  </a:cubicBezTo>
                  <a:cubicBezTo>
                    <a:pt x="416" y="299"/>
                    <a:pt x="413" y="300"/>
                    <a:pt x="409" y="300"/>
                  </a:cubicBezTo>
                  <a:lnTo>
                    <a:pt x="59"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18" name="组合 317"/>
          <p:cNvGrpSpPr/>
          <p:nvPr/>
        </p:nvGrpSpPr>
        <p:grpSpPr>
          <a:xfrm>
            <a:off x="3729335" y="4086032"/>
            <a:ext cx="306181" cy="333492"/>
            <a:chOff x="6169025" y="6338888"/>
            <a:chExt cx="338138" cy="368300"/>
          </a:xfrm>
          <a:solidFill>
            <a:srgbClr val="E7E6E6">
              <a:lumMod val="50000"/>
            </a:srgbClr>
          </a:solidFill>
        </p:grpSpPr>
        <p:sp>
          <p:nvSpPr>
            <p:cNvPr id="319" name="Oval 5"/>
            <p:cNvSpPr>
              <a:spLocks noChangeArrowheads="1"/>
            </p:cNvSpPr>
            <p:nvPr/>
          </p:nvSpPr>
          <p:spPr bwMode="auto">
            <a:xfrm>
              <a:off x="6296025" y="6338888"/>
              <a:ext cx="79375" cy="809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0" name="Freeform 6"/>
            <p:cNvSpPr/>
            <p:nvPr/>
          </p:nvSpPr>
          <p:spPr bwMode="auto">
            <a:xfrm>
              <a:off x="6262688" y="6435725"/>
              <a:ext cx="146050" cy="271463"/>
            </a:xfrm>
            <a:custGeom>
              <a:avLst/>
              <a:gdLst>
                <a:gd name="T0" fmla="*/ 31 w 39"/>
                <a:gd name="T1" fmla="*/ 0 h 71"/>
                <a:gd name="T2" fmla="*/ 28 w 39"/>
                <a:gd name="T3" fmla="*/ 0 h 71"/>
                <a:gd name="T4" fmla="*/ 19 w 39"/>
                <a:gd name="T5" fmla="*/ 8 h 71"/>
                <a:gd name="T6" fmla="*/ 11 w 39"/>
                <a:gd name="T7" fmla="*/ 0 h 71"/>
                <a:gd name="T8" fmla="*/ 8 w 39"/>
                <a:gd name="T9" fmla="*/ 0 h 71"/>
                <a:gd name="T10" fmla="*/ 0 w 39"/>
                <a:gd name="T11" fmla="*/ 8 h 71"/>
                <a:gd name="T12" fmla="*/ 0 w 39"/>
                <a:gd name="T13" fmla="*/ 26 h 71"/>
                <a:gd name="T14" fmla="*/ 8 w 39"/>
                <a:gd name="T15" fmla="*/ 34 h 71"/>
                <a:gd name="T16" fmla="*/ 8 w 39"/>
                <a:gd name="T17" fmla="*/ 34 h 71"/>
                <a:gd name="T18" fmla="*/ 8 w 39"/>
                <a:gd name="T19" fmla="*/ 36 h 71"/>
                <a:gd name="T20" fmla="*/ 8 w 39"/>
                <a:gd name="T21" fmla="*/ 65 h 71"/>
                <a:gd name="T22" fmla="*/ 14 w 39"/>
                <a:gd name="T23" fmla="*/ 71 h 71"/>
                <a:gd name="T24" fmla="*/ 20 w 39"/>
                <a:gd name="T25" fmla="*/ 65 h 71"/>
                <a:gd name="T26" fmla="*/ 26 w 39"/>
                <a:gd name="T27" fmla="*/ 71 h 71"/>
                <a:gd name="T28" fmla="*/ 31 w 39"/>
                <a:gd name="T29" fmla="*/ 65 h 71"/>
                <a:gd name="T30" fmla="*/ 31 w 39"/>
                <a:gd name="T31" fmla="*/ 36 h 71"/>
                <a:gd name="T32" fmla="*/ 31 w 39"/>
                <a:gd name="T33" fmla="*/ 34 h 71"/>
                <a:gd name="T34" fmla="*/ 31 w 39"/>
                <a:gd name="T35" fmla="*/ 34 h 71"/>
                <a:gd name="T36" fmla="*/ 39 w 39"/>
                <a:gd name="T37" fmla="*/ 26 h 71"/>
                <a:gd name="T38" fmla="*/ 39 w 39"/>
                <a:gd name="T39" fmla="*/ 8 h 71"/>
                <a:gd name="T40" fmla="*/ 31 w 39"/>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71">
                  <a:moveTo>
                    <a:pt x="31" y="0"/>
                  </a:moveTo>
                  <a:cubicBezTo>
                    <a:pt x="28" y="0"/>
                    <a:pt x="28" y="0"/>
                    <a:pt x="28" y="0"/>
                  </a:cubicBezTo>
                  <a:cubicBezTo>
                    <a:pt x="19" y="8"/>
                    <a:pt x="19" y="8"/>
                    <a:pt x="19" y="8"/>
                  </a:cubicBezTo>
                  <a:cubicBezTo>
                    <a:pt x="11" y="0"/>
                    <a:pt x="11" y="0"/>
                    <a:pt x="11" y="0"/>
                  </a:cubicBezTo>
                  <a:cubicBezTo>
                    <a:pt x="8" y="0"/>
                    <a:pt x="8" y="0"/>
                    <a:pt x="8" y="0"/>
                  </a:cubicBezTo>
                  <a:cubicBezTo>
                    <a:pt x="4" y="0"/>
                    <a:pt x="0" y="3"/>
                    <a:pt x="0" y="8"/>
                  </a:cubicBezTo>
                  <a:cubicBezTo>
                    <a:pt x="0" y="26"/>
                    <a:pt x="0" y="26"/>
                    <a:pt x="0" y="26"/>
                  </a:cubicBezTo>
                  <a:cubicBezTo>
                    <a:pt x="0" y="30"/>
                    <a:pt x="4" y="34"/>
                    <a:pt x="8" y="34"/>
                  </a:cubicBezTo>
                  <a:cubicBezTo>
                    <a:pt x="8" y="34"/>
                    <a:pt x="8" y="34"/>
                    <a:pt x="8" y="34"/>
                  </a:cubicBezTo>
                  <a:cubicBezTo>
                    <a:pt x="8" y="35"/>
                    <a:pt x="8" y="36"/>
                    <a:pt x="8" y="36"/>
                  </a:cubicBezTo>
                  <a:cubicBezTo>
                    <a:pt x="8" y="65"/>
                    <a:pt x="8" y="65"/>
                    <a:pt x="8" y="65"/>
                  </a:cubicBezTo>
                  <a:cubicBezTo>
                    <a:pt x="8" y="69"/>
                    <a:pt x="11" y="71"/>
                    <a:pt x="14" y="71"/>
                  </a:cubicBezTo>
                  <a:cubicBezTo>
                    <a:pt x="17" y="71"/>
                    <a:pt x="20" y="69"/>
                    <a:pt x="20" y="65"/>
                  </a:cubicBezTo>
                  <a:cubicBezTo>
                    <a:pt x="20" y="69"/>
                    <a:pt x="22" y="71"/>
                    <a:pt x="26" y="71"/>
                  </a:cubicBezTo>
                  <a:cubicBezTo>
                    <a:pt x="29" y="71"/>
                    <a:pt x="31" y="69"/>
                    <a:pt x="31" y="65"/>
                  </a:cubicBezTo>
                  <a:cubicBezTo>
                    <a:pt x="31" y="36"/>
                    <a:pt x="31" y="36"/>
                    <a:pt x="31" y="36"/>
                  </a:cubicBezTo>
                  <a:cubicBezTo>
                    <a:pt x="31" y="36"/>
                    <a:pt x="31" y="35"/>
                    <a:pt x="31" y="34"/>
                  </a:cubicBezTo>
                  <a:cubicBezTo>
                    <a:pt x="31" y="34"/>
                    <a:pt x="31" y="34"/>
                    <a:pt x="31" y="34"/>
                  </a:cubicBezTo>
                  <a:cubicBezTo>
                    <a:pt x="36" y="34"/>
                    <a:pt x="39" y="30"/>
                    <a:pt x="39" y="26"/>
                  </a:cubicBezTo>
                  <a:cubicBezTo>
                    <a:pt x="39" y="8"/>
                    <a:pt x="39" y="8"/>
                    <a:pt x="39" y="8"/>
                  </a:cubicBezTo>
                  <a:cubicBezTo>
                    <a:pt x="39" y="3"/>
                    <a:pt x="36"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1" name="Oval 7"/>
            <p:cNvSpPr>
              <a:spLocks noChangeArrowheads="1"/>
            </p:cNvSpPr>
            <p:nvPr/>
          </p:nvSpPr>
          <p:spPr bwMode="auto">
            <a:xfrm>
              <a:off x="6419850" y="6362700"/>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2" name="Freeform 8"/>
            <p:cNvSpPr/>
            <p:nvPr/>
          </p:nvSpPr>
          <p:spPr bwMode="auto">
            <a:xfrm>
              <a:off x="6416675" y="6430963"/>
              <a:ext cx="90488" cy="227013"/>
            </a:xfrm>
            <a:custGeom>
              <a:avLst/>
              <a:gdLst>
                <a:gd name="T0" fmla="*/ 18 w 24"/>
                <a:gd name="T1" fmla="*/ 0 h 59"/>
                <a:gd name="T2" fmla="*/ 15 w 24"/>
                <a:gd name="T3" fmla="*/ 0 h 59"/>
                <a:gd name="T4" fmla="*/ 8 w 24"/>
                <a:gd name="T5" fmla="*/ 7 h 59"/>
                <a:gd name="T6" fmla="*/ 2 w 24"/>
                <a:gd name="T7" fmla="*/ 0 h 59"/>
                <a:gd name="T8" fmla="*/ 1 w 24"/>
                <a:gd name="T9" fmla="*/ 0 h 59"/>
                <a:gd name="T10" fmla="*/ 4 w 24"/>
                <a:gd name="T11" fmla="*/ 7 h 59"/>
                <a:gd name="T12" fmla="*/ 4 w 24"/>
                <a:gd name="T13" fmla="*/ 30 h 59"/>
                <a:gd name="T14" fmla="*/ 0 w 24"/>
                <a:gd name="T15" fmla="*/ 38 h 59"/>
                <a:gd name="T16" fmla="*/ 0 w 24"/>
                <a:gd name="T17" fmla="*/ 54 h 59"/>
                <a:gd name="T18" fmla="*/ 4 w 24"/>
                <a:gd name="T19" fmla="*/ 59 h 59"/>
                <a:gd name="T20" fmla="*/ 9 w 24"/>
                <a:gd name="T21" fmla="*/ 54 h 59"/>
                <a:gd name="T22" fmla="*/ 13 w 24"/>
                <a:gd name="T23" fmla="*/ 59 h 59"/>
                <a:gd name="T24" fmla="*/ 18 w 24"/>
                <a:gd name="T25" fmla="*/ 54 h 59"/>
                <a:gd name="T26" fmla="*/ 18 w 24"/>
                <a:gd name="T27" fmla="*/ 29 h 59"/>
                <a:gd name="T28" fmla="*/ 18 w 24"/>
                <a:gd name="T29" fmla="*/ 27 h 59"/>
                <a:gd name="T30" fmla="*/ 18 w 24"/>
                <a:gd name="T31" fmla="*/ 27 h 59"/>
                <a:gd name="T32" fmla="*/ 24 w 24"/>
                <a:gd name="T33" fmla="*/ 21 h 59"/>
                <a:gd name="T34" fmla="*/ 24 w 24"/>
                <a:gd name="T35" fmla="*/ 7 h 59"/>
                <a:gd name="T36" fmla="*/ 18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18" y="0"/>
                  </a:moveTo>
                  <a:cubicBezTo>
                    <a:pt x="15" y="0"/>
                    <a:pt x="15" y="0"/>
                    <a:pt x="15" y="0"/>
                  </a:cubicBezTo>
                  <a:cubicBezTo>
                    <a:pt x="8" y="7"/>
                    <a:pt x="8" y="7"/>
                    <a:pt x="8" y="7"/>
                  </a:cubicBezTo>
                  <a:cubicBezTo>
                    <a:pt x="2" y="0"/>
                    <a:pt x="2" y="0"/>
                    <a:pt x="2" y="0"/>
                  </a:cubicBezTo>
                  <a:cubicBezTo>
                    <a:pt x="1" y="0"/>
                    <a:pt x="1" y="0"/>
                    <a:pt x="1" y="0"/>
                  </a:cubicBezTo>
                  <a:cubicBezTo>
                    <a:pt x="3" y="2"/>
                    <a:pt x="4" y="4"/>
                    <a:pt x="4" y="7"/>
                  </a:cubicBezTo>
                  <a:cubicBezTo>
                    <a:pt x="4" y="30"/>
                    <a:pt x="4" y="30"/>
                    <a:pt x="4" y="30"/>
                  </a:cubicBezTo>
                  <a:cubicBezTo>
                    <a:pt x="4" y="34"/>
                    <a:pt x="2" y="36"/>
                    <a:pt x="0" y="38"/>
                  </a:cubicBezTo>
                  <a:cubicBezTo>
                    <a:pt x="0" y="54"/>
                    <a:pt x="0" y="54"/>
                    <a:pt x="0" y="54"/>
                  </a:cubicBezTo>
                  <a:cubicBezTo>
                    <a:pt x="0" y="57"/>
                    <a:pt x="2" y="59"/>
                    <a:pt x="4" y="59"/>
                  </a:cubicBezTo>
                  <a:cubicBezTo>
                    <a:pt x="7" y="59"/>
                    <a:pt x="9" y="57"/>
                    <a:pt x="9" y="54"/>
                  </a:cubicBezTo>
                  <a:cubicBezTo>
                    <a:pt x="9" y="57"/>
                    <a:pt x="11" y="59"/>
                    <a:pt x="13" y="59"/>
                  </a:cubicBezTo>
                  <a:cubicBezTo>
                    <a:pt x="16" y="59"/>
                    <a:pt x="18" y="57"/>
                    <a:pt x="18" y="54"/>
                  </a:cubicBezTo>
                  <a:cubicBezTo>
                    <a:pt x="18" y="29"/>
                    <a:pt x="18" y="29"/>
                    <a:pt x="18" y="29"/>
                  </a:cubicBezTo>
                  <a:cubicBezTo>
                    <a:pt x="18" y="28"/>
                    <a:pt x="18" y="27"/>
                    <a:pt x="18" y="27"/>
                  </a:cubicBezTo>
                  <a:cubicBezTo>
                    <a:pt x="18" y="27"/>
                    <a:pt x="18" y="27"/>
                    <a:pt x="18" y="27"/>
                  </a:cubicBezTo>
                  <a:cubicBezTo>
                    <a:pt x="21" y="27"/>
                    <a:pt x="24" y="24"/>
                    <a:pt x="24" y="21"/>
                  </a:cubicBezTo>
                  <a:cubicBezTo>
                    <a:pt x="24" y="7"/>
                    <a:pt x="24" y="7"/>
                    <a:pt x="24" y="7"/>
                  </a:cubicBezTo>
                  <a:cubicBezTo>
                    <a:pt x="24" y="3"/>
                    <a:pt x="21"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3" name="Oval 9"/>
            <p:cNvSpPr>
              <a:spLocks noChangeArrowheads="1"/>
            </p:cNvSpPr>
            <p:nvPr/>
          </p:nvSpPr>
          <p:spPr bwMode="auto">
            <a:xfrm>
              <a:off x="6194425" y="6362700"/>
              <a:ext cx="60325"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4" name="Freeform 10"/>
            <p:cNvSpPr/>
            <p:nvPr/>
          </p:nvSpPr>
          <p:spPr bwMode="auto">
            <a:xfrm>
              <a:off x="6169025" y="6430963"/>
              <a:ext cx="88900" cy="227013"/>
            </a:xfrm>
            <a:custGeom>
              <a:avLst/>
              <a:gdLst>
                <a:gd name="T0" fmla="*/ 6 w 24"/>
                <a:gd name="T1" fmla="*/ 0 h 59"/>
                <a:gd name="T2" fmla="*/ 9 w 24"/>
                <a:gd name="T3" fmla="*/ 0 h 59"/>
                <a:gd name="T4" fmla="*/ 15 w 24"/>
                <a:gd name="T5" fmla="*/ 7 h 59"/>
                <a:gd name="T6" fmla="*/ 22 w 24"/>
                <a:gd name="T7" fmla="*/ 0 h 59"/>
                <a:gd name="T8" fmla="*/ 23 w 24"/>
                <a:gd name="T9" fmla="*/ 0 h 59"/>
                <a:gd name="T10" fmla="*/ 20 w 24"/>
                <a:gd name="T11" fmla="*/ 7 h 59"/>
                <a:gd name="T12" fmla="*/ 20 w 24"/>
                <a:gd name="T13" fmla="*/ 30 h 59"/>
                <a:gd name="T14" fmla="*/ 24 w 24"/>
                <a:gd name="T15" fmla="*/ 38 h 59"/>
                <a:gd name="T16" fmla="*/ 24 w 24"/>
                <a:gd name="T17" fmla="*/ 54 h 59"/>
                <a:gd name="T18" fmla="*/ 20 w 24"/>
                <a:gd name="T19" fmla="*/ 59 h 59"/>
                <a:gd name="T20" fmla="*/ 15 w 24"/>
                <a:gd name="T21" fmla="*/ 54 h 59"/>
                <a:gd name="T22" fmla="*/ 10 w 24"/>
                <a:gd name="T23" fmla="*/ 59 h 59"/>
                <a:gd name="T24" fmla="*/ 6 w 24"/>
                <a:gd name="T25" fmla="*/ 54 h 59"/>
                <a:gd name="T26" fmla="*/ 6 w 24"/>
                <a:gd name="T27" fmla="*/ 29 h 59"/>
                <a:gd name="T28" fmla="*/ 6 w 24"/>
                <a:gd name="T29" fmla="*/ 27 h 59"/>
                <a:gd name="T30" fmla="*/ 6 w 24"/>
                <a:gd name="T31" fmla="*/ 27 h 59"/>
                <a:gd name="T32" fmla="*/ 0 w 24"/>
                <a:gd name="T33" fmla="*/ 21 h 59"/>
                <a:gd name="T34" fmla="*/ 0 w 24"/>
                <a:gd name="T35" fmla="*/ 7 h 59"/>
                <a:gd name="T36" fmla="*/ 6 w 24"/>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59">
                  <a:moveTo>
                    <a:pt x="6" y="0"/>
                  </a:moveTo>
                  <a:cubicBezTo>
                    <a:pt x="9" y="0"/>
                    <a:pt x="9" y="0"/>
                    <a:pt x="9" y="0"/>
                  </a:cubicBezTo>
                  <a:cubicBezTo>
                    <a:pt x="15" y="7"/>
                    <a:pt x="15" y="7"/>
                    <a:pt x="15" y="7"/>
                  </a:cubicBezTo>
                  <a:cubicBezTo>
                    <a:pt x="22" y="0"/>
                    <a:pt x="22" y="0"/>
                    <a:pt x="22" y="0"/>
                  </a:cubicBezTo>
                  <a:cubicBezTo>
                    <a:pt x="23" y="0"/>
                    <a:pt x="23" y="0"/>
                    <a:pt x="23" y="0"/>
                  </a:cubicBezTo>
                  <a:cubicBezTo>
                    <a:pt x="21" y="2"/>
                    <a:pt x="20" y="4"/>
                    <a:pt x="20" y="7"/>
                  </a:cubicBezTo>
                  <a:cubicBezTo>
                    <a:pt x="20" y="30"/>
                    <a:pt x="20" y="30"/>
                    <a:pt x="20" y="30"/>
                  </a:cubicBezTo>
                  <a:cubicBezTo>
                    <a:pt x="20" y="34"/>
                    <a:pt x="22" y="36"/>
                    <a:pt x="24" y="38"/>
                  </a:cubicBezTo>
                  <a:cubicBezTo>
                    <a:pt x="24" y="54"/>
                    <a:pt x="24" y="54"/>
                    <a:pt x="24" y="54"/>
                  </a:cubicBezTo>
                  <a:cubicBezTo>
                    <a:pt x="24" y="57"/>
                    <a:pt x="22" y="59"/>
                    <a:pt x="20" y="59"/>
                  </a:cubicBezTo>
                  <a:cubicBezTo>
                    <a:pt x="17" y="59"/>
                    <a:pt x="15" y="57"/>
                    <a:pt x="15" y="54"/>
                  </a:cubicBezTo>
                  <a:cubicBezTo>
                    <a:pt x="15" y="57"/>
                    <a:pt x="13" y="59"/>
                    <a:pt x="10" y="59"/>
                  </a:cubicBezTo>
                  <a:cubicBezTo>
                    <a:pt x="8" y="59"/>
                    <a:pt x="6" y="57"/>
                    <a:pt x="6" y="54"/>
                  </a:cubicBezTo>
                  <a:cubicBezTo>
                    <a:pt x="6" y="29"/>
                    <a:pt x="6" y="29"/>
                    <a:pt x="6" y="29"/>
                  </a:cubicBezTo>
                  <a:cubicBezTo>
                    <a:pt x="6" y="28"/>
                    <a:pt x="6" y="27"/>
                    <a:pt x="6" y="27"/>
                  </a:cubicBezTo>
                  <a:cubicBezTo>
                    <a:pt x="6" y="27"/>
                    <a:pt x="6" y="27"/>
                    <a:pt x="6" y="27"/>
                  </a:cubicBezTo>
                  <a:cubicBezTo>
                    <a:pt x="3" y="27"/>
                    <a:pt x="0" y="24"/>
                    <a:pt x="0" y="21"/>
                  </a:cubicBezTo>
                  <a:cubicBezTo>
                    <a:pt x="0" y="7"/>
                    <a:pt x="0" y="7"/>
                    <a:pt x="0" y="7"/>
                  </a:cubicBezTo>
                  <a:cubicBezTo>
                    <a:pt x="0" y="3"/>
                    <a:pt x="3"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5" name="组合 324"/>
          <p:cNvGrpSpPr/>
          <p:nvPr/>
        </p:nvGrpSpPr>
        <p:grpSpPr>
          <a:xfrm>
            <a:off x="3033448" y="4072377"/>
            <a:ext cx="234308" cy="360803"/>
            <a:chOff x="10534650" y="6297613"/>
            <a:chExt cx="258763" cy="398462"/>
          </a:xfrm>
          <a:solidFill>
            <a:srgbClr val="E7E6E6">
              <a:lumMod val="50000"/>
            </a:srgbClr>
          </a:solidFill>
        </p:grpSpPr>
        <p:sp>
          <p:nvSpPr>
            <p:cNvPr id="326" name="Freeform 11"/>
            <p:cNvSpPr/>
            <p:nvPr/>
          </p:nvSpPr>
          <p:spPr bwMode="auto">
            <a:xfrm>
              <a:off x="10591800" y="6638925"/>
              <a:ext cx="146050" cy="57150"/>
            </a:xfrm>
            <a:custGeom>
              <a:avLst/>
              <a:gdLst>
                <a:gd name="T0" fmla="*/ 35 w 39"/>
                <a:gd name="T1" fmla="*/ 0 h 15"/>
                <a:gd name="T2" fmla="*/ 4 w 39"/>
                <a:gd name="T3" fmla="*/ 0 h 15"/>
                <a:gd name="T4" fmla="*/ 0 w 39"/>
                <a:gd name="T5" fmla="*/ 5 h 15"/>
                <a:gd name="T6" fmla="*/ 4 w 39"/>
                <a:gd name="T7" fmla="*/ 9 h 15"/>
                <a:gd name="T8" fmla="*/ 11 w 39"/>
                <a:gd name="T9" fmla="*/ 9 h 15"/>
                <a:gd name="T10" fmla="*/ 11 w 39"/>
                <a:gd name="T11" fmla="*/ 9 h 15"/>
                <a:gd name="T12" fmla="*/ 20 w 39"/>
                <a:gd name="T13" fmla="*/ 15 h 15"/>
                <a:gd name="T14" fmla="*/ 29 w 39"/>
                <a:gd name="T15" fmla="*/ 9 h 15"/>
                <a:gd name="T16" fmla="*/ 29 w 39"/>
                <a:gd name="T17" fmla="*/ 9 h 15"/>
                <a:gd name="T18" fmla="*/ 35 w 39"/>
                <a:gd name="T19" fmla="*/ 9 h 15"/>
                <a:gd name="T20" fmla="*/ 39 w 39"/>
                <a:gd name="T21" fmla="*/ 5 h 15"/>
                <a:gd name="T22" fmla="*/ 35 w 3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5">
                  <a:moveTo>
                    <a:pt x="35" y="0"/>
                  </a:moveTo>
                  <a:cubicBezTo>
                    <a:pt x="4" y="0"/>
                    <a:pt x="4" y="0"/>
                    <a:pt x="4" y="0"/>
                  </a:cubicBezTo>
                  <a:cubicBezTo>
                    <a:pt x="2" y="0"/>
                    <a:pt x="0" y="2"/>
                    <a:pt x="0" y="5"/>
                  </a:cubicBezTo>
                  <a:cubicBezTo>
                    <a:pt x="0" y="7"/>
                    <a:pt x="2" y="9"/>
                    <a:pt x="4" y="9"/>
                  </a:cubicBezTo>
                  <a:cubicBezTo>
                    <a:pt x="11" y="9"/>
                    <a:pt x="11" y="9"/>
                    <a:pt x="11" y="9"/>
                  </a:cubicBezTo>
                  <a:cubicBezTo>
                    <a:pt x="11" y="9"/>
                    <a:pt x="11" y="9"/>
                    <a:pt x="11" y="9"/>
                  </a:cubicBezTo>
                  <a:cubicBezTo>
                    <a:pt x="11" y="13"/>
                    <a:pt x="15" y="15"/>
                    <a:pt x="20" y="15"/>
                  </a:cubicBezTo>
                  <a:cubicBezTo>
                    <a:pt x="25" y="15"/>
                    <a:pt x="29" y="13"/>
                    <a:pt x="29" y="9"/>
                  </a:cubicBezTo>
                  <a:cubicBezTo>
                    <a:pt x="29" y="9"/>
                    <a:pt x="29" y="9"/>
                    <a:pt x="29" y="9"/>
                  </a:cubicBezTo>
                  <a:cubicBezTo>
                    <a:pt x="35" y="9"/>
                    <a:pt x="35" y="9"/>
                    <a:pt x="35" y="9"/>
                  </a:cubicBezTo>
                  <a:cubicBezTo>
                    <a:pt x="37" y="9"/>
                    <a:pt x="39" y="7"/>
                    <a:pt x="39" y="5"/>
                  </a:cubicBezTo>
                  <a:cubicBezTo>
                    <a:pt x="39" y="2"/>
                    <a:pt x="37"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7" name="Freeform 12"/>
            <p:cNvSpPr>
              <a:spLocks noEditPoints="1"/>
            </p:cNvSpPr>
            <p:nvPr/>
          </p:nvSpPr>
          <p:spPr bwMode="auto">
            <a:xfrm>
              <a:off x="10534650" y="6297613"/>
              <a:ext cx="258763" cy="295275"/>
            </a:xfrm>
            <a:custGeom>
              <a:avLst/>
              <a:gdLst>
                <a:gd name="T0" fmla="*/ 69 w 69"/>
                <a:gd name="T1" fmla="*/ 35 h 77"/>
                <a:gd name="T2" fmla="*/ 35 w 69"/>
                <a:gd name="T3" fmla="*/ 0 h 77"/>
                <a:gd name="T4" fmla="*/ 0 w 69"/>
                <a:gd name="T5" fmla="*/ 35 h 77"/>
                <a:gd name="T6" fmla="*/ 15 w 69"/>
                <a:gd name="T7" fmla="*/ 77 h 77"/>
                <a:gd name="T8" fmla="*/ 55 w 69"/>
                <a:gd name="T9" fmla="*/ 77 h 77"/>
                <a:gd name="T10" fmla="*/ 69 w 69"/>
                <a:gd name="T11" fmla="*/ 35 h 77"/>
                <a:gd name="T12" fmla="*/ 35 w 69"/>
                <a:gd name="T13" fmla="*/ 9 h 77"/>
                <a:gd name="T14" fmla="*/ 42 w 69"/>
                <a:gd name="T15" fmla="*/ 16 h 77"/>
                <a:gd name="T16" fmla="*/ 35 w 69"/>
                <a:gd name="T17" fmla="*/ 23 h 77"/>
                <a:gd name="T18" fmla="*/ 28 w 69"/>
                <a:gd name="T19" fmla="*/ 16 h 77"/>
                <a:gd name="T20" fmla="*/ 35 w 69"/>
                <a:gd name="T21" fmla="*/ 9 h 77"/>
                <a:gd name="T22" fmla="*/ 48 w 69"/>
                <a:gd name="T23" fmla="*/ 44 h 77"/>
                <a:gd name="T24" fmla="*/ 43 w 69"/>
                <a:gd name="T25" fmla="*/ 49 h 77"/>
                <a:gd name="T26" fmla="*/ 43 w 69"/>
                <a:gd name="T27" fmla="*/ 49 h 77"/>
                <a:gd name="T28" fmla="*/ 43 w 69"/>
                <a:gd name="T29" fmla="*/ 51 h 77"/>
                <a:gd name="T30" fmla="*/ 43 w 69"/>
                <a:gd name="T31" fmla="*/ 71 h 77"/>
                <a:gd name="T32" fmla="*/ 39 w 69"/>
                <a:gd name="T33" fmla="*/ 75 h 77"/>
                <a:gd name="T34" fmla="*/ 35 w 69"/>
                <a:gd name="T35" fmla="*/ 71 h 77"/>
                <a:gd name="T36" fmla="*/ 31 w 69"/>
                <a:gd name="T37" fmla="*/ 75 h 77"/>
                <a:gd name="T38" fmla="*/ 27 w 69"/>
                <a:gd name="T39" fmla="*/ 71 h 77"/>
                <a:gd name="T40" fmla="*/ 27 w 69"/>
                <a:gd name="T41" fmla="*/ 51 h 77"/>
                <a:gd name="T42" fmla="*/ 27 w 69"/>
                <a:gd name="T43" fmla="*/ 49 h 77"/>
                <a:gd name="T44" fmla="*/ 27 w 69"/>
                <a:gd name="T45" fmla="*/ 49 h 77"/>
                <a:gd name="T46" fmla="*/ 21 w 69"/>
                <a:gd name="T47" fmla="*/ 44 h 77"/>
                <a:gd name="T48" fmla="*/ 21 w 69"/>
                <a:gd name="T49" fmla="*/ 31 h 77"/>
                <a:gd name="T50" fmla="*/ 27 w 69"/>
                <a:gd name="T51" fmla="*/ 26 h 77"/>
                <a:gd name="T52" fmla="*/ 29 w 69"/>
                <a:gd name="T53" fmla="*/ 26 h 77"/>
                <a:gd name="T54" fmla="*/ 34 w 69"/>
                <a:gd name="T55" fmla="*/ 31 h 77"/>
                <a:gd name="T56" fmla="*/ 40 w 69"/>
                <a:gd name="T57" fmla="*/ 26 h 77"/>
                <a:gd name="T58" fmla="*/ 43 w 69"/>
                <a:gd name="T59" fmla="*/ 26 h 77"/>
                <a:gd name="T60" fmla="*/ 48 w 69"/>
                <a:gd name="T61" fmla="*/ 31 h 77"/>
                <a:gd name="T62" fmla="*/ 48 w 69"/>
                <a:gd name="T63" fmla="*/ 4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7">
                  <a:moveTo>
                    <a:pt x="69" y="35"/>
                  </a:moveTo>
                  <a:cubicBezTo>
                    <a:pt x="69" y="15"/>
                    <a:pt x="54" y="0"/>
                    <a:pt x="35" y="0"/>
                  </a:cubicBezTo>
                  <a:cubicBezTo>
                    <a:pt x="16" y="0"/>
                    <a:pt x="0" y="15"/>
                    <a:pt x="0" y="35"/>
                  </a:cubicBezTo>
                  <a:cubicBezTo>
                    <a:pt x="0" y="51"/>
                    <a:pt x="15" y="61"/>
                    <a:pt x="15" y="77"/>
                  </a:cubicBezTo>
                  <a:cubicBezTo>
                    <a:pt x="55" y="77"/>
                    <a:pt x="55" y="77"/>
                    <a:pt x="55" y="77"/>
                  </a:cubicBezTo>
                  <a:cubicBezTo>
                    <a:pt x="55" y="60"/>
                    <a:pt x="69" y="51"/>
                    <a:pt x="69" y="35"/>
                  </a:cubicBezTo>
                  <a:close/>
                  <a:moveTo>
                    <a:pt x="35" y="9"/>
                  </a:moveTo>
                  <a:cubicBezTo>
                    <a:pt x="39" y="9"/>
                    <a:pt x="42" y="12"/>
                    <a:pt x="42" y="16"/>
                  </a:cubicBezTo>
                  <a:cubicBezTo>
                    <a:pt x="42" y="20"/>
                    <a:pt x="39" y="23"/>
                    <a:pt x="35" y="23"/>
                  </a:cubicBezTo>
                  <a:cubicBezTo>
                    <a:pt x="31" y="23"/>
                    <a:pt x="28" y="20"/>
                    <a:pt x="28" y="16"/>
                  </a:cubicBezTo>
                  <a:cubicBezTo>
                    <a:pt x="28" y="12"/>
                    <a:pt x="31" y="9"/>
                    <a:pt x="35" y="9"/>
                  </a:cubicBezTo>
                  <a:close/>
                  <a:moveTo>
                    <a:pt x="48" y="44"/>
                  </a:moveTo>
                  <a:cubicBezTo>
                    <a:pt x="48" y="47"/>
                    <a:pt x="46" y="49"/>
                    <a:pt x="43" y="49"/>
                  </a:cubicBezTo>
                  <a:cubicBezTo>
                    <a:pt x="43" y="49"/>
                    <a:pt x="43" y="49"/>
                    <a:pt x="43" y="49"/>
                  </a:cubicBezTo>
                  <a:cubicBezTo>
                    <a:pt x="43" y="50"/>
                    <a:pt x="43" y="50"/>
                    <a:pt x="43" y="51"/>
                  </a:cubicBezTo>
                  <a:cubicBezTo>
                    <a:pt x="43" y="71"/>
                    <a:pt x="43" y="71"/>
                    <a:pt x="43" y="71"/>
                  </a:cubicBezTo>
                  <a:cubicBezTo>
                    <a:pt x="43" y="73"/>
                    <a:pt x="41" y="75"/>
                    <a:pt x="39" y="75"/>
                  </a:cubicBezTo>
                  <a:cubicBezTo>
                    <a:pt x="37" y="75"/>
                    <a:pt x="35" y="73"/>
                    <a:pt x="35" y="71"/>
                  </a:cubicBezTo>
                  <a:cubicBezTo>
                    <a:pt x="35" y="73"/>
                    <a:pt x="33" y="75"/>
                    <a:pt x="31" y="75"/>
                  </a:cubicBezTo>
                  <a:cubicBezTo>
                    <a:pt x="28" y="75"/>
                    <a:pt x="27" y="73"/>
                    <a:pt x="27" y="71"/>
                  </a:cubicBezTo>
                  <a:cubicBezTo>
                    <a:pt x="27" y="51"/>
                    <a:pt x="27" y="51"/>
                    <a:pt x="27" y="51"/>
                  </a:cubicBezTo>
                  <a:cubicBezTo>
                    <a:pt x="27" y="50"/>
                    <a:pt x="27" y="50"/>
                    <a:pt x="27" y="49"/>
                  </a:cubicBezTo>
                  <a:cubicBezTo>
                    <a:pt x="27" y="49"/>
                    <a:pt x="27" y="49"/>
                    <a:pt x="27" y="49"/>
                  </a:cubicBezTo>
                  <a:cubicBezTo>
                    <a:pt x="24" y="49"/>
                    <a:pt x="21" y="47"/>
                    <a:pt x="21" y="44"/>
                  </a:cubicBezTo>
                  <a:cubicBezTo>
                    <a:pt x="21" y="31"/>
                    <a:pt x="21" y="31"/>
                    <a:pt x="21" y="31"/>
                  </a:cubicBezTo>
                  <a:cubicBezTo>
                    <a:pt x="21" y="28"/>
                    <a:pt x="24" y="26"/>
                    <a:pt x="27" y="26"/>
                  </a:cubicBezTo>
                  <a:cubicBezTo>
                    <a:pt x="29" y="26"/>
                    <a:pt x="29" y="26"/>
                    <a:pt x="29" y="26"/>
                  </a:cubicBezTo>
                  <a:cubicBezTo>
                    <a:pt x="34" y="31"/>
                    <a:pt x="34" y="31"/>
                    <a:pt x="34" y="31"/>
                  </a:cubicBezTo>
                  <a:cubicBezTo>
                    <a:pt x="40" y="26"/>
                    <a:pt x="40" y="26"/>
                    <a:pt x="40" y="26"/>
                  </a:cubicBezTo>
                  <a:cubicBezTo>
                    <a:pt x="43" y="26"/>
                    <a:pt x="43" y="26"/>
                    <a:pt x="43" y="26"/>
                  </a:cubicBezTo>
                  <a:cubicBezTo>
                    <a:pt x="46" y="26"/>
                    <a:pt x="48" y="28"/>
                    <a:pt x="48" y="31"/>
                  </a:cubicBezTo>
                  <a:lnTo>
                    <a:pt x="48"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28" name="Freeform 13"/>
            <p:cNvSpPr/>
            <p:nvPr/>
          </p:nvSpPr>
          <p:spPr bwMode="auto">
            <a:xfrm>
              <a:off x="10591800" y="6608763"/>
              <a:ext cx="146050" cy="19050"/>
            </a:xfrm>
            <a:custGeom>
              <a:avLst/>
              <a:gdLst>
                <a:gd name="T0" fmla="*/ 39 w 39"/>
                <a:gd name="T1" fmla="*/ 2 h 5"/>
                <a:gd name="T2" fmla="*/ 36 w 39"/>
                <a:gd name="T3" fmla="*/ 5 h 5"/>
                <a:gd name="T4" fmla="*/ 3 w 39"/>
                <a:gd name="T5" fmla="*/ 5 h 5"/>
                <a:gd name="T6" fmla="*/ 0 w 39"/>
                <a:gd name="T7" fmla="*/ 2 h 5"/>
                <a:gd name="T8" fmla="*/ 0 w 39"/>
                <a:gd name="T9" fmla="*/ 2 h 5"/>
                <a:gd name="T10" fmla="*/ 3 w 39"/>
                <a:gd name="T11" fmla="*/ 0 h 5"/>
                <a:gd name="T12" fmla="*/ 36 w 39"/>
                <a:gd name="T13" fmla="*/ 0 h 5"/>
                <a:gd name="T14" fmla="*/ 39 w 39"/>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
                  <a:moveTo>
                    <a:pt x="39" y="2"/>
                  </a:moveTo>
                  <a:cubicBezTo>
                    <a:pt x="39" y="4"/>
                    <a:pt x="38" y="5"/>
                    <a:pt x="36" y="5"/>
                  </a:cubicBezTo>
                  <a:cubicBezTo>
                    <a:pt x="3" y="5"/>
                    <a:pt x="3" y="5"/>
                    <a:pt x="3" y="5"/>
                  </a:cubicBezTo>
                  <a:cubicBezTo>
                    <a:pt x="1" y="5"/>
                    <a:pt x="0" y="4"/>
                    <a:pt x="0" y="2"/>
                  </a:cubicBezTo>
                  <a:cubicBezTo>
                    <a:pt x="0" y="2"/>
                    <a:pt x="0" y="2"/>
                    <a:pt x="0" y="2"/>
                  </a:cubicBezTo>
                  <a:cubicBezTo>
                    <a:pt x="0" y="1"/>
                    <a:pt x="1" y="0"/>
                    <a:pt x="3" y="0"/>
                  </a:cubicBezTo>
                  <a:cubicBezTo>
                    <a:pt x="36" y="0"/>
                    <a:pt x="36" y="0"/>
                    <a:pt x="36" y="0"/>
                  </a:cubicBezTo>
                  <a:cubicBezTo>
                    <a:pt x="38" y="0"/>
                    <a:pt x="39" y="1"/>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29" name="组合 328"/>
          <p:cNvGrpSpPr/>
          <p:nvPr/>
        </p:nvGrpSpPr>
        <p:grpSpPr>
          <a:xfrm>
            <a:off x="5115232" y="4111906"/>
            <a:ext cx="435553" cy="281744"/>
            <a:chOff x="8375650" y="6343650"/>
            <a:chExt cx="481013" cy="311151"/>
          </a:xfrm>
          <a:solidFill>
            <a:srgbClr val="E7E6E6">
              <a:lumMod val="50000"/>
            </a:srgbClr>
          </a:solidFill>
        </p:grpSpPr>
        <p:sp>
          <p:nvSpPr>
            <p:cNvPr id="330" name="Freeform 26"/>
            <p:cNvSpPr/>
            <p:nvPr/>
          </p:nvSpPr>
          <p:spPr bwMode="auto">
            <a:xfrm>
              <a:off x="8375650" y="6405563"/>
              <a:ext cx="247650" cy="249238"/>
            </a:xfrm>
            <a:custGeom>
              <a:avLst/>
              <a:gdLst>
                <a:gd name="T0" fmla="*/ 27 w 66"/>
                <a:gd name="T1" fmla="*/ 20 h 65"/>
                <a:gd name="T2" fmla="*/ 33 w 66"/>
                <a:gd name="T3" fmla="*/ 0 h 65"/>
                <a:gd name="T4" fmla="*/ 3 w 66"/>
                <a:gd name="T5" fmla="*/ 31 h 65"/>
                <a:gd name="T6" fmla="*/ 8 w 66"/>
                <a:gd name="T7" fmla="*/ 47 h 65"/>
                <a:gd name="T8" fmla="*/ 0 w 66"/>
                <a:gd name="T9" fmla="*/ 65 h 65"/>
                <a:gd name="T10" fmla="*/ 25 w 66"/>
                <a:gd name="T11" fmla="*/ 59 h 65"/>
                <a:gd name="T12" fmla="*/ 44 w 66"/>
                <a:gd name="T13" fmla="*/ 63 h 65"/>
                <a:gd name="T14" fmla="*/ 66 w 66"/>
                <a:gd name="T15" fmla="*/ 58 h 65"/>
                <a:gd name="T16" fmla="*/ 27 w 66"/>
                <a:gd name="T17"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5">
                  <a:moveTo>
                    <a:pt x="27" y="20"/>
                  </a:moveTo>
                  <a:cubicBezTo>
                    <a:pt x="27" y="13"/>
                    <a:pt x="29" y="6"/>
                    <a:pt x="33" y="0"/>
                  </a:cubicBezTo>
                  <a:cubicBezTo>
                    <a:pt x="16" y="4"/>
                    <a:pt x="3" y="16"/>
                    <a:pt x="3" y="31"/>
                  </a:cubicBezTo>
                  <a:cubicBezTo>
                    <a:pt x="3" y="37"/>
                    <a:pt x="5" y="42"/>
                    <a:pt x="8" y="47"/>
                  </a:cubicBezTo>
                  <a:cubicBezTo>
                    <a:pt x="0" y="65"/>
                    <a:pt x="0" y="65"/>
                    <a:pt x="0" y="65"/>
                  </a:cubicBezTo>
                  <a:cubicBezTo>
                    <a:pt x="25" y="59"/>
                    <a:pt x="25" y="59"/>
                    <a:pt x="25" y="59"/>
                  </a:cubicBezTo>
                  <a:cubicBezTo>
                    <a:pt x="31" y="61"/>
                    <a:pt x="37" y="63"/>
                    <a:pt x="44" y="63"/>
                  </a:cubicBezTo>
                  <a:cubicBezTo>
                    <a:pt x="52" y="63"/>
                    <a:pt x="60" y="61"/>
                    <a:pt x="66" y="58"/>
                  </a:cubicBezTo>
                  <a:cubicBezTo>
                    <a:pt x="44" y="55"/>
                    <a:pt x="27" y="39"/>
                    <a:pt x="2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1" name="Freeform 27"/>
            <p:cNvSpPr>
              <a:spLocks noEditPoints="1"/>
            </p:cNvSpPr>
            <p:nvPr/>
          </p:nvSpPr>
          <p:spPr bwMode="auto">
            <a:xfrm>
              <a:off x="8499475" y="6343650"/>
              <a:ext cx="357188" cy="284163"/>
            </a:xfrm>
            <a:custGeom>
              <a:avLst/>
              <a:gdLst>
                <a:gd name="T0" fmla="*/ 95 w 95"/>
                <a:gd name="T1" fmla="*/ 74 h 74"/>
                <a:gd name="T2" fmla="*/ 64 w 95"/>
                <a:gd name="T3" fmla="*/ 67 h 74"/>
                <a:gd name="T4" fmla="*/ 45 w 95"/>
                <a:gd name="T5" fmla="*/ 70 h 74"/>
                <a:gd name="T6" fmla="*/ 0 w 95"/>
                <a:gd name="T7" fmla="*/ 35 h 74"/>
                <a:gd name="T8" fmla="*/ 45 w 95"/>
                <a:gd name="T9" fmla="*/ 0 h 74"/>
                <a:gd name="T10" fmla="*/ 90 w 95"/>
                <a:gd name="T11" fmla="*/ 35 h 74"/>
                <a:gd name="T12" fmla="*/ 85 w 95"/>
                <a:gd name="T13" fmla="*/ 51 h 74"/>
                <a:gd name="T14" fmla="*/ 95 w 95"/>
                <a:gd name="T15" fmla="*/ 74 h 74"/>
                <a:gd name="T16" fmla="*/ 64 w 95"/>
                <a:gd name="T17" fmla="*/ 59 h 74"/>
                <a:gd name="T18" fmla="*/ 83 w 95"/>
                <a:gd name="T19" fmla="*/ 64 h 74"/>
                <a:gd name="T20" fmla="*/ 76 w 95"/>
                <a:gd name="T21" fmla="*/ 50 h 74"/>
                <a:gd name="T22" fmla="*/ 78 w 95"/>
                <a:gd name="T23" fmla="*/ 49 h 74"/>
                <a:gd name="T24" fmla="*/ 83 w 95"/>
                <a:gd name="T25" fmla="*/ 35 h 74"/>
                <a:gd name="T26" fmla="*/ 45 w 95"/>
                <a:gd name="T27" fmla="*/ 7 h 74"/>
                <a:gd name="T28" fmla="*/ 7 w 95"/>
                <a:gd name="T29" fmla="*/ 35 h 74"/>
                <a:gd name="T30" fmla="*/ 45 w 95"/>
                <a:gd name="T31" fmla="*/ 63 h 74"/>
                <a:gd name="T32" fmla="*/ 63 w 95"/>
                <a:gd name="T33" fmla="*/ 60 h 74"/>
                <a:gd name="T34" fmla="*/ 64 w 95"/>
                <a:gd name="T35" fmla="*/ 5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74">
                  <a:moveTo>
                    <a:pt x="95" y="74"/>
                  </a:moveTo>
                  <a:cubicBezTo>
                    <a:pt x="64" y="67"/>
                    <a:pt x="64" y="67"/>
                    <a:pt x="64" y="67"/>
                  </a:cubicBezTo>
                  <a:cubicBezTo>
                    <a:pt x="58" y="69"/>
                    <a:pt x="52" y="70"/>
                    <a:pt x="45" y="70"/>
                  </a:cubicBezTo>
                  <a:cubicBezTo>
                    <a:pt x="20" y="70"/>
                    <a:pt x="0" y="54"/>
                    <a:pt x="0" y="35"/>
                  </a:cubicBezTo>
                  <a:cubicBezTo>
                    <a:pt x="0" y="16"/>
                    <a:pt x="20" y="0"/>
                    <a:pt x="45" y="0"/>
                  </a:cubicBezTo>
                  <a:cubicBezTo>
                    <a:pt x="70" y="0"/>
                    <a:pt x="90" y="16"/>
                    <a:pt x="90" y="35"/>
                  </a:cubicBezTo>
                  <a:cubicBezTo>
                    <a:pt x="90" y="41"/>
                    <a:pt x="88" y="46"/>
                    <a:pt x="85" y="51"/>
                  </a:cubicBezTo>
                  <a:lnTo>
                    <a:pt x="95" y="74"/>
                  </a:lnTo>
                  <a:close/>
                  <a:moveTo>
                    <a:pt x="64" y="59"/>
                  </a:moveTo>
                  <a:cubicBezTo>
                    <a:pt x="83" y="64"/>
                    <a:pt x="83" y="64"/>
                    <a:pt x="83" y="64"/>
                  </a:cubicBezTo>
                  <a:cubicBezTo>
                    <a:pt x="76" y="50"/>
                    <a:pt x="76" y="50"/>
                    <a:pt x="76" y="50"/>
                  </a:cubicBezTo>
                  <a:cubicBezTo>
                    <a:pt x="78" y="49"/>
                    <a:pt x="78" y="49"/>
                    <a:pt x="78" y="49"/>
                  </a:cubicBezTo>
                  <a:cubicBezTo>
                    <a:pt x="81" y="44"/>
                    <a:pt x="83" y="40"/>
                    <a:pt x="83" y="35"/>
                  </a:cubicBezTo>
                  <a:cubicBezTo>
                    <a:pt x="83" y="19"/>
                    <a:pt x="66" y="7"/>
                    <a:pt x="45" y="7"/>
                  </a:cubicBezTo>
                  <a:cubicBezTo>
                    <a:pt x="24" y="7"/>
                    <a:pt x="7" y="19"/>
                    <a:pt x="7" y="35"/>
                  </a:cubicBezTo>
                  <a:cubicBezTo>
                    <a:pt x="7" y="50"/>
                    <a:pt x="24" y="63"/>
                    <a:pt x="45" y="63"/>
                  </a:cubicBezTo>
                  <a:cubicBezTo>
                    <a:pt x="51" y="63"/>
                    <a:pt x="57" y="62"/>
                    <a:pt x="63" y="60"/>
                  </a:cubicBezTo>
                  <a:lnTo>
                    <a:pt x="6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2" name="Freeform 28"/>
            <p:cNvSpPr/>
            <p:nvPr/>
          </p:nvSpPr>
          <p:spPr bwMode="auto">
            <a:xfrm>
              <a:off x="8609013" y="6381750"/>
              <a:ext cx="123825" cy="192088"/>
            </a:xfrm>
            <a:custGeom>
              <a:avLst/>
              <a:gdLst>
                <a:gd name="T0" fmla="*/ 31 w 33"/>
                <a:gd name="T1" fmla="*/ 27 h 50"/>
                <a:gd name="T2" fmla="*/ 26 w 33"/>
                <a:gd name="T3" fmla="*/ 24 h 50"/>
                <a:gd name="T4" fmla="*/ 21 w 33"/>
                <a:gd name="T5" fmla="*/ 22 h 50"/>
                <a:gd name="T6" fmla="*/ 18 w 33"/>
                <a:gd name="T7" fmla="*/ 21 h 50"/>
                <a:gd name="T8" fmla="*/ 14 w 33"/>
                <a:gd name="T9" fmla="*/ 20 h 50"/>
                <a:gd name="T10" fmla="*/ 11 w 33"/>
                <a:gd name="T11" fmla="*/ 19 h 50"/>
                <a:gd name="T12" fmla="*/ 9 w 33"/>
                <a:gd name="T13" fmla="*/ 18 h 50"/>
                <a:gd name="T14" fmla="*/ 9 w 33"/>
                <a:gd name="T15" fmla="*/ 16 h 50"/>
                <a:gd name="T16" fmla="*/ 9 w 33"/>
                <a:gd name="T17" fmla="*/ 14 h 50"/>
                <a:gd name="T18" fmla="*/ 11 w 33"/>
                <a:gd name="T19" fmla="*/ 13 h 50"/>
                <a:gd name="T20" fmla="*/ 14 w 33"/>
                <a:gd name="T21" fmla="*/ 12 h 50"/>
                <a:gd name="T22" fmla="*/ 17 w 33"/>
                <a:gd name="T23" fmla="*/ 12 h 50"/>
                <a:gd name="T24" fmla="*/ 22 w 33"/>
                <a:gd name="T25" fmla="*/ 12 h 50"/>
                <a:gd name="T26" fmla="*/ 26 w 33"/>
                <a:gd name="T27" fmla="*/ 14 h 50"/>
                <a:gd name="T28" fmla="*/ 27 w 33"/>
                <a:gd name="T29" fmla="*/ 14 h 50"/>
                <a:gd name="T30" fmla="*/ 28 w 33"/>
                <a:gd name="T31" fmla="*/ 14 h 50"/>
                <a:gd name="T32" fmla="*/ 30 w 33"/>
                <a:gd name="T33" fmla="*/ 13 h 50"/>
                <a:gd name="T34" fmla="*/ 31 w 33"/>
                <a:gd name="T35" fmla="*/ 12 h 50"/>
                <a:gd name="T36" fmla="*/ 30 w 33"/>
                <a:gd name="T37" fmla="*/ 10 h 50"/>
                <a:gd name="T38" fmla="*/ 27 w 33"/>
                <a:gd name="T39" fmla="*/ 8 h 50"/>
                <a:gd name="T40" fmla="*/ 23 w 33"/>
                <a:gd name="T41" fmla="*/ 6 h 50"/>
                <a:gd name="T42" fmla="*/ 18 w 33"/>
                <a:gd name="T43" fmla="*/ 6 h 50"/>
                <a:gd name="T44" fmla="*/ 18 w 33"/>
                <a:gd name="T45" fmla="*/ 2 h 50"/>
                <a:gd name="T46" fmla="*/ 16 w 33"/>
                <a:gd name="T47" fmla="*/ 0 h 50"/>
                <a:gd name="T48" fmla="*/ 14 w 33"/>
                <a:gd name="T49" fmla="*/ 2 h 50"/>
                <a:gd name="T50" fmla="*/ 14 w 33"/>
                <a:gd name="T51" fmla="*/ 6 h 50"/>
                <a:gd name="T52" fmla="*/ 10 w 33"/>
                <a:gd name="T53" fmla="*/ 6 h 50"/>
                <a:gd name="T54" fmla="*/ 5 w 33"/>
                <a:gd name="T55" fmla="*/ 8 h 50"/>
                <a:gd name="T56" fmla="*/ 2 w 33"/>
                <a:gd name="T57" fmla="*/ 12 h 50"/>
                <a:gd name="T58" fmla="*/ 0 w 33"/>
                <a:gd name="T59" fmla="*/ 16 h 50"/>
                <a:gd name="T60" fmla="*/ 1 w 33"/>
                <a:gd name="T61" fmla="*/ 20 h 50"/>
                <a:gd name="T62" fmla="*/ 3 w 33"/>
                <a:gd name="T63" fmla="*/ 23 h 50"/>
                <a:gd name="T64" fmla="*/ 7 w 33"/>
                <a:gd name="T65" fmla="*/ 25 h 50"/>
                <a:gd name="T66" fmla="*/ 11 w 33"/>
                <a:gd name="T67" fmla="*/ 26 h 50"/>
                <a:gd name="T68" fmla="*/ 15 w 33"/>
                <a:gd name="T69" fmla="*/ 28 h 50"/>
                <a:gd name="T70" fmla="*/ 20 w 33"/>
                <a:gd name="T71" fmla="*/ 29 h 50"/>
                <a:gd name="T72" fmla="*/ 24 w 33"/>
                <a:gd name="T73" fmla="*/ 31 h 50"/>
                <a:gd name="T74" fmla="*/ 25 w 33"/>
                <a:gd name="T75" fmla="*/ 33 h 50"/>
                <a:gd name="T76" fmla="*/ 24 w 33"/>
                <a:gd name="T77" fmla="*/ 36 h 50"/>
                <a:gd name="T78" fmla="*/ 23 w 33"/>
                <a:gd name="T79" fmla="*/ 38 h 50"/>
                <a:gd name="T80" fmla="*/ 20 w 33"/>
                <a:gd name="T81" fmla="*/ 39 h 50"/>
                <a:gd name="T82" fmla="*/ 17 w 33"/>
                <a:gd name="T83" fmla="*/ 39 h 50"/>
                <a:gd name="T84" fmla="*/ 12 w 33"/>
                <a:gd name="T85" fmla="*/ 39 h 50"/>
                <a:gd name="T86" fmla="*/ 8 w 33"/>
                <a:gd name="T87" fmla="*/ 37 h 50"/>
                <a:gd name="T88" fmla="*/ 5 w 33"/>
                <a:gd name="T89" fmla="*/ 36 h 50"/>
                <a:gd name="T90" fmla="*/ 3 w 33"/>
                <a:gd name="T91" fmla="*/ 36 h 50"/>
                <a:gd name="T92" fmla="*/ 1 w 33"/>
                <a:gd name="T93" fmla="*/ 36 h 50"/>
                <a:gd name="T94" fmla="*/ 0 w 33"/>
                <a:gd name="T95" fmla="*/ 38 h 50"/>
                <a:gd name="T96" fmla="*/ 2 w 33"/>
                <a:gd name="T97" fmla="*/ 41 h 50"/>
                <a:gd name="T98" fmla="*/ 5 w 33"/>
                <a:gd name="T99" fmla="*/ 43 h 50"/>
                <a:gd name="T100" fmla="*/ 10 w 33"/>
                <a:gd name="T101" fmla="*/ 44 h 50"/>
                <a:gd name="T102" fmla="*/ 14 w 33"/>
                <a:gd name="T103" fmla="*/ 45 h 50"/>
                <a:gd name="T104" fmla="*/ 14 w 33"/>
                <a:gd name="T105" fmla="*/ 47 h 50"/>
                <a:gd name="T106" fmla="*/ 16 w 33"/>
                <a:gd name="T107" fmla="*/ 50 h 50"/>
                <a:gd name="T108" fmla="*/ 18 w 33"/>
                <a:gd name="T109" fmla="*/ 47 h 50"/>
                <a:gd name="T110" fmla="*/ 18 w 33"/>
                <a:gd name="T111" fmla="*/ 45 h 50"/>
                <a:gd name="T112" fmla="*/ 23 w 33"/>
                <a:gd name="T113" fmla="*/ 44 h 50"/>
                <a:gd name="T114" fmla="*/ 28 w 33"/>
                <a:gd name="T115" fmla="*/ 42 h 50"/>
                <a:gd name="T116" fmla="*/ 32 w 33"/>
                <a:gd name="T117" fmla="*/ 38 h 50"/>
                <a:gd name="T118" fmla="*/ 33 w 33"/>
                <a:gd name="T119" fmla="*/ 33 h 50"/>
                <a:gd name="T120" fmla="*/ 31 w 33"/>
                <a:gd name="T121"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 h="50">
                  <a:moveTo>
                    <a:pt x="31" y="27"/>
                  </a:moveTo>
                  <a:cubicBezTo>
                    <a:pt x="30" y="25"/>
                    <a:pt x="28" y="24"/>
                    <a:pt x="26" y="24"/>
                  </a:cubicBezTo>
                  <a:cubicBezTo>
                    <a:pt x="24" y="23"/>
                    <a:pt x="23" y="23"/>
                    <a:pt x="21" y="22"/>
                  </a:cubicBezTo>
                  <a:cubicBezTo>
                    <a:pt x="20" y="22"/>
                    <a:pt x="19" y="22"/>
                    <a:pt x="18" y="21"/>
                  </a:cubicBezTo>
                  <a:cubicBezTo>
                    <a:pt x="16" y="21"/>
                    <a:pt x="15" y="21"/>
                    <a:pt x="14" y="20"/>
                  </a:cubicBezTo>
                  <a:cubicBezTo>
                    <a:pt x="13" y="20"/>
                    <a:pt x="12" y="20"/>
                    <a:pt x="11" y="19"/>
                  </a:cubicBezTo>
                  <a:cubicBezTo>
                    <a:pt x="10" y="19"/>
                    <a:pt x="10" y="19"/>
                    <a:pt x="9" y="18"/>
                  </a:cubicBezTo>
                  <a:cubicBezTo>
                    <a:pt x="9" y="17"/>
                    <a:pt x="9" y="17"/>
                    <a:pt x="9" y="16"/>
                  </a:cubicBezTo>
                  <a:cubicBezTo>
                    <a:pt x="9" y="16"/>
                    <a:pt x="9" y="15"/>
                    <a:pt x="9" y="14"/>
                  </a:cubicBezTo>
                  <a:cubicBezTo>
                    <a:pt x="10" y="14"/>
                    <a:pt x="10" y="13"/>
                    <a:pt x="11" y="13"/>
                  </a:cubicBezTo>
                  <a:cubicBezTo>
                    <a:pt x="12" y="12"/>
                    <a:pt x="12" y="12"/>
                    <a:pt x="14" y="12"/>
                  </a:cubicBezTo>
                  <a:cubicBezTo>
                    <a:pt x="15" y="12"/>
                    <a:pt x="16" y="12"/>
                    <a:pt x="17" y="12"/>
                  </a:cubicBezTo>
                  <a:cubicBezTo>
                    <a:pt x="19" y="12"/>
                    <a:pt x="21" y="12"/>
                    <a:pt x="22" y="12"/>
                  </a:cubicBezTo>
                  <a:cubicBezTo>
                    <a:pt x="24" y="13"/>
                    <a:pt x="25" y="13"/>
                    <a:pt x="26" y="14"/>
                  </a:cubicBezTo>
                  <a:cubicBezTo>
                    <a:pt x="26" y="14"/>
                    <a:pt x="27" y="14"/>
                    <a:pt x="27" y="14"/>
                  </a:cubicBezTo>
                  <a:cubicBezTo>
                    <a:pt x="27" y="14"/>
                    <a:pt x="28" y="14"/>
                    <a:pt x="28" y="14"/>
                  </a:cubicBezTo>
                  <a:cubicBezTo>
                    <a:pt x="29" y="14"/>
                    <a:pt x="29" y="14"/>
                    <a:pt x="30" y="13"/>
                  </a:cubicBezTo>
                  <a:cubicBezTo>
                    <a:pt x="30" y="13"/>
                    <a:pt x="31" y="13"/>
                    <a:pt x="31" y="12"/>
                  </a:cubicBezTo>
                  <a:cubicBezTo>
                    <a:pt x="31" y="11"/>
                    <a:pt x="30" y="10"/>
                    <a:pt x="30" y="10"/>
                  </a:cubicBezTo>
                  <a:cubicBezTo>
                    <a:pt x="29" y="9"/>
                    <a:pt x="28" y="8"/>
                    <a:pt x="27" y="8"/>
                  </a:cubicBezTo>
                  <a:cubicBezTo>
                    <a:pt x="26" y="7"/>
                    <a:pt x="25" y="7"/>
                    <a:pt x="23" y="6"/>
                  </a:cubicBezTo>
                  <a:cubicBezTo>
                    <a:pt x="21" y="6"/>
                    <a:pt x="20" y="6"/>
                    <a:pt x="18" y="6"/>
                  </a:cubicBezTo>
                  <a:cubicBezTo>
                    <a:pt x="18" y="2"/>
                    <a:pt x="18" y="2"/>
                    <a:pt x="18" y="2"/>
                  </a:cubicBezTo>
                  <a:cubicBezTo>
                    <a:pt x="18" y="1"/>
                    <a:pt x="17" y="0"/>
                    <a:pt x="16" y="0"/>
                  </a:cubicBezTo>
                  <a:cubicBezTo>
                    <a:pt x="15" y="0"/>
                    <a:pt x="14" y="1"/>
                    <a:pt x="14" y="2"/>
                  </a:cubicBezTo>
                  <a:cubicBezTo>
                    <a:pt x="14" y="6"/>
                    <a:pt x="14" y="6"/>
                    <a:pt x="14" y="6"/>
                  </a:cubicBezTo>
                  <a:cubicBezTo>
                    <a:pt x="12" y="6"/>
                    <a:pt x="11" y="6"/>
                    <a:pt x="10" y="6"/>
                  </a:cubicBezTo>
                  <a:cubicBezTo>
                    <a:pt x="8" y="7"/>
                    <a:pt x="6" y="7"/>
                    <a:pt x="5" y="8"/>
                  </a:cubicBezTo>
                  <a:cubicBezTo>
                    <a:pt x="4" y="9"/>
                    <a:pt x="2" y="10"/>
                    <a:pt x="2" y="12"/>
                  </a:cubicBezTo>
                  <a:cubicBezTo>
                    <a:pt x="1" y="13"/>
                    <a:pt x="0" y="15"/>
                    <a:pt x="0" y="16"/>
                  </a:cubicBezTo>
                  <a:cubicBezTo>
                    <a:pt x="0" y="18"/>
                    <a:pt x="1" y="19"/>
                    <a:pt x="1" y="20"/>
                  </a:cubicBezTo>
                  <a:cubicBezTo>
                    <a:pt x="2" y="21"/>
                    <a:pt x="2" y="22"/>
                    <a:pt x="3" y="23"/>
                  </a:cubicBezTo>
                  <a:cubicBezTo>
                    <a:pt x="4" y="24"/>
                    <a:pt x="5" y="25"/>
                    <a:pt x="7" y="25"/>
                  </a:cubicBezTo>
                  <a:cubicBezTo>
                    <a:pt x="8" y="26"/>
                    <a:pt x="9" y="26"/>
                    <a:pt x="11" y="26"/>
                  </a:cubicBezTo>
                  <a:cubicBezTo>
                    <a:pt x="12" y="27"/>
                    <a:pt x="14" y="27"/>
                    <a:pt x="15" y="28"/>
                  </a:cubicBezTo>
                  <a:cubicBezTo>
                    <a:pt x="17" y="28"/>
                    <a:pt x="19" y="28"/>
                    <a:pt x="20" y="29"/>
                  </a:cubicBezTo>
                  <a:cubicBezTo>
                    <a:pt x="22" y="29"/>
                    <a:pt x="23" y="30"/>
                    <a:pt x="24" y="31"/>
                  </a:cubicBezTo>
                  <a:cubicBezTo>
                    <a:pt x="25" y="31"/>
                    <a:pt x="25" y="32"/>
                    <a:pt x="25" y="33"/>
                  </a:cubicBezTo>
                  <a:cubicBezTo>
                    <a:pt x="25" y="34"/>
                    <a:pt x="25" y="35"/>
                    <a:pt x="24" y="36"/>
                  </a:cubicBezTo>
                  <a:cubicBezTo>
                    <a:pt x="24" y="37"/>
                    <a:pt x="23" y="37"/>
                    <a:pt x="23" y="38"/>
                  </a:cubicBezTo>
                  <a:cubicBezTo>
                    <a:pt x="22" y="38"/>
                    <a:pt x="21" y="38"/>
                    <a:pt x="20" y="39"/>
                  </a:cubicBezTo>
                  <a:cubicBezTo>
                    <a:pt x="19" y="39"/>
                    <a:pt x="18" y="39"/>
                    <a:pt x="17" y="39"/>
                  </a:cubicBezTo>
                  <a:cubicBezTo>
                    <a:pt x="15" y="39"/>
                    <a:pt x="14" y="39"/>
                    <a:pt x="12" y="39"/>
                  </a:cubicBezTo>
                  <a:cubicBezTo>
                    <a:pt x="11" y="38"/>
                    <a:pt x="10" y="38"/>
                    <a:pt x="8" y="37"/>
                  </a:cubicBezTo>
                  <a:cubicBezTo>
                    <a:pt x="7" y="37"/>
                    <a:pt x="6" y="36"/>
                    <a:pt x="5" y="36"/>
                  </a:cubicBezTo>
                  <a:cubicBezTo>
                    <a:pt x="4" y="36"/>
                    <a:pt x="4" y="36"/>
                    <a:pt x="3" y="36"/>
                  </a:cubicBezTo>
                  <a:cubicBezTo>
                    <a:pt x="2" y="36"/>
                    <a:pt x="2" y="36"/>
                    <a:pt x="1" y="36"/>
                  </a:cubicBezTo>
                  <a:cubicBezTo>
                    <a:pt x="1" y="37"/>
                    <a:pt x="0" y="37"/>
                    <a:pt x="0" y="38"/>
                  </a:cubicBezTo>
                  <a:cubicBezTo>
                    <a:pt x="0" y="39"/>
                    <a:pt x="1" y="40"/>
                    <a:pt x="2" y="41"/>
                  </a:cubicBezTo>
                  <a:cubicBezTo>
                    <a:pt x="2" y="42"/>
                    <a:pt x="4" y="42"/>
                    <a:pt x="5" y="43"/>
                  </a:cubicBezTo>
                  <a:cubicBezTo>
                    <a:pt x="6" y="44"/>
                    <a:pt x="8" y="44"/>
                    <a:pt x="10" y="44"/>
                  </a:cubicBezTo>
                  <a:cubicBezTo>
                    <a:pt x="11" y="45"/>
                    <a:pt x="12" y="45"/>
                    <a:pt x="14" y="45"/>
                  </a:cubicBezTo>
                  <a:cubicBezTo>
                    <a:pt x="14" y="47"/>
                    <a:pt x="14" y="47"/>
                    <a:pt x="14" y="47"/>
                  </a:cubicBezTo>
                  <a:cubicBezTo>
                    <a:pt x="14" y="49"/>
                    <a:pt x="15" y="50"/>
                    <a:pt x="16" y="50"/>
                  </a:cubicBezTo>
                  <a:cubicBezTo>
                    <a:pt x="17" y="50"/>
                    <a:pt x="18" y="49"/>
                    <a:pt x="18" y="47"/>
                  </a:cubicBezTo>
                  <a:cubicBezTo>
                    <a:pt x="18" y="45"/>
                    <a:pt x="18" y="45"/>
                    <a:pt x="18" y="45"/>
                  </a:cubicBezTo>
                  <a:cubicBezTo>
                    <a:pt x="20" y="45"/>
                    <a:pt x="21" y="44"/>
                    <a:pt x="23" y="44"/>
                  </a:cubicBezTo>
                  <a:cubicBezTo>
                    <a:pt x="25" y="44"/>
                    <a:pt x="27" y="43"/>
                    <a:pt x="28" y="42"/>
                  </a:cubicBezTo>
                  <a:cubicBezTo>
                    <a:pt x="30" y="41"/>
                    <a:pt x="31" y="39"/>
                    <a:pt x="32" y="38"/>
                  </a:cubicBezTo>
                  <a:cubicBezTo>
                    <a:pt x="33" y="36"/>
                    <a:pt x="33" y="35"/>
                    <a:pt x="33" y="33"/>
                  </a:cubicBezTo>
                  <a:cubicBezTo>
                    <a:pt x="33" y="30"/>
                    <a:pt x="33" y="28"/>
                    <a:pt x="3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3" name="组合 332"/>
          <p:cNvGrpSpPr/>
          <p:nvPr/>
        </p:nvGrpSpPr>
        <p:grpSpPr>
          <a:xfrm>
            <a:off x="4433010" y="4122222"/>
            <a:ext cx="337757" cy="261113"/>
            <a:chOff x="9175750" y="6338888"/>
            <a:chExt cx="412750" cy="319088"/>
          </a:xfrm>
          <a:solidFill>
            <a:srgbClr val="E7E6E6">
              <a:lumMod val="50000"/>
            </a:srgbClr>
          </a:solidFill>
        </p:grpSpPr>
        <p:sp>
          <p:nvSpPr>
            <p:cNvPr id="334" name="Freeform 51"/>
            <p:cNvSpPr>
              <a:spLocks noEditPoints="1"/>
            </p:cNvSpPr>
            <p:nvPr/>
          </p:nvSpPr>
          <p:spPr bwMode="auto">
            <a:xfrm>
              <a:off x="9175750" y="6338888"/>
              <a:ext cx="412750" cy="319088"/>
            </a:xfrm>
            <a:custGeom>
              <a:avLst/>
              <a:gdLst>
                <a:gd name="T0" fmla="*/ 102 w 110"/>
                <a:gd name="T1" fmla="*/ 0 h 83"/>
                <a:gd name="T2" fmla="*/ 9 w 110"/>
                <a:gd name="T3" fmla="*/ 0 h 83"/>
                <a:gd name="T4" fmla="*/ 0 w 110"/>
                <a:gd name="T5" fmla="*/ 8 h 83"/>
                <a:gd name="T6" fmla="*/ 0 w 110"/>
                <a:gd name="T7" fmla="*/ 74 h 83"/>
                <a:gd name="T8" fmla="*/ 9 w 110"/>
                <a:gd name="T9" fmla="*/ 83 h 83"/>
                <a:gd name="T10" fmla="*/ 102 w 110"/>
                <a:gd name="T11" fmla="*/ 83 h 83"/>
                <a:gd name="T12" fmla="*/ 110 w 110"/>
                <a:gd name="T13" fmla="*/ 74 h 83"/>
                <a:gd name="T14" fmla="*/ 110 w 110"/>
                <a:gd name="T15" fmla="*/ 8 h 83"/>
                <a:gd name="T16" fmla="*/ 102 w 110"/>
                <a:gd name="T17" fmla="*/ 0 h 83"/>
                <a:gd name="T18" fmla="*/ 104 w 110"/>
                <a:gd name="T19" fmla="*/ 38 h 83"/>
                <a:gd name="T20" fmla="*/ 86 w 110"/>
                <a:gd name="T21" fmla="*/ 24 h 83"/>
                <a:gd name="T22" fmla="*/ 80 w 110"/>
                <a:gd name="T23" fmla="*/ 24 h 83"/>
                <a:gd name="T24" fmla="*/ 52 w 110"/>
                <a:gd name="T25" fmla="*/ 47 h 83"/>
                <a:gd name="T26" fmla="*/ 45 w 110"/>
                <a:gd name="T27" fmla="*/ 47 h 83"/>
                <a:gd name="T28" fmla="*/ 30 w 110"/>
                <a:gd name="T29" fmla="*/ 35 h 83"/>
                <a:gd name="T30" fmla="*/ 23 w 110"/>
                <a:gd name="T31" fmla="*/ 35 h 83"/>
                <a:gd name="T32" fmla="*/ 7 w 110"/>
                <a:gd name="T33" fmla="*/ 48 h 83"/>
                <a:gd name="T34" fmla="*/ 7 w 110"/>
                <a:gd name="T35" fmla="*/ 10 h 83"/>
                <a:gd name="T36" fmla="*/ 11 w 110"/>
                <a:gd name="T37" fmla="*/ 6 h 83"/>
                <a:gd name="T38" fmla="*/ 100 w 110"/>
                <a:gd name="T39" fmla="*/ 6 h 83"/>
                <a:gd name="T40" fmla="*/ 104 w 110"/>
                <a:gd name="T41" fmla="*/ 10 h 83"/>
                <a:gd name="T42" fmla="*/ 104 w 110"/>
                <a:gd name="T43"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 h="83">
                  <a:moveTo>
                    <a:pt x="102" y="0"/>
                  </a:moveTo>
                  <a:cubicBezTo>
                    <a:pt x="9" y="0"/>
                    <a:pt x="9" y="0"/>
                    <a:pt x="9" y="0"/>
                  </a:cubicBezTo>
                  <a:cubicBezTo>
                    <a:pt x="4" y="0"/>
                    <a:pt x="0" y="4"/>
                    <a:pt x="0" y="8"/>
                  </a:cubicBezTo>
                  <a:cubicBezTo>
                    <a:pt x="0" y="74"/>
                    <a:pt x="0" y="74"/>
                    <a:pt x="0" y="74"/>
                  </a:cubicBezTo>
                  <a:cubicBezTo>
                    <a:pt x="0" y="79"/>
                    <a:pt x="4" y="83"/>
                    <a:pt x="9" y="83"/>
                  </a:cubicBezTo>
                  <a:cubicBezTo>
                    <a:pt x="102" y="83"/>
                    <a:pt x="102" y="83"/>
                    <a:pt x="102" y="83"/>
                  </a:cubicBezTo>
                  <a:cubicBezTo>
                    <a:pt x="106" y="83"/>
                    <a:pt x="110" y="79"/>
                    <a:pt x="110" y="74"/>
                  </a:cubicBezTo>
                  <a:cubicBezTo>
                    <a:pt x="110" y="8"/>
                    <a:pt x="110" y="8"/>
                    <a:pt x="110" y="8"/>
                  </a:cubicBezTo>
                  <a:cubicBezTo>
                    <a:pt x="110" y="4"/>
                    <a:pt x="106" y="0"/>
                    <a:pt x="102" y="0"/>
                  </a:cubicBezTo>
                  <a:close/>
                  <a:moveTo>
                    <a:pt x="104" y="38"/>
                  </a:moveTo>
                  <a:cubicBezTo>
                    <a:pt x="86" y="24"/>
                    <a:pt x="86" y="24"/>
                    <a:pt x="86" y="24"/>
                  </a:cubicBezTo>
                  <a:cubicBezTo>
                    <a:pt x="85" y="22"/>
                    <a:pt x="82" y="22"/>
                    <a:pt x="80" y="24"/>
                  </a:cubicBezTo>
                  <a:cubicBezTo>
                    <a:pt x="52" y="47"/>
                    <a:pt x="52" y="47"/>
                    <a:pt x="52" y="47"/>
                  </a:cubicBezTo>
                  <a:cubicBezTo>
                    <a:pt x="50" y="49"/>
                    <a:pt x="47" y="49"/>
                    <a:pt x="45" y="47"/>
                  </a:cubicBezTo>
                  <a:cubicBezTo>
                    <a:pt x="30" y="35"/>
                    <a:pt x="30" y="35"/>
                    <a:pt x="30" y="35"/>
                  </a:cubicBezTo>
                  <a:cubicBezTo>
                    <a:pt x="28" y="34"/>
                    <a:pt x="25" y="34"/>
                    <a:pt x="23" y="35"/>
                  </a:cubicBezTo>
                  <a:cubicBezTo>
                    <a:pt x="7" y="48"/>
                    <a:pt x="7" y="48"/>
                    <a:pt x="7" y="48"/>
                  </a:cubicBezTo>
                  <a:cubicBezTo>
                    <a:pt x="7" y="10"/>
                    <a:pt x="7" y="10"/>
                    <a:pt x="7" y="10"/>
                  </a:cubicBezTo>
                  <a:cubicBezTo>
                    <a:pt x="7" y="8"/>
                    <a:pt x="8" y="6"/>
                    <a:pt x="11" y="6"/>
                  </a:cubicBezTo>
                  <a:cubicBezTo>
                    <a:pt x="100" y="6"/>
                    <a:pt x="100" y="6"/>
                    <a:pt x="100" y="6"/>
                  </a:cubicBezTo>
                  <a:cubicBezTo>
                    <a:pt x="102" y="6"/>
                    <a:pt x="104" y="8"/>
                    <a:pt x="104" y="10"/>
                  </a:cubicBezTo>
                  <a:lnTo>
                    <a:pt x="104"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5" name="Oval 52"/>
            <p:cNvSpPr>
              <a:spLocks noChangeArrowheads="1"/>
            </p:cNvSpPr>
            <p:nvPr/>
          </p:nvSpPr>
          <p:spPr bwMode="auto">
            <a:xfrm>
              <a:off x="9302750" y="6392863"/>
              <a:ext cx="71438" cy="698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336" name="组合 335"/>
          <p:cNvGrpSpPr/>
          <p:nvPr/>
        </p:nvGrpSpPr>
        <p:grpSpPr>
          <a:xfrm>
            <a:off x="5900129" y="4111017"/>
            <a:ext cx="302347" cy="283523"/>
            <a:chOff x="7629525" y="6324600"/>
            <a:chExt cx="407988" cy="382588"/>
          </a:xfrm>
          <a:solidFill>
            <a:srgbClr val="E7E6E6">
              <a:lumMod val="50000"/>
            </a:srgbClr>
          </a:solidFill>
        </p:grpSpPr>
        <p:grpSp>
          <p:nvGrpSpPr>
            <p:cNvPr id="337" name="组合 336"/>
            <p:cNvGrpSpPr/>
            <p:nvPr/>
          </p:nvGrpSpPr>
          <p:grpSpPr>
            <a:xfrm>
              <a:off x="7820025" y="6324600"/>
              <a:ext cx="217488" cy="382588"/>
              <a:chOff x="7820025" y="6324600"/>
              <a:chExt cx="217488" cy="382588"/>
            </a:xfrm>
            <a:grpFill/>
          </p:grpSpPr>
          <p:sp>
            <p:nvSpPr>
              <p:cNvPr id="340" name="Oval 61"/>
              <p:cNvSpPr>
                <a:spLocks noChangeArrowheads="1"/>
              </p:cNvSpPr>
              <p:nvPr/>
            </p:nvSpPr>
            <p:spPr bwMode="auto">
              <a:xfrm>
                <a:off x="791051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1" name="Freeform 62"/>
              <p:cNvSpPr/>
              <p:nvPr/>
            </p:nvSpPr>
            <p:spPr bwMode="auto">
              <a:xfrm>
                <a:off x="7820025" y="6408738"/>
                <a:ext cx="217488" cy="298450"/>
              </a:xfrm>
              <a:custGeom>
                <a:avLst/>
                <a:gdLst>
                  <a:gd name="T0" fmla="*/ 57 w 58"/>
                  <a:gd name="T1" fmla="*/ 71 h 78"/>
                  <a:gd name="T2" fmla="*/ 53 w 58"/>
                  <a:gd name="T3" fmla="*/ 58 h 78"/>
                  <a:gd name="T4" fmla="*/ 48 w 58"/>
                  <a:gd name="T5" fmla="*/ 35 h 78"/>
                  <a:gd name="T6" fmla="*/ 46 w 58"/>
                  <a:gd name="T7" fmla="*/ 9 h 78"/>
                  <a:gd name="T8" fmla="*/ 37 w 58"/>
                  <a:gd name="T9" fmla="*/ 0 h 78"/>
                  <a:gd name="T10" fmla="*/ 29 w 58"/>
                  <a:gd name="T11" fmla="*/ 5 h 78"/>
                  <a:gd name="T12" fmla="*/ 23 w 58"/>
                  <a:gd name="T13" fmla="*/ 13 h 78"/>
                  <a:gd name="T14" fmla="*/ 3 w 58"/>
                  <a:gd name="T15" fmla="*/ 23 h 78"/>
                  <a:gd name="T16" fmla="*/ 1 w 58"/>
                  <a:gd name="T17" fmla="*/ 29 h 78"/>
                  <a:gd name="T18" fmla="*/ 5 w 58"/>
                  <a:gd name="T19" fmla="*/ 31 h 78"/>
                  <a:gd name="T20" fmla="*/ 7 w 58"/>
                  <a:gd name="T21" fmla="*/ 30 h 78"/>
                  <a:gd name="T22" fmla="*/ 27 w 58"/>
                  <a:gd name="T23" fmla="*/ 20 h 78"/>
                  <a:gd name="T24" fmla="*/ 28 w 58"/>
                  <a:gd name="T25" fmla="*/ 19 h 78"/>
                  <a:gd name="T26" fmla="*/ 28 w 58"/>
                  <a:gd name="T27" fmla="*/ 28 h 78"/>
                  <a:gd name="T28" fmla="*/ 29 w 58"/>
                  <a:gd name="T29" fmla="*/ 31 h 78"/>
                  <a:gd name="T30" fmla="*/ 20 w 58"/>
                  <a:gd name="T31" fmla="*/ 50 h 78"/>
                  <a:gd name="T32" fmla="*/ 16 w 58"/>
                  <a:gd name="T33" fmla="*/ 72 h 78"/>
                  <a:gd name="T34" fmla="*/ 20 w 58"/>
                  <a:gd name="T35" fmla="*/ 78 h 78"/>
                  <a:gd name="T36" fmla="*/ 21 w 58"/>
                  <a:gd name="T37" fmla="*/ 78 h 78"/>
                  <a:gd name="T38" fmla="*/ 26 w 58"/>
                  <a:gd name="T39" fmla="*/ 74 h 78"/>
                  <a:gd name="T40" fmla="*/ 30 w 58"/>
                  <a:gd name="T41" fmla="*/ 52 h 78"/>
                  <a:gd name="T42" fmla="*/ 37 w 58"/>
                  <a:gd name="T43" fmla="*/ 37 h 78"/>
                  <a:gd name="T44" fmla="*/ 47 w 58"/>
                  <a:gd name="T45" fmla="*/ 74 h 78"/>
                  <a:gd name="T46" fmla="*/ 52 w 58"/>
                  <a:gd name="T47" fmla="*/ 78 h 78"/>
                  <a:gd name="T48" fmla="*/ 53 w 58"/>
                  <a:gd name="T49" fmla="*/ 78 h 78"/>
                  <a:gd name="T50" fmla="*/ 57 w 58"/>
                  <a:gd name="T51" fmla="*/ 7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8">
                    <a:moveTo>
                      <a:pt x="57" y="71"/>
                    </a:moveTo>
                    <a:cubicBezTo>
                      <a:pt x="56" y="67"/>
                      <a:pt x="55" y="62"/>
                      <a:pt x="53" y="58"/>
                    </a:cubicBezTo>
                    <a:cubicBezTo>
                      <a:pt x="51" y="50"/>
                      <a:pt x="49" y="43"/>
                      <a:pt x="48" y="35"/>
                    </a:cubicBezTo>
                    <a:cubicBezTo>
                      <a:pt x="45" y="27"/>
                      <a:pt x="46" y="18"/>
                      <a:pt x="46" y="9"/>
                    </a:cubicBezTo>
                    <a:cubicBezTo>
                      <a:pt x="46" y="4"/>
                      <a:pt x="42" y="0"/>
                      <a:pt x="37" y="0"/>
                    </a:cubicBezTo>
                    <a:cubicBezTo>
                      <a:pt x="34" y="0"/>
                      <a:pt x="31" y="2"/>
                      <a:pt x="29" y="5"/>
                    </a:cubicBezTo>
                    <a:cubicBezTo>
                      <a:pt x="23" y="13"/>
                      <a:pt x="23" y="13"/>
                      <a:pt x="23" y="13"/>
                    </a:cubicBezTo>
                    <a:cubicBezTo>
                      <a:pt x="3" y="23"/>
                      <a:pt x="3" y="23"/>
                      <a:pt x="3" y="23"/>
                    </a:cubicBezTo>
                    <a:cubicBezTo>
                      <a:pt x="1" y="24"/>
                      <a:pt x="0" y="27"/>
                      <a:pt x="1" y="29"/>
                    </a:cubicBezTo>
                    <a:cubicBezTo>
                      <a:pt x="2" y="30"/>
                      <a:pt x="3" y="31"/>
                      <a:pt x="5" y="31"/>
                    </a:cubicBezTo>
                    <a:cubicBezTo>
                      <a:pt x="5" y="31"/>
                      <a:pt x="6" y="31"/>
                      <a:pt x="7" y="30"/>
                    </a:cubicBezTo>
                    <a:cubicBezTo>
                      <a:pt x="27" y="20"/>
                      <a:pt x="27" y="20"/>
                      <a:pt x="27" y="20"/>
                    </a:cubicBezTo>
                    <a:cubicBezTo>
                      <a:pt x="28" y="19"/>
                      <a:pt x="28" y="19"/>
                      <a:pt x="28" y="19"/>
                    </a:cubicBezTo>
                    <a:cubicBezTo>
                      <a:pt x="28" y="28"/>
                      <a:pt x="28" y="28"/>
                      <a:pt x="28" y="28"/>
                    </a:cubicBezTo>
                    <a:cubicBezTo>
                      <a:pt x="28" y="29"/>
                      <a:pt x="28" y="30"/>
                      <a:pt x="29" y="31"/>
                    </a:cubicBezTo>
                    <a:cubicBezTo>
                      <a:pt x="27" y="34"/>
                      <a:pt x="21" y="45"/>
                      <a:pt x="20" y="50"/>
                    </a:cubicBezTo>
                    <a:cubicBezTo>
                      <a:pt x="19" y="56"/>
                      <a:pt x="16" y="72"/>
                      <a:pt x="16" y="72"/>
                    </a:cubicBezTo>
                    <a:cubicBezTo>
                      <a:pt x="15" y="75"/>
                      <a:pt x="17" y="78"/>
                      <a:pt x="20" y="78"/>
                    </a:cubicBezTo>
                    <a:cubicBezTo>
                      <a:pt x="20" y="78"/>
                      <a:pt x="20" y="78"/>
                      <a:pt x="21" y="78"/>
                    </a:cubicBezTo>
                    <a:cubicBezTo>
                      <a:pt x="23" y="78"/>
                      <a:pt x="25" y="77"/>
                      <a:pt x="26" y="74"/>
                    </a:cubicBezTo>
                    <a:cubicBezTo>
                      <a:pt x="26" y="73"/>
                      <a:pt x="29" y="57"/>
                      <a:pt x="30" y="52"/>
                    </a:cubicBezTo>
                    <a:cubicBezTo>
                      <a:pt x="31" y="49"/>
                      <a:pt x="34" y="42"/>
                      <a:pt x="37" y="37"/>
                    </a:cubicBezTo>
                    <a:cubicBezTo>
                      <a:pt x="47" y="74"/>
                      <a:pt x="47" y="74"/>
                      <a:pt x="47" y="74"/>
                    </a:cubicBezTo>
                    <a:cubicBezTo>
                      <a:pt x="48" y="76"/>
                      <a:pt x="50" y="78"/>
                      <a:pt x="52" y="78"/>
                    </a:cubicBezTo>
                    <a:cubicBezTo>
                      <a:pt x="52" y="78"/>
                      <a:pt x="53" y="78"/>
                      <a:pt x="53" y="78"/>
                    </a:cubicBezTo>
                    <a:cubicBezTo>
                      <a:pt x="56" y="77"/>
                      <a:pt x="58" y="74"/>
                      <a:pt x="5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38" name="Freeform 63"/>
            <p:cNvSpPr/>
            <p:nvPr/>
          </p:nvSpPr>
          <p:spPr bwMode="auto">
            <a:xfrm>
              <a:off x="7629525" y="6411913"/>
              <a:ext cx="220663" cy="295275"/>
            </a:xfrm>
            <a:custGeom>
              <a:avLst/>
              <a:gdLst>
                <a:gd name="T0" fmla="*/ 57 w 59"/>
                <a:gd name="T1" fmla="*/ 22 h 77"/>
                <a:gd name="T2" fmla="*/ 44 w 59"/>
                <a:gd name="T3" fmla="*/ 10 h 77"/>
                <a:gd name="T4" fmla="*/ 36 w 59"/>
                <a:gd name="T5" fmla="*/ 2 h 77"/>
                <a:gd name="T6" fmla="*/ 35 w 59"/>
                <a:gd name="T7" fmla="*/ 7 h 77"/>
                <a:gd name="T8" fmla="*/ 31 w 59"/>
                <a:gd name="T9" fmla="*/ 10 h 77"/>
                <a:gd name="T10" fmla="*/ 31 w 59"/>
                <a:gd name="T11" fmla="*/ 4 h 77"/>
                <a:gd name="T12" fmla="*/ 33 w 59"/>
                <a:gd name="T13" fmla="*/ 2 h 77"/>
                <a:gd name="T14" fmla="*/ 31 w 59"/>
                <a:gd name="T15" fmla="*/ 0 h 77"/>
                <a:gd name="T16" fmla="*/ 29 w 59"/>
                <a:gd name="T17" fmla="*/ 1 h 77"/>
                <a:gd name="T18" fmla="*/ 29 w 59"/>
                <a:gd name="T19" fmla="*/ 4 h 77"/>
                <a:gd name="T20" fmla="*/ 27 w 59"/>
                <a:gd name="T21" fmla="*/ 10 h 77"/>
                <a:gd name="T22" fmla="*/ 25 w 59"/>
                <a:gd name="T23" fmla="*/ 5 h 77"/>
                <a:gd name="T24" fmla="*/ 25 w 59"/>
                <a:gd name="T25" fmla="*/ 0 h 77"/>
                <a:gd name="T26" fmla="*/ 6 w 59"/>
                <a:gd name="T27" fmla="*/ 13 h 77"/>
                <a:gd name="T28" fmla="*/ 1 w 59"/>
                <a:gd name="T29" fmla="*/ 31 h 77"/>
                <a:gd name="T30" fmla="*/ 4 w 59"/>
                <a:gd name="T31" fmla="*/ 36 h 77"/>
                <a:gd name="T32" fmla="*/ 5 w 59"/>
                <a:gd name="T33" fmla="*/ 36 h 77"/>
                <a:gd name="T34" fmla="*/ 9 w 59"/>
                <a:gd name="T35" fmla="*/ 33 h 77"/>
                <a:gd name="T36" fmla="*/ 13 w 59"/>
                <a:gd name="T37" fmla="*/ 16 h 77"/>
                <a:gd name="T38" fmla="*/ 17 w 59"/>
                <a:gd name="T39" fmla="*/ 13 h 77"/>
                <a:gd name="T40" fmla="*/ 14 w 59"/>
                <a:gd name="T41" fmla="*/ 35 h 77"/>
                <a:gd name="T42" fmla="*/ 12 w 59"/>
                <a:gd name="T43" fmla="*/ 49 h 77"/>
                <a:gd name="T44" fmla="*/ 4 w 59"/>
                <a:gd name="T45" fmla="*/ 69 h 77"/>
                <a:gd name="T46" fmla="*/ 7 w 59"/>
                <a:gd name="T47" fmla="*/ 76 h 77"/>
                <a:gd name="T48" fmla="*/ 9 w 59"/>
                <a:gd name="T49" fmla="*/ 76 h 77"/>
                <a:gd name="T50" fmla="*/ 14 w 59"/>
                <a:gd name="T51" fmla="*/ 73 h 77"/>
                <a:gd name="T52" fmla="*/ 22 w 59"/>
                <a:gd name="T53" fmla="*/ 52 h 77"/>
                <a:gd name="T54" fmla="*/ 23 w 59"/>
                <a:gd name="T55" fmla="*/ 51 h 77"/>
                <a:gd name="T56" fmla="*/ 25 w 59"/>
                <a:gd name="T57" fmla="*/ 34 h 77"/>
                <a:gd name="T58" fmla="*/ 25 w 59"/>
                <a:gd name="T59" fmla="*/ 34 h 77"/>
                <a:gd name="T60" fmla="*/ 37 w 59"/>
                <a:gd name="T61" fmla="*/ 49 h 77"/>
                <a:gd name="T62" fmla="*/ 42 w 59"/>
                <a:gd name="T63" fmla="*/ 73 h 77"/>
                <a:gd name="T64" fmla="*/ 47 w 59"/>
                <a:gd name="T65" fmla="*/ 77 h 77"/>
                <a:gd name="T66" fmla="*/ 48 w 59"/>
                <a:gd name="T67" fmla="*/ 77 h 77"/>
                <a:gd name="T68" fmla="*/ 52 w 59"/>
                <a:gd name="T69" fmla="*/ 71 h 77"/>
                <a:gd name="T70" fmla="*/ 47 w 59"/>
                <a:gd name="T71" fmla="*/ 45 h 77"/>
                <a:gd name="T72" fmla="*/ 46 w 59"/>
                <a:gd name="T73" fmla="*/ 43 h 77"/>
                <a:gd name="T74" fmla="*/ 35 w 59"/>
                <a:gd name="T75" fmla="*/ 31 h 77"/>
                <a:gd name="T76" fmla="*/ 37 w 59"/>
                <a:gd name="T77" fmla="*/ 14 h 77"/>
                <a:gd name="T78" fmla="*/ 52 w 59"/>
                <a:gd name="T79" fmla="*/ 28 h 77"/>
                <a:gd name="T80" fmla="*/ 58 w 59"/>
                <a:gd name="T81" fmla="*/ 28 h 77"/>
                <a:gd name="T82" fmla="*/ 57 w 59"/>
                <a:gd name="T83" fmla="*/ 2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77">
                  <a:moveTo>
                    <a:pt x="57" y="22"/>
                  </a:moveTo>
                  <a:cubicBezTo>
                    <a:pt x="53" y="18"/>
                    <a:pt x="49" y="14"/>
                    <a:pt x="44" y="10"/>
                  </a:cubicBezTo>
                  <a:cubicBezTo>
                    <a:pt x="42" y="7"/>
                    <a:pt x="39" y="4"/>
                    <a:pt x="36" y="2"/>
                  </a:cubicBezTo>
                  <a:cubicBezTo>
                    <a:pt x="35" y="7"/>
                    <a:pt x="35" y="7"/>
                    <a:pt x="35" y="7"/>
                  </a:cubicBezTo>
                  <a:cubicBezTo>
                    <a:pt x="35" y="9"/>
                    <a:pt x="33" y="10"/>
                    <a:pt x="31" y="10"/>
                  </a:cubicBezTo>
                  <a:cubicBezTo>
                    <a:pt x="31" y="4"/>
                    <a:pt x="31" y="4"/>
                    <a:pt x="31" y="4"/>
                  </a:cubicBezTo>
                  <a:cubicBezTo>
                    <a:pt x="33" y="2"/>
                    <a:pt x="33" y="2"/>
                    <a:pt x="33" y="2"/>
                  </a:cubicBezTo>
                  <a:cubicBezTo>
                    <a:pt x="31" y="0"/>
                    <a:pt x="31" y="0"/>
                    <a:pt x="31" y="0"/>
                  </a:cubicBezTo>
                  <a:cubicBezTo>
                    <a:pt x="29" y="1"/>
                    <a:pt x="29" y="1"/>
                    <a:pt x="29" y="1"/>
                  </a:cubicBezTo>
                  <a:cubicBezTo>
                    <a:pt x="29" y="4"/>
                    <a:pt x="29" y="4"/>
                    <a:pt x="29" y="4"/>
                  </a:cubicBezTo>
                  <a:cubicBezTo>
                    <a:pt x="27" y="10"/>
                    <a:pt x="27" y="10"/>
                    <a:pt x="27" y="10"/>
                  </a:cubicBezTo>
                  <a:cubicBezTo>
                    <a:pt x="25" y="9"/>
                    <a:pt x="24" y="7"/>
                    <a:pt x="25" y="5"/>
                  </a:cubicBezTo>
                  <a:cubicBezTo>
                    <a:pt x="25" y="0"/>
                    <a:pt x="25" y="0"/>
                    <a:pt x="25" y="0"/>
                  </a:cubicBezTo>
                  <a:cubicBezTo>
                    <a:pt x="18" y="1"/>
                    <a:pt x="8" y="9"/>
                    <a:pt x="6" y="13"/>
                  </a:cubicBezTo>
                  <a:cubicBezTo>
                    <a:pt x="5" y="18"/>
                    <a:pt x="1" y="31"/>
                    <a:pt x="1" y="31"/>
                  </a:cubicBezTo>
                  <a:cubicBezTo>
                    <a:pt x="0" y="33"/>
                    <a:pt x="1" y="35"/>
                    <a:pt x="4" y="36"/>
                  </a:cubicBezTo>
                  <a:cubicBezTo>
                    <a:pt x="4" y="36"/>
                    <a:pt x="4" y="36"/>
                    <a:pt x="5" y="36"/>
                  </a:cubicBezTo>
                  <a:cubicBezTo>
                    <a:pt x="7" y="36"/>
                    <a:pt x="8" y="35"/>
                    <a:pt x="9" y="33"/>
                  </a:cubicBezTo>
                  <a:cubicBezTo>
                    <a:pt x="13" y="16"/>
                    <a:pt x="13" y="16"/>
                    <a:pt x="13" y="16"/>
                  </a:cubicBezTo>
                  <a:cubicBezTo>
                    <a:pt x="17" y="13"/>
                    <a:pt x="17" y="13"/>
                    <a:pt x="17" y="13"/>
                  </a:cubicBezTo>
                  <a:cubicBezTo>
                    <a:pt x="16" y="21"/>
                    <a:pt x="15" y="28"/>
                    <a:pt x="14" y="35"/>
                  </a:cubicBezTo>
                  <a:cubicBezTo>
                    <a:pt x="14" y="40"/>
                    <a:pt x="14" y="45"/>
                    <a:pt x="12" y="49"/>
                  </a:cubicBezTo>
                  <a:cubicBezTo>
                    <a:pt x="4" y="69"/>
                    <a:pt x="4" y="69"/>
                    <a:pt x="4" y="69"/>
                  </a:cubicBezTo>
                  <a:cubicBezTo>
                    <a:pt x="3" y="72"/>
                    <a:pt x="5" y="75"/>
                    <a:pt x="7" y="76"/>
                  </a:cubicBezTo>
                  <a:cubicBezTo>
                    <a:pt x="8" y="76"/>
                    <a:pt x="8" y="76"/>
                    <a:pt x="9" y="76"/>
                  </a:cubicBezTo>
                  <a:cubicBezTo>
                    <a:pt x="11" y="76"/>
                    <a:pt x="13" y="75"/>
                    <a:pt x="14" y="73"/>
                  </a:cubicBezTo>
                  <a:cubicBezTo>
                    <a:pt x="22" y="52"/>
                    <a:pt x="22" y="52"/>
                    <a:pt x="22" y="52"/>
                  </a:cubicBezTo>
                  <a:cubicBezTo>
                    <a:pt x="23" y="52"/>
                    <a:pt x="23" y="51"/>
                    <a:pt x="23" y="51"/>
                  </a:cubicBezTo>
                  <a:cubicBezTo>
                    <a:pt x="25" y="34"/>
                    <a:pt x="25" y="34"/>
                    <a:pt x="25" y="34"/>
                  </a:cubicBezTo>
                  <a:cubicBezTo>
                    <a:pt x="25" y="34"/>
                    <a:pt x="25" y="34"/>
                    <a:pt x="25" y="34"/>
                  </a:cubicBezTo>
                  <a:cubicBezTo>
                    <a:pt x="37" y="49"/>
                    <a:pt x="37" y="49"/>
                    <a:pt x="37" y="49"/>
                  </a:cubicBezTo>
                  <a:cubicBezTo>
                    <a:pt x="42" y="73"/>
                    <a:pt x="42" y="73"/>
                    <a:pt x="42" y="73"/>
                  </a:cubicBezTo>
                  <a:cubicBezTo>
                    <a:pt x="42" y="76"/>
                    <a:pt x="44" y="77"/>
                    <a:pt x="47" y="77"/>
                  </a:cubicBezTo>
                  <a:cubicBezTo>
                    <a:pt x="47" y="77"/>
                    <a:pt x="47" y="77"/>
                    <a:pt x="48" y="77"/>
                  </a:cubicBezTo>
                  <a:cubicBezTo>
                    <a:pt x="50" y="77"/>
                    <a:pt x="52" y="74"/>
                    <a:pt x="52" y="71"/>
                  </a:cubicBezTo>
                  <a:cubicBezTo>
                    <a:pt x="47" y="45"/>
                    <a:pt x="47" y="45"/>
                    <a:pt x="47" y="45"/>
                  </a:cubicBezTo>
                  <a:cubicBezTo>
                    <a:pt x="47" y="44"/>
                    <a:pt x="46" y="44"/>
                    <a:pt x="46" y="43"/>
                  </a:cubicBezTo>
                  <a:cubicBezTo>
                    <a:pt x="35" y="31"/>
                    <a:pt x="35" y="31"/>
                    <a:pt x="35" y="31"/>
                  </a:cubicBezTo>
                  <a:cubicBezTo>
                    <a:pt x="37" y="14"/>
                    <a:pt x="37" y="14"/>
                    <a:pt x="37" y="14"/>
                  </a:cubicBezTo>
                  <a:cubicBezTo>
                    <a:pt x="52" y="28"/>
                    <a:pt x="52" y="28"/>
                    <a:pt x="52" y="28"/>
                  </a:cubicBezTo>
                  <a:cubicBezTo>
                    <a:pt x="53" y="30"/>
                    <a:pt x="56" y="29"/>
                    <a:pt x="58" y="28"/>
                  </a:cubicBezTo>
                  <a:cubicBezTo>
                    <a:pt x="59" y="26"/>
                    <a:pt x="59" y="23"/>
                    <a:pt x="5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39" name="Oval 64"/>
            <p:cNvSpPr>
              <a:spLocks noChangeArrowheads="1"/>
            </p:cNvSpPr>
            <p:nvPr/>
          </p:nvSpPr>
          <p:spPr bwMode="auto">
            <a:xfrm>
              <a:off x="7726363" y="6324600"/>
              <a:ext cx="74613" cy="762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342" name="Freeform 45"/>
          <p:cNvSpPr>
            <a:spLocks noEditPoints="1"/>
          </p:cNvSpPr>
          <p:nvPr/>
        </p:nvSpPr>
        <p:spPr bwMode="auto">
          <a:xfrm>
            <a:off x="6702650" y="4115591"/>
            <a:ext cx="164408" cy="274374"/>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E7E6E6">
              <a:lumMod val="50000"/>
            </a:srgbClr>
          </a:solidFill>
          <a:ln>
            <a:noFill/>
          </a:ln>
        </p:spPr>
        <p:txBody>
          <a:bodyPr vert="horz" wrap="square" lIns="93256" tIns="46627" rIns="93256" bIns="46627"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srgbClr val="FFFFFF"/>
              </a:solidFill>
              <a:effectLst/>
              <a:uLnTx/>
              <a:uFillTx/>
              <a:latin typeface="Century Gothic" panose="020B0502020202020204"/>
            </a:endParaRPr>
          </a:p>
        </p:txBody>
      </p:sp>
      <p:sp>
        <p:nvSpPr>
          <p:cNvPr id="343" name="Freeform 118"/>
          <p:cNvSpPr>
            <a:spLocks noEditPoints="1"/>
          </p:cNvSpPr>
          <p:nvPr/>
        </p:nvSpPr>
        <p:spPr bwMode="auto">
          <a:xfrm>
            <a:off x="7334959" y="4075868"/>
            <a:ext cx="355094" cy="353820"/>
          </a:xfrm>
          <a:custGeom>
            <a:avLst/>
            <a:gdLst>
              <a:gd name="T0" fmla="*/ 170 w 199"/>
              <a:gd name="T1" fmla="*/ 94 h 198"/>
              <a:gd name="T2" fmla="*/ 171 w 199"/>
              <a:gd name="T3" fmla="*/ 166 h 198"/>
              <a:gd name="T4" fmla="*/ 147 w 199"/>
              <a:gd name="T5" fmla="*/ 186 h 198"/>
              <a:gd name="T6" fmla="*/ 135 w 199"/>
              <a:gd name="T7" fmla="*/ 186 h 198"/>
              <a:gd name="T8" fmla="*/ 135 w 199"/>
              <a:gd name="T9" fmla="*/ 110 h 198"/>
              <a:gd name="T10" fmla="*/ 123 w 199"/>
              <a:gd name="T11" fmla="*/ 98 h 198"/>
              <a:gd name="T12" fmla="*/ 79 w 199"/>
              <a:gd name="T13" fmla="*/ 98 h 198"/>
              <a:gd name="T14" fmla="*/ 67 w 199"/>
              <a:gd name="T15" fmla="*/ 110 h 198"/>
              <a:gd name="T16" fmla="*/ 67 w 199"/>
              <a:gd name="T17" fmla="*/ 186 h 198"/>
              <a:gd name="T18" fmla="*/ 55 w 199"/>
              <a:gd name="T19" fmla="*/ 186 h 198"/>
              <a:gd name="T20" fmla="*/ 31 w 199"/>
              <a:gd name="T21" fmla="*/ 166 h 198"/>
              <a:gd name="T22" fmla="*/ 31 w 199"/>
              <a:gd name="T23" fmla="*/ 94 h 198"/>
              <a:gd name="T24" fmla="*/ 19 w 199"/>
              <a:gd name="T25" fmla="*/ 114 h 198"/>
              <a:gd name="T26" fmla="*/ 19 w 199"/>
              <a:gd name="T27" fmla="*/ 178 h 198"/>
              <a:gd name="T28" fmla="*/ 39 w 199"/>
              <a:gd name="T29" fmla="*/ 198 h 198"/>
              <a:gd name="T30" fmla="*/ 163 w 199"/>
              <a:gd name="T31" fmla="*/ 198 h 198"/>
              <a:gd name="T32" fmla="*/ 183 w 199"/>
              <a:gd name="T33" fmla="*/ 178 h 198"/>
              <a:gd name="T34" fmla="*/ 183 w 199"/>
              <a:gd name="T35" fmla="*/ 114 h 198"/>
              <a:gd name="T36" fmla="*/ 170 w 199"/>
              <a:gd name="T37" fmla="*/ 94 h 198"/>
              <a:gd name="T38" fmla="*/ 95 w 199"/>
              <a:gd name="T39" fmla="*/ 130 h 198"/>
              <a:gd name="T40" fmla="*/ 103 w 199"/>
              <a:gd name="T41" fmla="*/ 121 h 198"/>
              <a:gd name="T42" fmla="*/ 112 w 199"/>
              <a:gd name="T43" fmla="*/ 130 h 198"/>
              <a:gd name="T44" fmla="*/ 103 w 199"/>
              <a:gd name="T45" fmla="*/ 138 h 198"/>
              <a:gd name="T46" fmla="*/ 95 w 199"/>
              <a:gd name="T47" fmla="*/ 130 h 198"/>
              <a:gd name="T48" fmla="*/ 123 w 199"/>
              <a:gd name="T49" fmla="*/ 158 h 198"/>
              <a:gd name="T50" fmla="*/ 103 w 199"/>
              <a:gd name="T51" fmla="*/ 158 h 198"/>
              <a:gd name="T52" fmla="*/ 103 w 199"/>
              <a:gd name="T53" fmla="*/ 150 h 198"/>
              <a:gd name="T54" fmla="*/ 123 w 199"/>
              <a:gd name="T55" fmla="*/ 150 h 198"/>
              <a:gd name="T56" fmla="*/ 123 w 199"/>
              <a:gd name="T57" fmla="*/ 158 h 198"/>
              <a:gd name="T58" fmla="*/ 193 w 199"/>
              <a:gd name="T59" fmla="*/ 73 h 198"/>
              <a:gd name="T60" fmla="*/ 180 w 199"/>
              <a:gd name="T61" fmla="*/ 63 h 198"/>
              <a:gd name="T62" fmla="*/ 100 w 199"/>
              <a:gd name="T63" fmla="*/ 0 h 198"/>
              <a:gd name="T64" fmla="*/ 3 w 199"/>
              <a:gd name="T65" fmla="*/ 74 h 198"/>
              <a:gd name="T66" fmla="*/ 2 w 199"/>
              <a:gd name="T67" fmla="*/ 86 h 198"/>
              <a:gd name="T68" fmla="*/ 15 w 199"/>
              <a:gd name="T69" fmla="*/ 89 h 198"/>
              <a:gd name="T70" fmla="*/ 27 w 199"/>
              <a:gd name="T71" fmla="*/ 80 h 198"/>
              <a:gd name="T72" fmla="*/ 29 w 199"/>
              <a:gd name="T73" fmla="*/ 86 h 198"/>
              <a:gd name="T74" fmla="*/ 42 w 199"/>
              <a:gd name="T75" fmla="*/ 89 h 198"/>
              <a:gd name="T76" fmla="*/ 54 w 199"/>
              <a:gd name="T77" fmla="*/ 80 h 198"/>
              <a:gd name="T78" fmla="*/ 55 w 199"/>
              <a:gd name="T79" fmla="*/ 86 h 198"/>
              <a:gd name="T80" fmla="*/ 68 w 199"/>
              <a:gd name="T81" fmla="*/ 89 h 198"/>
              <a:gd name="T82" fmla="*/ 80 w 199"/>
              <a:gd name="T83" fmla="*/ 80 h 198"/>
              <a:gd name="T84" fmla="*/ 82 w 199"/>
              <a:gd name="T85" fmla="*/ 86 h 198"/>
              <a:gd name="T86" fmla="*/ 95 w 199"/>
              <a:gd name="T87" fmla="*/ 89 h 198"/>
              <a:gd name="T88" fmla="*/ 99 w 199"/>
              <a:gd name="T89" fmla="*/ 86 h 198"/>
              <a:gd name="T90" fmla="*/ 103 w 199"/>
              <a:gd name="T91" fmla="*/ 89 h 198"/>
              <a:gd name="T92" fmla="*/ 116 w 199"/>
              <a:gd name="T93" fmla="*/ 86 h 198"/>
              <a:gd name="T94" fmla="*/ 118 w 199"/>
              <a:gd name="T95" fmla="*/ 80 h 198"/>
              <a:gd name="T96" fmla="*/ 130 w 199"/>
              <a:gd name="T97" fmla="*/ 89 h 198"/>
              <a:gd name="T98" fmla="*/ 143 w 199"/>
              <a:gd name="T99" fmla="*/ 86 h 198"/>
              <a:gd name="T100" fmla="*/ 144 w 199"/>
              <a:gd name="T101" fmla="*/ 80 h 198"/>
              <a:gd name="T102" fmla="*/ 156 w 199"/>
              <a:gd name="T103" fmla="*/ 89 h 198"/>
              <a:gd name="T104" fmla="*/ 169 w 199"/>
              <a:gd name="T105" fmla="*/ 86 h 198"/>
              <a:gd name="T106" fmla="*/ 171 w 199"/>
              <a:gd name="T107" fmla="*/ 80 h 198"/>
              <a:gd name="T108" fmla="*/ 183 w 199"/>
              <a:gd name="T109" fmla="*/ 89 h 198"/>
              <a:gd name="T110" fmla="*/ 196 w 199"/>
              <a:gd name="T111" fmla="*/ 86 h 198"/>
              <a:gd name="T112" fmla="*/ 193 w 199"/>
              <a:gd name="T11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 h="198">
                <a:moveTo>
                  <a:pt x="170" y="94"/>
                </a:moveTo>
                <a:cubicBezTo>
                  <a:pt x="170" y="141"/>
                  <a:pt x="171" y="166"/>
                  <a:pt x="171" y="166"/>
                </a:cubicBezTo>
                <a:cubicBezTo>
                  <a:pt x="171" y="177"/>
                  <a:pt x="158" y="186"/>
                  <a:pt x="147" y="186"/>
                </a:cubicBezTo>
                <a:cubicBezTo>
                  <a:pt x="135" y="186"/>
                  <a:pt x="135" y="186"/>
                  <a:pt x="135" y="186"/>
                </a:cubicBezTo>
                <a:cubicBezTo>
                  <a:pt x="135" y="110"/>
                  <a:pt x="135" y="110"/>
                  <a:pt x="135" y="110"/>
                </a:cubicBezTo>
                <a:cubicBezTo>
                  <a:pt x="135" y="104"/>
                  <a:pt x="129" y="98"/>
                  <a:pt x="123" y="98"/>
                </a:cubicBezTo>
                <a:cubicBezTo>
                  <a:pt x="79" y="98"/>
                  <a:pt x="79" y="98"/>
                  <a:pt x="79" y="98"/>
                </a:cubicBezTo>
                <a:cubicBezTo>
                  <a:pt x="72" y="98"/>
                  <a:pt x="67" y="104"/>
                  <a:pt x="67" y="110"/>
                </a:cubicBezTo>
                <a:cubicBezTo>
                  <a:pt x="67" y="186"/>
                  <a:pt x="67" y="186"/>
                  <a:pt x="67" y="186"/>
                </a:cubicBezTo>
                <a:cubicBezTo>
                  <a:pt x="55" y="186"/>
                  <a:pt x="55" y="186"/>
                  <a:pt x="55" y="186"/>
                </a:cubicBezTo>
                <a:cubicBezTo>
                  <a:pt x="44" y="186"/>
                  <a:pt x="31" y="177"/>
                  <a:pt x="31" y="166"/>
                </a:cubicBezTo>
                <a:cubicBezTo>
                  <a:pt x="31" y="166"/>
                  <a:pt x="31" y="142"/>
                  <a:pt x="31" y="94"/>
                </a:cubicBezTo>
                <a:cubicBezTo>
                  <a:pt x="22" y="96"/>
                  <a:pt x="19" y="104"/>
                  <a:pt x="19" y="114"/>
                </a:cubicBezTo>
                <a:cubicBezTo>
                  <a:pt x="19" y="178"/>
                  <a:pt x="19" y="178"/>
                  <a:pt x="19" y="178"/>
                </a:cubicBezTo>
                <a:cubicBezTo>
                  <a:pt x="19" y="189"/>
                  <a:pt x="28" y="198"/>
                  <a:pt x="39" y="198"/>
                </a:cubicBezTo>
                <a:cubicBezTo>
                  <a:pt x="163" y="198"/>
                  <a:pt x="163" y="198"/>
                  <a:pt x="163" y="198"/>
                </a:cubicBezTo>
                <a:cubicBezTo>
                  <a:pt x="174" y="198"/>
                  <a:pt x="183" y="189"/>
                  <a:pt x="183" y="178"/>
                </a:cubicBezTo>
                <a:cubicBezTo>
                  <a:pt x="183" y="114"/>
                  <a:pt x="183" y="114"/>
                  <a:pt x="183" y="114"/>
                </a:cubicBezTo>
                <a:cubicBezTo>
                  <a:pt x="183" y="104"/>
                  <a:pt x="180" y="96"/>
                  <a:pt x="170" y="94"/>
                </a:cubicBezTo>
                <a:close/>
                <a:moveTo>
                  <a:pt x="95" y="130"/>
                </a:moveTo>
                <a:cubicBezTo>
                  <a:pt x="95" y="125"/>
                  <a:pt x="99" y="121"/>
                  <a:pt x="103" y="121"/>
                </a:cubicBezTo>
                <a:cubicBezTo>
                  <a:pt x="108" y="121"/>
                  <a:pt x="112" y="125"/>
                  <a:pt x="112" y="130"/>
                </a:cubicBezTo>
                <a:cubicBezTo>
                  <a:pt x="112" y="135"/>
                  <a:pt x="108" y="138"/>
                  <a:pt x="103" y="138"/>
                </a:cubicBezTo>
                <a:cubicBezTo>
                  <a:pt x="99" y="138"/>
                  <a:pt x="95" y="135"/>
                  <a:pt x="95" y="130"/>
                </a:cubicBezTo>
                <a:close/>
                <a:moveTo>
                  <a:pt x="123" y="158"/>
                </a:moveTo>
                <a:cubicBezTo>
                  <a:pt x="103" y="158"/>
                  <a:pt x="103" y="158"/>
                  <a:pt x="103" y="158"/>
                </a:cubicBezTo>
                <a:cubicBezTo>
                  <a:pt x="103" y="150"/>
                  <a:pt x="103" y="150"/>
                  <a:pt x="103" y="150"/>
                </a:cubicBezTo>
                <a:cubicBezTo>
                  <a:pt x="123" y="150"/>
                  <a:pt x="123" y="150"/>
                  <a:pt x="123" y="150"/>
                </a:cubicBezTo>
                <a:lnTo>
                  <a:pt x="123" y="158"/>
                </a:lnTo>
                <a:close/>
                <a:moveTo>
                  <a:pt x="193" y="73"/>
                </a:moveTo>
                <a:cubicBezTo>
                  <a:pt x="180" y="63"/>
                  <a:pt x="180" y="63"/>
                  <a:pt x="180" y="63"/>
                </a:cubicBezTo>
                <a:cubicBezTo>
                  <a:pt x="100" y="0"/>
                  <a:pt x="100" y="0"/>
                  <a:pt x="100" y="0"/>
                </a:cubicBezTo>
                <a:cubicBezTo>
                  <a:pt x="3" y="74"/>
                  <a:pt x="3" y="74"/>
                  <a:pt x="3" y="74"/>
                </a:cubicBezTo>
                <a:cubicBezTo>
                  <a:pt x="0" y="77"/>
                  <a:pt x="0" y="82"/>
                  <a:pt x="2" y="86"/>
                </a:cubicBezTo>
                <a:cubicBezTo>
                  <a:pt x="5" y="91"/>
                  <a:pt x="11" y="92"/>
                  <a:pt x="15" y="89"/>
                </a:cubicBezTo>
                <a:cubicBezTo>
                  <a:pt x="27" y="80"/>
                  <a:pt x="27" y="80"/>
                  <a:pt x="27" y="80"/>
                </a:cubicBezTo>
                <a:cubicBezTo>
                  <a:pt x="27" y="82"/>
                  <a:pt x="27" y="84"/>
                  <a:pt x="29" y="86"/>
                </a:cubicBezTo>
                <a:cubicBezTo>
                  <a:pt x="31" y="91"/>
                  <a:pt x="37" y="92"/>
                  <a:pt x="42" y="89"/>
                </a:cubicBezTo>
                <a:cubicBezTo>
                  <a:pt x="54" y="80"/>
                  <a:pt x="54" y="80"/>
                  <a:pt x="54" y="80"/>
                </a:cubicBezTo>
                <a:cubicBezTo>
                  <a:pt x="53" y="82"/>
                  <a:pt x="54" y="84"/>
                  <a:pt x="55" y="86"/>
                </a:cubicBezTo>
                <a:cubicBezTo>
                  <a:pt x="58" y="91"/>
                  <a:pt x="64" y="92"/>
                  <a:pt x="68" y="89"/>
                </a:cubicBezTo>
                <a:cubicBezTo>
                  <a:pt x="80" y="80"/>
                  <a:pt x="80" y="80"/>
                  <a:pt x="80" y="80"/>
                </a:cubicBezTo>
                <a:cubicBezTo>
                  <a:pt x="80" y="82"/>
                  <a:pt x="80" y="84"/>
                  <a:pt x="82" y="86"/>
                </a:cubicBezTo>
                <a:cubicBezTo>
                  <a:pt x="84" y="91"/>
                  <a:pt x="90" y="92"/>
                  <a:pt x="95" y="89"/>
                </a:cubicBezTo>
                <a:cubicBezTo>
                  <a:pt x="99" y="86"/>
                  <a:pt x="99" y="86"/>
                  <a:pt x="99" y="86"/>
                </a:cubicBezTo>
                <a:cubicBezTo>
                  <a:pt x="103" y="89"/>
                  <a:pt x="103" y="89"/>
                  <a:pt x="103" y="89"/>
                </a:cubicBezTo>
                <a:cubicBezTo>
                  <a:pt x="108" y="92"/>
                  <a:pt x="113" y="91"/>
                  <a:pt x="116" y="86"/>
                </a:cubicBezTo>
                <a:cubicBezTo>
                  <a:pt x="118" y="84"/>
                  <a:pt x="118" y="82"/>
                  <a:pt x="118" y="80"/>
                </a:cubicBezTo>
                <a:cubicBezTo>
                  <a:pt x="130" y="89"/>
                  <a:pt x="130" y="89"/>
                  <a:pt x="130" y="89"/>
                </a:cubicBezTo>
                <a:cubicBezTo>
                  <a:pt x="134" y="92"/>
                  <a:pt x="140" y="91"/>
                  <a:pt x="143" y="86"/>
                </a:cubicBezTo>
                <a:cubicBezTo>
                  <a:pt x="144" y="84"/>
                  <a:pt x="145" y="82"/>
                  <a:pt x="144" y="80"/>
                </a:cubicBezTo>
                <a:cubicBezTo>
                  <a:pt x="156" y="89"/>
                  <a:pt x="156" y="89"/>
                  <a:pt x="156" y="89"/>
                </a:cubicBezTo>
                <a:cubicBezTo>
                  <a:pt x="161" y="92"/>
                  <a:pt x="166" y="91"/>
                  <a:pt x="169" y="86"/>
                </a:cubicBezTo>
                <a:cubicBezTo>
                  <a:pt x="171" y="84"/>
                  <a:pt x="171" y="82"/>
                  <a:pt x="171" y="80"/>
                </a:cubicBezTo>
                <a:cubicBezTo>
                  <a:pt x="183" y="89"/>
                  <a:pt x="183" y="89"/>
                  <a:pt x="183" y="89"/>
                </a:cubicBezTo>
                <a:cubicBezTo>
                  <a:pt x="187" y="92"/>
                  <a:pt x="193" y="91"/>
                  <a:pt x="196" y="86"/>
                </a:cubicBezTo>
                <a:cubicBezTo>
                  <a:pt x="199" y="82"/>
                  <a:pt x="197" y="76"/>
                  <a:pt x="193" y="7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4" name="Freeform 119"/>
          <p:cNvSpPr>
            <a:spLocks noEditPoints="1"/>
          </p:cNvSpPr>
          <p:nvPr/>
        </p:nvSpPr>
        <p:spPr bwMode="auto">
          <a:xfrm>
            <a:off x="8068603" y="4077777"/>
            <a:ext cx="357640" cy="350003"/>
          </a:xfrm>
          <a:custGeom>
            <a:avLst/>
            <a:gdLst>
              <a:gd name="T0" fmla="*/ 0 w 200"/>
              <a:gd name="T1" fmla="*/ 176 h 196"/>
              <a:gd name="T2" fmla="*/ 180 w 200"/>
              <a:gd name="T3" fmla="*/ 0 h 196"/>
              <a:gd name="T4" fmla="*/ 180 w 200"/>
              <a:gd name="T5" fmla="*/ 196 h 196"/>
              <a:gd name="T6" fmla="*/ 28 w 200"/>
              <a:gd name="T7" fmla="*/ 8 h 196"/>
              <a:gd name="T8" fmla="*/ 28 w 200"/>
              <a:gd name="T9" fmla="*/ 188 h 196"/>
              <a:gd name="T10" fmla="*/ 192 w 200"/>
              <a:gd name="T11" fmla="*/ 28 h 196"/>
              <a:gd name="T12" fmla="*/ 120 w 200"/>
              <a:gd name="T13" fmla="*/ 180 h 196"/>
              <a:gd name="T14" fmla="*/ 184 w 200"/>
              <a:gd name="T15" fmla="*/ 16 h 196"/>
              <a:gd name="T16" fmla="*/ 168 w 200"/>
              <a:gd name="T17" fmla="*/ 168 h 196"/>
              <a:gd name="T18" fmla="*/ 62 w 200"/>
              <a:gd name="T19" fmla="*/ 95 h 196"/>
              <a:gd name="T20" fmla="*/ 54 w 200"/>
              <a:gd name="T21" fmla="*/ 89 h 196"/>
              <a:gd name="T22" fmla="*/ 65 w 200"/>
              <a:gd name="T23" fmla="*/ 86 h 196"/>
              <a:gd name="T24" fmla="*/ 68 w 200"/>
              <a:gd name="T25" fmla="*/ 78 h 196"/>
              <a:gd name="T26" fmla="*/ 61 w 200"/>
              <a:gd name="T27" fmla="*/ 80 h 196"/>
              <a:gd name="T28" fmla="*/ 47 w 200"/>
              <a:gd name="T29" fmla="*/ 84 h 196"/>
              <a:gd name="T30" fmla="*/ 39 w 200"/>
              <a:gd name="T31" fmla="*/ 88 h 196"/>
              <a:gd name="T32" fmla="*/ 45 w 200"/>
              <a:gd name="T33" fmla="*/ 106 h 196"/>
              <a:gd name="T34" fmla="*/ 50 w 200"/>
              <a:gd name="T35" fmla="*/ 115 h 196"/>
              <a:gd name="T36" fmla="*/ 58 w 200"/>
              <a:gd name="T37" fmla="*/ 104 h 196"/>
              <a:gd name="T38" fmla="*/ 75 w 200"/>
              <a:gd name="T39" fmla="*/ 111 h 196"/>
              <a:gd name="T40" fmla="*/ 59 w 200"/>
              <a:gd name="T41" fmla="*/ 130 h 196"/>
              <a:gd name="T42" fmla="*/ 50 w 200"/>
              <a:gd name="T43" fmla="*/ 129 h 196"/>
              <a:gd name="T44" fmla="*/ 67 w 200"/>
              <a:gd name="T45" fmla="*/ 136 h 196"/>
              <a:gd name="T46" fmla="*/ 115 w 200"/>
              <a:gd name="T47" fmla="*/ 98 h 196"/>
              <a:gd name="T48" fmla="*/ 105 w 200"/>
              <a:gd name="T49" fmla="*/ 97 h 196"/>
              <a:gd name="T50" fmla="*/ 101 w 200"/>
              <a:gd name="T51" fmla="*/ 92 h 196"/>
              <a:gd name="T52" fmla="*/ 96 w 200"/>
              <a:gd name="T53" fmla="*/ 88 h 196"/>
              <a:gd name="T54" fmla="*/ 95 w 200"/>
              <a:gd name="T55" fmla="*/ 96 h 196"/>
              <a:gd name="T56" fmla="*/ 87 w 200"/>
              <a:gd name="T57" fmla="*/ 102 h 196"/>
              <a:gd name="T58" fmla="*/ 98 w 200"/>
              <a:gd name="T59" fmla="*/ 106 h 196"/>
              <a:gd name="T60" fmla="*/ 101 w 200"/>
              <a:gd name="T61" fmla="*/ 115 h 196"/>
              <a:gd name="T62" fmla="*/ 104 w 200"/>
              <a:gd name="T63" fmla="*/ 104 h 196"/>
              <a:gd name="T64" fmla="*/ 112 w 200"/>
              <a:gd name="T65" fmla="*/ 102 h 196"/>
              <a:gd name="T66" fmla="*/ 115 w 200"/>
              <a:gd name="T67" fmla="*/ 98 h 196"/>
              <a:gd name="T68" fmla="*/ 151 w 200"/>
              <a:gd name="T69" fmla="*/ 103 h 196"/>
              <a:gd name="T70" fmla="*/ 135 w 200"/>
              <a:gd name="T71" fmla="*/ 99 h 196"/>
              <a:gd name="T72" fmla="*/ 150 w 200"/>
              <a:gd name="T73" fmla="*/ 75 h 196"/>
              <a:gd name="T74" fmla="*/ 132 w 200"/>
              <a:gd name="T75" fmla="*/ 61 h 196"/>
              <a:gd name="T76" fmla="*/ 118 w 200"/>
              <a:gd name="T77" fmla="*/ 76 h 196"/>
              <a:gd name="T78" fmla="*/ 128 w 200"/>
              <a:gd name="T79" fmla="*/ 71 h 196"/>
              <a:gd name="T80" fmla="*/ 143 w 200"/>
              <a:gd name="T81" fmla="*/ 71 h 196"/>
              <a:gd name="T82" fmla="*/ 128 w 200"/>
              <a:gd name="T83" fmla="*/ 97 h 196"/>
              <a:gd name="T84" fmla="*/ 132 w 200"/>
              <a:gd name="T85" fmla="*/ 116 h 196"/>
              <a:gd name="T86" fmla="*/ 139 w 200"/>
              <a:gd name="T87" fmla="*/ 114 h 196"/>
              <a:gd name="T88" fmla="*/ 153 w 200"/>
              <a:gd name="T89" fmla="*/ 110 h 196"/>
              <a:gd name="T90" fmla="*/ 160 w 200"/>
              <a:gd name="T9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96">
                <a:moveTo>
                  <a:pt x="180" y="196"/>
                </a:moveTo>
                <a:cubicBezTo>
                  <a:pt x="20" y="196"/>
                  <a:pt x="20" y="196"/>
                  <a:pt x="20" y="196"/>
                </a:cubicBezTo>
                <a:cubicBezTo>
                  <a:pt x="9" y="196"/>
                  <a:pt x="0" y="187"/>
                  <a:pt x="0" y="176"/>
                </a:cubicBezTo>
                <a:cubicBezTo>
                  <a:pt x="0" y="20"/>
                  <a:pt x="0" y="20"/>
                  <a:pt x="0" y="20"/>
                </a:cubicBezTo>
                <a:cubicBezTo>
                  <a:pt x="0" y="9"/>
                  <a:pt x="9" y="0"/>
                  <a:pt x="20" y="0"/>
                </a:cubicBezTo>
                <a:cubicBezTo>
                  <a:pt x="180" y="0"/>
                  <a:pt x="180" y="0"/>
                  <a:pt x="180" y="0"/>
                </a:cubicBezTo>
                <a:cubicBezTo>
                  <a:pt x="191" y="0"/>
                  <a:pt x="200" y="9"/>
                  <a:pt x="200" y="20"/>
                </a:cubicBezTo>
                <a:cubicBezTo>
                  <a:pt x="200" y="176"/>
                  <a:pt x="200" y="176"/>
                  <a:pt x="200" y="176"/>
                </a:cubicBezTo>
                <a:cubicBezTo>
                  <a:pt x="200" y="187"/>
                  <a:pt x="191" y="196"/>
                  <a:pt x="180" y="196"/>
                </a:cubicBezTo>
                <a:close/>
                <a:moveTo>
                  <a:pt x="192" y="28"/>
                </a:moveTo>
                <a:cubicBezTo>
                  <a:pt x="192" y="17"/>
                  <a:pt x="183" y="8"/>
                  <a:pt x="172" y="8"/>
                </a:cubicBezTo>
                <a:cubicBezTo>
                  <a:pt x="28" y="8"/>
                  <a:pt x="28" y="8"/>
                  <a:pt x="28" y="8"/>
                </a:cubicBezTo>
                <a:cubicBezTo>
                  <a:pt x="17" y="8"/>
                  <a:pt x="8" y="17"/>
                  <a:pt x="8" y="28"/>
                </a:cubicBezTo>
                <a:cubicBezTo>
                  <a:pt x="8" y="168"/>
                  <a:pt x="8" y="168"/>
                  <a:pt x="8" y="168"/>
                </a:cubicBezTo>
                <a:cubicBezTo>
                  <a:pt x="8" y="179"/>
                  <a:pt x="17" y="188"/>
                  <a:pt x="28" y="188"/>
                </a:cubicBezTo>
                <a:cubicBezTo>
                  <a:pt x="172" y="188"/>
                  <a:pt x="172" y="188"/>
                  <a:pt x="172" y="188"/>
                </a:cubicBezTo>
                <a:cubicBezTo>
                  <a:pt x="183" y="188"/>
                  <a:pt x="192" y="179"/>
                  <a:pt x="192" y="168"/>
                </a:cubicBezTo>
                <a:lnTo>
                  <a:pt x="192" y="28"/>
                </a:lnTo>
                <a:close/>
                <a:moveTo>
                  <a:pt x="168" y="168"/>
                </a:moveTo>
                <a:cubicBezTo>
                  <a:pt x="120" y="168"/>
                  <a:pt x="120" y="168"/>
                  <a:pt x="120" y="168"/>
                </a:cubicBezTo>
                <a:cubicBezTo>
                  <a:pt x="120" y="180"/>
                  <a:pt x="120" y="180"/>
                  <a:pt x="120" y="180"/>
                </a:cubicBezTo>
                <a:cubicBezTo>
                  <a:pt x="16" y="180"/>
                  <a:pt x="16" y="180"/>
                  <a:pt x="16" y="180"/>
                </a:cubicBezTo>
                <a:cubicBezTo>
                  <a:pt x="16" y="16"/>
                  <a:pt x="16" y="16"/>
                  <a:pt x="16" y="16"/>
                </a:cubicBezTo>
                <a:cubicBezTo>
                  <a:pt x="184" y="16"/>
                  <a:pt x="184" y="16"/>
                  <a:pt x="184" y="16"/>
                </a:cubicBezTo>
                <a:cubicBezTo>
                  <a:pt x="184" y="180"/>
                  <a:pt x="184" y="180"/>
                  <a:pt x="184" y="180"/>
                </a:cubicBezTo>
                <a:cubicBezTo>
                  <a:pt x="168" y="180"/>
                  <a:pt x="168" y="180"/>
                  <a:pt x="168" y="180"/>
                </a:cubicBezTo>
                <a:lnTo>
                  <a:pt x="168" y="168"/>
                </a:lnTo>
                <a:close/>
                <a:moveTo>
                  <a:pt x="82" y="109"/>
                </a:moveTo>
                <a:cubicBezTo>
                  <a:pt x="80" y="104"/>
                  <a:pt x="78" y="100"/>
                  <a:pt x="75" y="98"/>
                </a:cubicBezTo>
                <a:cubicBezTo>
                  <a:pt x="71" y="95"/>
                  <a:pt x="67" y="94"/>
                  <a:pt x="62" y="95"/>
                </a:cubicBezTo>
                <a:cubicBezTo>
                  <a:pt x="57" y="96"/>
                  <a:pt x="53" y="99"/>
                  <a:pt x="51" y="102"/>
                </a:cubicBezTo>
                <a:cubicBezTo>
                  <a:pt x="50" y="95"/>
                  <a:pt x="49" y="91"/>
                  <a:pt x="49" y="90"/>
                </a:cubicBezTo>
                <a:cubicBezTo>
                  <a:pt x="54" y="89"/>
                  <a:pt x="54" y="89"/>
                  <a:pt x="54" y="89"/>
                </a:cubicBezTo>
                <a:cubicBezTo>
                  <a:pt x="60" y="87"/>
                  <a:pt x="60" y="87"/>
                  <a:pt x="60" y="87"/>
                </a:cubicBezTo>
                <a:cubicBezTo>
                  <a:pt x="60" y="87"/>
                  <a:pt x="61" y="87"/>
                  <a:pt x="62" y="87"/>
                </a:cubicBezTo>
                <a:cubicBezTo>
                  <a:pt x="63" y="86"/>
                  <a:pt x="64" y="86"/>
                  <a:pt x="65" y="86"/>
                </a:cubicBezTo>
                <a:cubicBezTo>
                  <a:pt x="70" y="84"/>
                  <a:pt x="72" y="82"/>
                  <a:pt x="72" y="80"/>
                </a:cubicBezTo>
                <a:cubicBezTo>
                  <a:pt x="72" y="79"/>
                  <a:pt x="71" y="78"/>
                  <a:pt x="70" y="78"/>
                </a:cubicBezTo>
                <a:cubicBezTo>
                  <a:pt x="69" y="77"/>
                  <a:pt x="68" y="77"/>
                  <a:pt x="68" y="78"/>
                </a:cubicBezTo>
                <a:cubicBezTo>
                  <a:pt x="67" y="78"/>
                  <a:pt x="67" y="78"/>
                  <a:pt x="66" y="78"/>
                </a:cubicBezTo>
                <a:cubicBezTo>
                  <a:pt x="65" y="79"/>
                  <a:pt x="64" y="79"/>
                  <a:pt x="64" y="79"/>
                </a:cubicBezTo>
                <a:cubicBezTo>
                  <a:pt x="63" y="79"/>
                  <a:pt x="62" y="79"/>
                  <a:pt x="61" y="80"/>
                </a:cubicBezTo>
                <a:cubicBezTo>
                  <a:pt x="60" y="80"/>
                  <a:pt x="59" y="80"/>
                  <a:pt x="58" y="80"/>
                </a:cubicBezTo>
                <a:cubicBezTo>
                  <a:pt x="57" y="81"/>
                  <a:pt x="55" y="81"/>
                  <a:pt x="53" y="82"/>
                </a:cubicBezTo>
                <a:cubicBezTo>
                  <a:pt x="50" y="83"/>
                  <a:pt x="48" y="84"/>
                  <a:pt x="47" y="84"/>
                </a:cubicBezTo>
                <a:cubicBezTo>
                  <a:pt x="46" y="84"/>
                  <a:pt x="45" y="84"/>
                  <a:pt x="45" y="84"/>
                </a:cubicBezTo>
                <a:cubicBezTo>
                  <a:pt x="44" y="84"/>
                  <a:pt x="43" y="85"/>
                  <a:pt x="42" y="85"/>
                </a:cubicBezTo>
                <a:cubicBezTo>
                  <a:pt x="40" y="85"/>
                  <a:pt x="39" y="86"/>
                  <a:pt x="39" y="88"/>
                </a:cubicBezTo>
                <a:cubicBezTo>
                  <a:pt x="40" y="88"/>
                  <a:pt x="40" y="89"/>
                  <a:pt x="41" y="90"/>
                </a:cubicBezTo>
                <a:cubicBezTo>
                  <a:pt x="41" y="91"/>
                  <a:pt x="42" y="91"/>
                  <a:pt x="42" y="92"/>
                </a:cubicBezTo>
                <a:cubicBezTo>
                  <a:pt x="42" y="94"/>
                  <a:pt x="43" y="99"/>
                  <a:pt x="45" y="106"/>
                </a:cubicBezTo>
                <a:cubicBezTo>
                  <a:pt x="45" y="110"/>
                  <a:pt x="45" y="112"/>
                  <a:pt x="46" y="113"/>
                </a:cubicBezTo>
                <a:cubicBezTo>
                  <a:pt x="46" y="114"/>
                  <a:pt x="46" y="114"/>
                  <a:pt x="47" y="115"/>
                </a:cubicBezTo>
                <a:cubicBezTo>
                  <a:pt x="48" y="115"/>
                  <a:pt x="49" y="115"/>
                  <a:pt x="50" y="115"/>
                </a:cubicBezTo>
                <a:cubicBezTo>
                  <a:pt x="51" y="115"/>
                  <a:pt x="52" y="114"/>
                  <a:pt x="52" y="113"/>
                </a:cubicBezTo>
                <a:cubicBezTo>
                  <a:pt x="55" y="108"/>
                  <a:pt x="55" y="108"/>
                  <a:pt x="55" y="108"/>
                </a:cubicBezTo>
                <a:cubicBezTo>
                  <a:pt x="56" y="106"/>
                  <a:pt x="57" y="105"/>
                  <a:pt x="58" y="104"/>
                </a:cubicBezTo>
                <a:cubicBezTo>
                  <a:pt x="59" y="103"/>
                  <a:pt x="61" y="102"/>
                  <a:pt x="64" y="101"/>
                </a:cubicBezTo>
                <a:cubicBezTo>
                  <a:pt x="67" y="101"/>
                  <a:pt x="69" y="101"/>
                  <a:pt x="71" y="104"/>
                </a:cubicBezTo>
                <a:cubicBezTo>
                  <a:pt x="73" y="105"/>
                  <a:pt x="74" y="108"/>
                  <a:pt x="75" y="111"/>
                </a:cubicBezTo>
                <a:cubicBezTo>
                  <a:pt x="76" y="115"/>
                  <a:pt x="76" y="119"/>
                  <a:pt x="74" y="123"/>
                </a:cubicBezTo>
                <a:cubicBezTo>
                  <a:pt x="72" y="126"/>
                  <a:pt x="69" y="129"/>
                  <a:pt x="65" y="130"/>
                </a:cubicBezTo>
                <a:cubicBezTo>
                  <a:pt x="63" y="130"/>
                  <a:pt x="61" y="130"/>
                  <a:pt x="59" y="130"/>
                </a:cubicBezTo>
                <a:cubicBezTo>
                  <a:pt x="58" y="129"/>
                  <a:pt x="57" y="129"/>
                  <a:pt x="56" y="128"/>
                </a:cubicBezTo>
                <a:cubicBezTo>
                  <a:pt x="55" y="127"/>
                  <a:pt x="53" y="127"/>
                  <a:pt x="53" y="127"/>
                </a:cubicBezTo>
                <a:cubicBezTo>
                  <a:pt x="52" y="127"/>
                  <a:pt x="51" y="128"/>
                  <a:pt x="50" y="129"/>
                </a:cubicBezTo>
                <a:cubicBezTo>
                  <a:pt x="50" y="129"/>
                  <a:pt x="50" y="130"/>
                  <a:pt x="50" y="131"/>
                </a:cubicBezTo>
                <a:cubicBezTo>
                  <a:pt x="50" y="132"/>
                  <a:pt x="51" y="132"/>
                  <a:pt x="51" y="133"/>
                </a:cubicBezTo>
                <a:cubicBezTo>
                  <a:pt x="55" y="137"/>
                  <a:pt x="61" y="138"/>
                  <a:pt x="67" y="136"/>
                </a:cubicBezTo>
                <a:cubicBezTo>
                  <a:pt x="73" y="135"/>
                  <a:pt x="78" y="131"/>
                  <a:pt x="80" y="126"/>
                </a:cubicBezTo>
                <a:cubicBezTo>
                  <a:pt x="83" y="121"/>
                  <a:pt x="83" y="116"/>
                  <a:pt x="82" y="109"/>
                </a:cubicBezTo>
                <a:close/>
                <a:moveTo>
                  <a:pt x="115" y="98"/>
                </a:moveTo>
                <a:cubicBezTo>
                  <a:pt x="115" y="95"/>
                  <a:pt x="112" y="95"/>
                  <a:pt x="109" y="96"/>
                </a:cubicBezTo>
                <a:cubicBezTo>
                  <a:pt x="108" y="96"/>
                  <a:pt x="108" y="96"/>
                  <a:pt x="107" y="97"/>
                </a:cubicBezTo>
                <a:cubicBezTo>
                  <a:pt x="106" y="97"/>
                  <a:pt x="105" y="97"/>
                  <a:pt x="105" y="97"/>
                </a:cubicBezTo>
                <a:cubicBezTo>
                  <a:pt x="102" y="98"/>
                  <a:pt x="102" y="98"/>
                  <a:pt x="102" y="98"/>
                </a:cubicBezTo>
                <a:cubicBezTo>
                  <a:pt x="101" y="94"/>
                  <a:pt x="101" y="94"/>
                  <a:pt x="101" y="94"/>
                </a:cubicBezTo>
                <a:cubicBezTo>
                  <a:pt x="101" y="93"/>
                  <a:pt x="101" y="93"/>
                  <a:pt x="101" y="92"/>
                </a:cubicBezTo>
                <a:cubicBezTo>
                  <a:pt x="100" y="91"/>
                  <a:pt x="100" y="90"/>
                  <a:pt x="100" y="90"/>
                </a:cubicBezTo>
                <a:cubicBezTo>
                  <a:pt x="100" y="89"/>
                  <a:pt x="100" y="89"/>
                  <a:pt x="99" y="88"/>
                </a:cubicBezTo>
                <a:cubicBezTo>
                  <a:pt x="98" y="88"/>
                  <a:pt x="97" y="88"/>
                  <a:pt x="96" y="88"/>
                </a:cubicBezTo>
                <a:cubicBezTo>
                  <a:pt x="96" y="88"/>
                  <a:pt x="95" y="89"/>
                  <a:pt x="95" y="89"/>
                </a:cubicBezTo>
                <a:cubicBezTo>
                  <a:pt x="94" y="90"/>
                  <a:pt x="94" y="90"/>
                  <a:pt x="94" y="91"/>
                </a:cubicBezTo>
                <a:cubicBezTo>
                  <a:pt x="94" y="92"/>
                  <a:pt x="94" y="93"/>
                  <a:pt x="95" y="96"/>
                </a:cubicBezTo>
                <a:cubicBezTo>
                  <a:pt x="96" y="100"/>
                  <a:pt x="96" y="100"/>
                  <a:pt x="96" y="100"/>
                </a:cubicBezTo>
                <a:cubicBezTo>
                  <a:pt x="93" y="100"/>
                  <a:pt x="91" y="101"/>
                  <a:pt x="90" y="101"/>
                </a:cubicBezTo>
                <a:cubicBezTo>
                  <a:pt x="88" y="102"/>
                  <a:pt x="87" y="102"/>
                  <a:pt x="87" y="102"/>
                </a:cubicBezTo>
                <a:cubicBezTo>
                  <a:pt x="86" y="103"/>
                  <a:pt x="85" y="104"/>
                  <a:pt x="86" y="106"/>
                </a:cubicBezTo>
                <a:cubicBezTo>
                  <a:pt x="86" y="108"/>
                  <a:pt x="88" y="108"/>
                  <a:pt x="92" y="107"/>
                </a:cubicBezTo>
                <a:cubicBezTo>
                  <a:pt x="93" y="107"/>
                  <a:pt x="95" y="106"/>
                  <a:pt x="98" y="106"/>
                </a:cubicBezTo>
                <a:cubicBezTo>
                  <a:pt x="99" y="109"/>
                  <a:pt x="99" y="109"/>
                  <a:pt x="99" y="109"/>
                </a:cubicBezTo>
                <a:cubicBezTo>
                  <a:pt x="100" y="113"/>
                  <a:pt x="100" y="113"/>
                  <a:pt x="100" y="113"/>
                </a:cubicBezTo>
                <a:cubicBezTo>
                  <a:pt x="100" y="114"/>
                  <a:pt x="101" y="115"/>
                  <a:pt x="101" y="115"/>
                </a:cubicBezTo>
                <a:cubicBezTo>
                  <a:pt x="102" y="116"/>
                  <a:pt x="103" y="116"/>
                  <a:pt x="104" y="116"/>
                </a:cubicBezTo>
                <a:cubicBezTo>
                  <a:pt x="106" y="115"/>
                  <a:pt x="106" y="114"/>
                  <a:pt x="106" y="112"/>
                </a:cubicBezTo>
                <a:cubicBezTo>
                  <a:pt x="104" y="104"/>
                  <a:pt x="104" y="104"/>
                  <a:pt x="104" y="104"/>
                </a:cubicBezTo>
                <a:cubicBezTo>
                  <a:pt x="105" y="104"/>
                  <a:pt x="106" y="103"/>
                  <a:pt x="107" y="103"/>
                </a:cubicBezTo>
                <a:cubicBezTo>
                  <a:pt x="111" y="102"/>
                  <a:pt x="111" y="102"/>
                  <a:pt x="111" y="102"/>
                </a:cubicBezTo>
                <a:cubicBezTo>
                  <a:pt x="111" y="102"/>
                  <a:pt x="111" y="102"/>
                  <a:pt x="112" y="102"/>
                </a:cubicBezTo>
                <a:cubicBezTo>
                  <a:pt x="112" y="102"/>
                  <a:pt x="113" y="102"/>
                  <a:pt x="113" y="102"/>
                </a:cubicBezTo>
                <a:cubicBezTo>
                  <a:pt x="114" y="101"/>
                  <a:pt x="115" y="101"/>
                  <a:pt x="115" y="100"/>
                </a:cubicBezTo>
                <a:cubicBezTo>
                  <a:pt x="115" y="99"/>
                  <a:pt x="115" y="98"/>
                  <a:pt x="115" y="98"/>
                </a:cubicBezTo>
                <a:close/>
                <a:moveTo>
                  <a:pt x="160" y="105"/>
                </a:moveTo>
                <a:cubicBezTo>
                  <a:pt x="160" y="104"/>
                  <a:pt x="158" y="103"/>
                  <a:pt x="156" y="103"/>
                </a:cubicBezTo>
                <a:cubicBezTo>
                  <a:pt x="154" y="103"/>
                  <a:pt x="153" y="103"/>
                  <a:pt x="151" y="103"/>
                </a:cubicBezTo>
                <a:cubicBezTo>
                  <a:pt x="149" y="104"/>
                  <a:pt x="145" y="105"/>
                  <a:pt x="141" y="107"/>
                </a:cubicBezTo>
                <a:cubicBezTo>
                  <a:pt x="134" y="109"/>
                  <a:pt x="134" y="109"/>
                  <a:pt x="134" y="109"/>
                </a:cubicBezTo>
                <a:cubicBezTo>
                  <a:pt x="133" y="105"/>
                  <a:pt x="133" y="102"/>
                  <a:pt x="135" y="99"/>
                </a:cubicBezTo>
                <a:cubicBezTo>
                  <a:pt x="136" y="97"/>
                  <a:pt x="138" y="94"/>
                  <a:pt x="142" y="90"/>
                </a:cubicBezTo>
                <a:cubicBezTo>
                  <a:pt x="145" y="87"/>
                  <a:pt x="147" y="84"/>
                  <a:pt x="149" y="81"/>
                </a:cubicBezTo>
                <a:cubicBezTo>
                  <a:pt x="150" y="79"/>
                  <a:pt x="150" y="77"/>
                  <a:pt x="150" y="75"/>
                </a:cubicBezTo>
                <a:cubicBezTo>
                  <a:pt x="150" y="73"/>
                  <a:pt x="150" y="71"/>
                  <a:pt x="149" y="68"/>
                </a:cubicBezTo>
                <a:cubicBezTo>
                  <a:pt x="149" y="65"/>
                  <a:pt x="146" y="62"/>
                  <a:pt x="142" y="61"/>
                </a:cubicBezTo>
                <a:cubicBezTo>
                  <a:pt x="139" y="60"/>
                  <a:pt x="135" y="60"/>
                  <a:pt x="132" y="61"/>
                </a:cubicBezTo>
                <a:cubicBezTo>
                  <a:pt x="129" y="61"/>
                  <a:pt x="126" y="63"/>
                  <a:pt x="124" y="65"/>
                </a:cubicBezTo>
                <a:cubicBezTo>
                  <a:pt x="122" y="67"/>
                  <a:pt x="120" y="69"/>
                  <a:pt x="118" y="73"/>
                </a:cubicBezTo>
                <a:cubicBezTo>
                  <a:pt x="118" y="74"/>
                  <a:pt x="118" y="75"/>
                  <a:pt x="118" y="76"/>
                </a:cubicBezTo>
                <a:cubicBezTo>
                  <a:pt x="118" y="77"/>
                  <a:pt x="120" y="78"/>
                  <a:pt x="122" y="77"/>
                </a:cubicBezTo>
                <a:cubicBezTo>
                  <a:pt x="123" y="77"/>
                  <a:pt x="123" y="77"/>
                  <a:pt x="124" y="76"/>
                </a:cubicBezTo>
                <a:cubicBezTo>
                  <a:pt x="128" y="71"/>
                  <a:pt x="128" y="71"/>
                  <a:pt x="128" y="71"/>
                </a:cubicBezTo>
                <a:cubicBezTo>
                  <a:pt x="130" y="69"/>
                  <a:pt x="131" y="68"/>
                  <a:pt x="133" y="67"/>
                </a:cubicBezTo>
                <a:cubicBezTo>
                  <a:pt x="135" y="67"/>
                  <a:pt x="137" y="67"/>
                  <a:pt x="139" y="67"/>
                </a:cubicBezTo>
                <a:cubicBezTo>
                  <a:pt x="141" y="68"/>
                  <a:pt x="142" y="69"/>
                  <a:pt x="143" y="71"/>
                </a:cubicBezTo>
                <a:cubicBezTo>
                  <a:pt x="143" y="73"/>
                  <a:pt x="143" y="76"/>
                  <a:pt x="142" y="79"/>
                </a:cubicBezTo>
                <a:cubicBezTo>
                  <a:pt x="141" y="80"/>
                  <a:pt x="139" y="83"/>
                  <a:pt x="137" y="86"/>
                </a:cubicBezTo>
                <a:cubicBezTo>
                  <a:pt x="132" y="91"/>
                  <a:pt x="129" y="95"/>
                  <a:pt x="128" y="97"/>
                </a:cubicBezTo>
                <a:cubicBezTo>
                  <a:pt x="126" y="101"/>
                  <a:pt x="126" y="106"/>
                  <a:pt x="127" y="111"/>
                </a:cubicBezTo>
                <a:cubicBezTo>
                  <a:pt x="128" y="113"/>
                  <a:pt x="128" y="114"/>
                  <a:pt x="129" y="115"/>
                </a:cubicBezTo>
                <a:cubicBezTo>
                  <a:pt x="130" y="116"/>
                  <a:pt x="131" y="117"/>
                  <a:pt x="132" y="116"/>
                </a:cubicBezTo>
                <a:cubicBezTo>
                  <a:pt x="133" y="116"/>
                  <a:pt x="133" y="116"/>
                  <a:pt x="134" y="116"/>
                </a:cubicBezTo>
                <a:cubicBezTo>
                  <a:pt x="134" y="116"/>
                  <a:pt x="134" y="116"/>
                  <a:pt x="135" y="116"/>
                </a:cubicBezTo>
                <a:cubicBezTo>
                  <a:pt x="136" y="116"/>
                  <a:pt x="137" y="115"/>
                  <a:pt x="139" y="114"/>
                </a:cubicBezTo>
                <a:cubicBezTo>
                  <a:pt x="140" y="114"/>
                  <a:pt x="141" y="113"/>
                  <a:pt x="142" y="113"/>
                </a:cubicBezTo>
                <a:cubicBezTo>
                  <a:pt x="144" y="113"/>
                  <a:pt x="145" y="112"/>
                  <a:pt x="148" y="112"/>
                </a:cubicBezTo>
                <a:cubicBezTo>
                  <a:pt x="150" y="111"/>
                  <a:pt x="151" y="110"/>
                  <a:pt x="153" y="110"/>
                </a:cubicBezTo>
                <a:cubicBezTo>
                  <a:pt x="153" y="110"/>
                  <a:pt x="154" y="110"/>
                  <a:pt x="155" y="110"/>
                </a:cubicBezTo>
                <a:cubicBezTo>
                  <a:pt x="156" y="110"/>
                  <a:pt x="157" y="110"/>
                  <a:pt x="158" y="110"/>
                </a:cubicBezTo>
                <a:cubicBezTo>
                  <a:pt x="159" y="109"/>
                  <a:pt x="159" y="109"/>
                  <a:pt x="160" y="108"/>
                </a:cubicBezTo>
                <a:cubicBezTo>
                  <a:pt x="160" y="107"/>
                  <a:pt x="160" y="106"/>
                  <a:pt x="160"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5" name="Freeform 120"/>
          <p:cNvSpPr>
            <a:spLocks noEditPoints="1"/>
          </p:cNvSpPr>
          <p:nvPr/>
        </p:nvSpPr>
        <p:spPr bwMode="auto">
          <a:xfrm>
            <a:off x="8802608" y="4073958"/>
            <a:ext cx="357640" cy="357640"/>
          </a:xfrm>
          <a:custGeom>
            <a:avLst/>
            <a:gdLst>
              <a:gd name="T0" fmla="*/ 20 w 200"/>
              <a:gd name="T1" fmla="*/ 200 h 200"/>
              <a:gd name="T2" fmla="*/ 0 w 200"/>
              <a:gd name="T3" fmla="*/ 88 h 200"/>
              <a:gd name="T4" fmla="*/ 12 w 200"/>
              <a:gd name="T5" fmla="*/ 168 h 200"/>
              <a:gd name="T6" fmla="*/ 164 w 200"/>
              <a:gd name="T7" fmla="*/ 188 h 200"/>
              <a:gd name="T8" fmla="*/ 187 w 200"/>
              <a:gd name="T9" fmla="*/ 88 h 200"/>
              <a:gd name="T10" fmla="*/ 200 w 200"/>
              <a:gd name="T11" fmla="*/ 180 h 200"/>
              <a:gd name="T12" fmla="*/ 155 w 200"/>
              <a:gd name="T13" fmla="*/ 137 h 200"/>
              <a:gd name="T14" fmla="*/ 154 w 200"/>
              <a:gd name="T15" fmla="*/ 155 h 200"/>
              <a:gd name="T16" fmla="*/ 131 w 200"/>
              <a:gd name="T17" fmla="*/ 165 h 200"/>
              <a:gd name="T18" fmla="*/ 110 w 200"/>
              <a:gd name="T19" fmla="*/ 157 h 200"/>
              <a:gd name="T20" fmla="*/ 122 w 200"/>
              <a:gd name="T21" fmla="*/ 145 h 200"/>
              <a:gd name="T22" fmla="*/ 131 w 200"/>
              <a:gd name="T23" fmla="*/ 155 h 200"/>
              <a:gd name="T24" fmla="*/ 139 w 200"/>
              <a:gd name="T25" fmla="*/ 145 h 200"/>
              <a:gd name="T26" fmla="*/ 131 w 200"/>
              <a:gd name="T27" fmla="*/ 136 h 200"/>
              <a:gd name="T28" fmla="*/ 126 w 200"/>
              <a:gd name="T29" fmla="*/ 125 h 200"/>
              <a:gd name="T30" fmla="*/ 134 w 200"/>
              <a:gd name="T31" fmla="*/ 123 h 200"/>
              <a:gd name="T32" fmla="*/ 134 w 200"/>
              <a:gd name="T33" fmla="*/ 113 h 200"/>
              <a:gd name="T34" fmla="*/ 125 w 200"/>
              <a:gd name="T35" fmla="*/ 113 h 200"/>
              <a:gd name="T36" fmla="*/ 106 w 200"/>
              <a:gd name="T37" fmla="*/ 117 h 200"/>
              <a:gd name="T38" fmla="*/ 130 w 200"/>
              <a:gd name="T39" fmla="*/ 100 h 200"/>
              <a:gd name="T40" fmla="*/ 153 w 200"/>
              <a:gd name="T41" fmla="*/ 116 h 200"/>
              <a:gd name="T42" fmla="*/ 144 w 200"/>
              <a:gd name="T43" fmla="*/ 130 h 200"/>
              <a:gd name="T44" fmla="*/ 155 w 200"/>
              <a:gd name="T45" fmla="*/ 137 h 200"/>
              <a:gd name="T46" fmla="*/ 43 w 200"/>
              <a:gd name="T47" fmla="*/ 164 h 200"/>
              <a:gd name="T48" fmla="*/ 66 w 200"/>
              <a:gd name="T49" fmla="*/ 134 h 200"/>
              <a:gd name="T50" fmla="*/ 78 w 200"/>
              <a:gd name="T51" fmla="*/ 119 h 200"/>
              <a:gd name="T52" fmla="*/ 70 w 200"/>
              <a:gd name="T53" fmla="*/ 112 h 200"/>
              <a:gd name="T54" fmla="*/ 62 w 200"/>
              <a:gd name="T55" fmla="*/ 120 h 200"/>
              <a:gd name="T56" fmla="*/ 48 w 200"/>
              <a:gd name="T57" fmla="*/ 109 h 200"/>
              <a:gd name="T58" fmla="*/ 70 w 200"/>
              <a:gd name="T59" fmla="*/ 100 h 200"/>
              <a:gd name="T60" fmla="*/ 92 w 200"/>
              <a:gd name="T61" fmla="*/ 109 h 200"/>
              <a:gd name="T62" fmla="*/ 92 w 200"/>
              <a:gd name="T63" fmla="*/ 130 h 200"/>
              <a:gd name="T64" fmla="*/ 72 w 200"/>
              <a:gd name="T65" fmla="*/ 146 h 200"/>
              <a:gd name="T66" fmla="*/ 95 w 200"/>
              <a:gd name="T67" fmla="*/ 150 h 200"/>
              <a:gd name="T68" fmla="*/ 0 w 200"/>
              <a:gd name="T69" fmla="*/ 36 h 200"/>
              <a:gd name="T70" fmla="*/ 28 w 200"/>
              <a:gd name="T71" fmla="*/ 16 h 200"/>
              <a:gd name="T72" fmla="*/ 44 w 200"/>
              <a:gd name="T73" fmla="*/ 72 h 200"/>
              <a:gd name="T74" fmla="*/ 60 w 200"/>
              <a:gd name="T75" fmla="*/ 16 h 200"/>
              <a:gd name="T76" fmla="*/ 140 w 200"/>
              <a:gd name="T77" fmla="*/ 56 h 200"/>
              <a:gd name="T78" fmla="*/ 172 w 200"/>
              <a:gd name="T79" fmla="*/ 56 h 200"/>
              <a:gd name="T80" fmla="*/ 180 w 200"/>
              <a:gd name="T81" fmla="*/ 16 h 200"/>
              <a:gd name="T82" fmla="*/ 200 w 200"/>
              <a:gd name="T83" fmla="*/ 80 h 200"/>
              <a:gd name="T84" fmla="*/ 0 w 200"/>
              <a:gd name="T85" fmla="*/ 36 h 200"/>
              <a:gd name="T86" fmla="*/ 144 w 200"/>
              <a:gd name="T87" fmla="*/ 52 h 200"/>
              <a:gd name="T88" fmla="*/ 156 w 200"/>
              <a:gd name="T89" fmla="*/ 0 h 200"/>
              <a:gd name="T90" fmla="*/ 168 w 200"/>
              <a:gd name="T91" fmla="*/ 52 h 200"/>
              <a:gd name="T92" fmla="*/ 44 w 200"/>
              <a:gd name="T93" fmla="*/ 64 h 200"/>
              <a:gd name="T94" fmla="*/ 32 w 200"/>
              <a:gd name="T95" fmla="*/ 12 h 200"/>
              <a:gd name="T96" fmla="*/ 56 w 200"/>
              <a:gd name="T97" fmla="*/ 12 h 200"/>
              <a:gd name="T98" fmla="*/ 44 w 200"/>
              <a:gd name="T9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2" y="88"/>
                  <a:pt x="12" y="88"/>
                  <a:pt x="12"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7" y="88"/>
                </a:cubicBezTo>
                <a:cubicBezTo>
                  <a:pt x="200" y="88"/>
                  <a:pt x="200" y="88"/>
                  <a:pt x="200" y="88"/>
                </a:cubicBezTo>
                <a:cubicBezTo>
                  <a:pt x="200" y="180"/>
                  <a:pt x="200" y="180"/>
                  <a:pt x="200" y="180"/>
                </a:cubicBezTo>
                <a:cubicBezTo>
                  <a:pt x="200" y="191"/>
                  <a:pt x="191" y="200"/>
                  <a:pt x="180" y="200"/>
                </a:cubicBezTo>
                <a:close/>
                <a:moveTo>
                  <a:pt x="155" y="137"/>
                </a:moveTo>
                <a:cubicBezTo>
                  <a:pt x="156" y="139"/>
                  <a:pt x="157" y="141"/>
                  <a:pt x="157" y="144"/>
                </a:cubicBezTo>
                <a:cubicBezTo>
                  <a:pt x="157" y="148"/>
                  <a:pt x="156" y="152"/>
                  <a:pt x="154" y="155"/>
                </a:cubicBezTo>
                <a:cubicBezTo>
                  <a:pt x="152" y="158"/>
                  <a:pt x="149" y="161"/>
                  <a:pt x="145" y="163"/>
                </a:cubicBezTo>
                <a:cubicBezTo>
                  <a:pt x="142" y="165"/>
                  <a:pt x="137" y="165"/>
                  <a:pt x="131" y="165"/>
                </a:cubicBezTo>
                <a:cubicBezTo>
                  <a:pt x="126" y="165"/>
                  <a:pt x="121" y="165"/>
                  <a:pt x="118" y="163"/>
                </a:cubicBezTo>
                <a:cubicBezTo>
                  <a:pt x="114" y="162"/>
                  <a:pt x="112" y="160"/>
                  <a:pt x="110" y="157"/>
                </a:cubicBezTo>
                <a:cubicBezTo>
                  <a:pt x="107" y="155"/>
                  <a:pt x="106" y="152"/>
                  <a:pt x="105" y="148"/>
                </a:cubicBezTo>
                <a:cubicBezTo>
                  <a:pt x="122" y="145"/>
                  <a:pt x="122" y="145"/>
                  <a:pt x="122" y="145"/>
                </a:cubicBezTo>
                <a:cubicBezTo>
                  <a:pt x="123" y="149"/>
                  <a:pt x="124" y="151"/>
                  <a:pt x="125" y="153"/>
                </a:cubicBezTo>
                <a:cubicBezTo>
                  <a:pt x="127" y="154"/>
                  <a:pt x="129" y="155"/>
                  <a:pt x="131" y="155"/>
                </a:cubicBezTo>
                <a:cubicBezTo>
                  <a:pt x="133" y="155"/>
                  <a:pt x="135" y="154"/>
                  <a:pt x="137" y="152"/>
                </a:cubicBezTo>
                <a:cubicBezTo>
                  <a:pt x="138" y="150"/>
                  <a:pt x="139" y="148"/>
                  <a:pt x="139" y="145"/>
                </a:cubicBezTo>
                <a:cubicBezTo>
                  <a:pt x="139" y="142"/>
                  <a:pt x="138" y="140"/>
                  <a:pt x="137" y="139"/>
                </a:cubicBezTo>
                <a:cubicBezTo>
                  <a:pt x="135" y="137"/>
                  <a:pt x="133" y="136"/>
                  <a:pt x="131" y="136"/>
                </a:cubicBezTo>
                <a:cubicBezTo>
                  <a:pt x="129" y="136"/>
                  <a:pt x="127" y="136"/>
                  <a:pt x="125" y="137"/>
                </a:cubicBezTo>
                <a:cubicBezTo>
                  <a:pt x="126" y="125"/>
                  <a:pt x="126" y="125"/>
                  <a:pt x="126" y="125"/>
                </a:cubicBezTo>
                <a:cubicBezTo>
                  <a:pt x="127" y="125"/>
                  <a:pt x="128" y="125"/>
                  <a:pt x="128" y="125"/>
                </a:cubicBezTo>
                <a:cubicBezTo>
                  <a:pt x="130" y="125"/>
                  <a:pt x="132" y="124"/>
                  <a:pt x="134" y="123"/>
                </a:cubicBezTo>
                <a:cubicBezTo>
                  <a:pt x="135" y="121"/>
                  <a:pt x="136" y="119"/>
                  <a:pt x="136" y="117"/>
                </a:cubicBezTo>
                <a:cubicBezTo>
                  <a:pt x="136" y="116"/>
                  <a:pt x="136" y="114"/>
                  <a:pt x="134" y="113"/>
                </a:cubicBezTo>
                <a:cubicBezTo>
                  <a:pt x="133" y="112"/>
                  <a:pt x="132" y="111"/>
                  <a:pt x="130" y="111"/>
                </a:cubicBezTo>
                <a:cubicBezTo>
                  <a:pt x="128" y="111"/>
                  <a:pt x="126" y="112"/>
                  <a:pt x="125" y="113"/>
                </a:cubicBezTo>
                <a:cubicBezTo>
                  <a:pt x="123" y="114"/>
                  <a:pt x="123" y="116"/>
                  <a:pt x="122" y="120"/>
                </a:cubicBezTo>
                <a:cubicBezTo>
                  <a:pt x="106" y="117"/>
                  <a:pt x="106" y="117"/>
                  <a:pt x="106" y="117"/>
                </a:cubicBezTo>
                <a:cubicBezTo>
                  <a:pt x="107" y="111"/>
                  <a:pt x="110" y="107"/>
                  <a:pt x="113" y="104"/>
                </a:cubicBezTo>
                <a:cubicBezTo>
                  <a:pt x="117" y="102"/>
                  <a:pt x="123" y="100"/>
                  <a:pt x="130" y="100"/>
                </a:cubicBezTo>
                <a:cubicBezTo>
                  <a:pt x="138" y="100"/>
                  <a:pt x="144" y="102"/>
                  <a:pt x="148" y="105"/>
                </a:cubicBezTo>
                <a:cubicBezTo>
                  <a:pt x="152" y="108"/>
                  <a:pt x="153" y="112"/>
                  <a:pt x="153" y="116"/>
                </a:cubicBezTo>
                <a:cubicBezTo>
                  <a:pt x="153" y="119"/>
                  <a:pt x="153" y="122"/>
                  <a:pt x="151" y="124"/>
                </a:cubicBezTo>
                <a:cubicBezTo>
                  <a:pt x="150" y="126"/>
                  <a:pt x="147" y="128"/>
                  <a:pt x="144" y="130"/>
                </a:cubicBezTo>
                <a:cubicBezTo>
                  <a:pt x="147" y="130"/>
                  <a:pt x="149" y="131"/>
                  <a:pt x="150" y="132"/>
                </a:cubicBezTo>
                <a:cubicBezTo>
                  <a:pt x="152" y="133"/>
                  <a:pt x="154" y="135"/>
                  <a:pt x="155" y="137"/>
                </a:cubicBezTo>
                <a:close/>
                <a:moveTo>
                  <a:pt x="95" y="164"/>
                </a:moveTo>
                <a:cubicBezTo>
                  <a:pt x="43" y="164"/>
                  <a:pt x="43" y="164"/>
                  <a:pt x="43" y="164"/>
                </a:cubicBezTo>
                <a:cubicBezTo>
                  <a:pt x="44" y="159"/>
                  <a:pt x="45" y="154"/>
                  <a:pt x="48" y="150"/>
                </a:cubicBezTo>
                <a:cubicBezTo>
                  <a:pt x="51" y="145"/>
                  <a:pt x="57" y="140"/>
                  <a:pt x="66" y="134"/>
                </a:cubicBezTo>
                <a:cubicBezTo>
                  <a:pt x="71" y="130"/>
                  <a:pt x="74" y="127"/>
                  <a:pt x="75" y="125"/>
                </a:cubicBezTo>
                <a:cubicBezTo>
                  <a:pt x="77" y="123"/>
                  <a:pt x="78" y="121"/>
                  <a:pt x="78" y="119"/>
                </a:cubicBezTo>
                <a:cubicBezTo>
                  <a:pt x="78" y="117"/>
                  <a:pt x="77" y="116"/>
                  <a:pt x="75" y="114"/>
                </a:cubicBezTo>
                <a:cubicBezTo>
                  <a:pt x="74" y="113"/>
                  <a:pt x="72" y="112"/>
                  <a:pt x="70" y="112"/>
                </a:cubicBezTo>
                <a:cubicBezTo>
                  <a:pt x="68" y="112"/>
                  <a:pt x="66" y="113"/>
                  <a:pt x="65" y="114"/>
                </a:cubicBezTo>
                <a:cubicBezTo>
                  <a:pt x="63" y="116"/>
                  <a:pt x="62" y="117"/>
                  <a:pt x="62" y="120"/>
                </a:cubicBezTo>
                <a:cubicBezTo>
                  <a:pt x="44" y="120"/>
                  <a:pt x="44" y="120"/>
                  <a:pt x="44" y="120"/>
                </a:cubicBezTo>
                <a:cubicBezTo>
                  <a:pt x="45" y="115"/>
                  <a:pt x="46" y="112"/>
                  <a:pt x="48" y="109"/>
                </a:cubicBezTo>
                <a:cubicBezTo>
                  <a:pt x="50" y="106"/>
                  <a:pt x="52" y="104"/>
                  <a:pt x="56" y="102"/>
                </a:cubicBezTo>
                <a:cubicBezTo>
                  <a:pt x="59" y="101"/>
                  <a:pt x="64" y="100"/>
                  <a:pt x="70" y="100"/>
                </a:cubicBezTo>
                <a:cubicBezTo>
                  <a:pt x="76" y="100"/>
                  <a:pt x="81" y="101"/>
                  <a:pt x="84" y="102"/>
                </a:cubicBezTo>
                <a:cubicBezTo>
                  <a:pt x="87" y="104"/>
                  <a:pt x="90" y="106"/>
                  <a:pt x="92" y="109"/>
                </a:cubicBezTo>
                <a:cubicBezTo>
                  <a:pt x="94" y="112"/>
                  <a:pt x="95" y="115"/>
                  <a:pt x="95" y="119"/>
                </a:cubicBezTo>
                <a:cubicBezTo>
                  <a:pt x="95" y="122"/>
                  <a:pt x="94" y="126"/>
                  <a:pt x="92" y="130"/>
                </a:cubicBezTo>
                <a:cubicBezTo>
                  <a:pt x="89" y="133"/>
                  <a:pt x="85" y="137"/>
                  <a:pt x="79" y="141"/>
                </a:cubicBezTo>
                <a:cubicBezTo>
                  <a:pt x="76" y="144"/>
                  <a:pt x="73" y="145"/>
                  <a:pt x="72" y="146"/>
                </a:cubicBezTo>
                <a:cubicBezTo>
                  <a:pt x="71" y="147"/>
                  <a:pt x="70" y="148"/>
                  <a:pt x="68" y="150"/>
                </a:cubicBezTo>
                <a:cubicBezTo>
                  <a:pt x="95" y="150"/>
                  <a:pt x="95" y="150"/>
                  <a:pt x="95" y="150"/>
                </a:cubicBezTo>
                <a:lnTo>
                  <a:pt x="95" y="164"/>
                </a:lnTo>
                <a:close/>
                <a:moveTo>
                  <a:pt x="0" y="36"/>
                </a:moveTo>
                <a:cubicBezTo>
                  <a:pt x="0" y="25"/>
                  <a:pt x="9" y="16"/>
                  <a:pt x="20" y="16"/>
                </a:cubicBezTo>
                <a:cubicBezTo>
                  <a:pt x="28" y="16"/>
                  <a:pt x="28" y="16"/>
                  <a:pt x="28" y="16"/>
                </a:cubicBezTo>
                <a:cubicBezTo>
                  <a:pt x="28" y="56"/>
                  <a:pt x="28" y="56"/>
                  <a:pt x="28" y="56"/>
                </a:cubicBezTo>
                <a:cubicBezTo>
                  <a:pt x="28" y="65"/>
                  <a:pt x="35" y="72"/>
                  <a:pt x="44" y="72"/>
                </a:cubicBezTo>
                <a:cubicBezTo>
                  <a:pt x="53" y="72"/>
                  <a:pt x="60" y="65"/>
                  <a:pt x="60" y="56"/>
                </a:cubicBezTo>
                <a:cubicBezTo>
                  <a:pt x="60" y="16"/>
                  <a:pt x="60" y="16"/>
                  <a:pt x="60" y="16"/>
                </a:cubicBezTo>
                <a:cubicBezTo>
                  <a:pt x="140" y="16"/>
                  <a:pt x="140" y="16"/>
                  <a:pt x="140" y="16"/>
                </a:cubicBezTo>
                <a:cubicBezTo>
                  <a:pt x="140" y="56"/>
                  <a:pt x="140" y="56"/>
                  <a:pt x="140" y="56"/>
                </a:cubicBezTo>
                <a:cubicBezTo>
                  <a:pt x="140" y="65"/>
                  <a:pt x="147" y="72"/>
                  <a:pt x="156" y="72"/>
                </a:cubicBezTo>
                <a:cubicBezTo>
                  <a:pt x="165" y="72"/>
                  <a:pt x="172" y="65"/>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4" y="80"/>
                  <a:pt x="96" y="80"/>
                  <a:pt x="0" y="80"/>
                </a:cubicBezTo>
                <a:lnTo>
                  <a:pt x="0" y="36"/>
                </a:lnTo>
                <a:close/>
                <a:moveTo>
                  <a:pt x="156" y="64"/>
                </a:moveTo>
                <a:cubicBezTo>
                  <a:pt x="149" y="64"/>
                  <a:pt x="144" y="59"/>
                  <a:pt x="144" y="52"/>
                </a:cubicBezTo>
                <a:cubicBezTo>
                  <a:pt x="144" y="12"/>
                  <a:pt x="144" y="12"/>
                  <a:pt x="144" y="12"/>
                </a:cubicBezTo>
                <a:cubicBezTo>
                  <a:pt x="144" y="6"/>
                  <a:pt x="149" y="0"/>
                  <a:pt x="156" y="0"/>
                </a:cubicBezTo>
                <a:cubicBezTo>
                  <a:pt x="162" y="0"/>
                  <a:pt x="168" y="6"/>
                  <a:pt x="168" y="12"/>
                </a:cubicBezTo>
                <a:cubicBezTo>
                  <a:pt x="168" y="52"/>
                  <a:pt x="168" y="52"/>
                  <a:pt x="168" y="52"/>
                </a:cubicBezTo>
                <a:cubicBezTo>
                  <a:pt x="168" y="59"/>
                  <a:pt x="162" y="64"/>
                  <a:pt x="156" y="64"/>
                </a:cubicBezTo>
                <a:close/>
                <a:moveTo>
                  <a:pt x="44" y="64"/>
                </a:moveTo>
                <a:cubicBezTo>
                  <a:pt x="37" y="64"/>
                  <a:pt x="32" y="59"/>
                  <a:pt x="32" y="52"/>
                </a:cubicBezTo>
                <a:cubicBezTo>
                  <a:pt x="32" y="12"/>
                  <a:pt x="32" y="12"/>
                  <a:pt x="32" y="12"/>
                </a:cubicBezTo>
                <a:cubicBezTo>
                  <a:pt x="32" y="6"/>
                  <a:pt x="37" y="0"/>
                  <a:pt x="44" y="0"/>
                </a:cubicBezTo>
                <a:cubicBezTo>
                  <a:pt x="50" y="0"/>
                  <a:pt x="56" y="6"/>
                  <a:pt x="56" y="12"/>
                </a:cubicBezTo>
                <a:cubicBezTo>
                  <a:pt x="56" y="52"/>
                  <a:pt x="56" y="52"/>
                  <a:pt x="56" y="52"/>
                </a:cubicBezTo>
                <a:cubicBezTo>
                  <a:pt x="56" y="59"/>
                  <a:pt x="50" y="64"/>
                  <a:pt x="44" y="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6" name="Freeform 121"/>
          <p:cNvSpPr>
            <a:spLocks noEditPoints="1"/>
          </p:cNvSpPr>
          <p:nvPr/>
        </p:nvSpPr>
        <p:spPr bwMode="auto">
          <a:xfrm>
            <a:off x="9527463" y="4074595"/>
            <a:ext cx="357640" cy="356366"/>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7" name="Freeform 122"/>
          <p:cNvSpPr>
            <a:spLocks noEditPoints="1"/>
          </p:cNvSpPr>
          <p:nvPr/>
        </p:nvSpPr>
        <p:spPr bwMode="auto">
          <a:xfrm>
            <a:off x="10258055" y="4086050"/>
            <a:ext cx="357640" cy="333457"/>
          </a:xfrm>
          <a:custGeom>
            <a:avLst/>
            <a:gdLst>
              <a:gd name="T0" fmla="*/ 117 w 200"/>
              <a:gd name="T1" fmla="*/ 132 h 187"/>
              <a:gd name="T2" fmla="*/ 103 w 200"/>
              <a:gd name="T3" fmla="*/ 117 h 187"/>
              <a:gd name="T4" fmla="*/ 103 w 200"/>
              <a:gd name="T5" fmla="*/ 104 h 187"/>
              <a:gd name="T6" fmla="*/ 117 w 200"/>
              <a:gd name="T7" fmla="*/ 91 h 187"/>
              <a:gd name="T8" fmla="*/ 200 w 200"/>
              <a:gd name="T9" fmla="*/ 91 h 187"/>
              <a:gd name="T10" fmla="*/ 200 w 200"/>
              <a:gd name="T11" fmla="*/ 132 h 187"/>
              <a:gd name="T12" fmla="*/ 117 w 200"/>
              <a:gd name="T13" fmla="*/ 132 h 187"/>
              <a:gd name="T14" fmla="*/ 127 w 200"/>
              <a:gd name="T15" fmla="*/ 100 h 187"/>
              <a:gd name="T16" fmla="*/ 117 w 200"/>
              <a:gd name="T17" fmla="*/ 110 h 187"/>
              <a:gd name="T18" fmla="*/ 127 w 200"/>
              <a:gd name="T19" fmla="*/ 121 h 187"/>
              <a:gd name="T20" fmla="*/ 138 w 200"/>
              <a:gd name="T21" fmla="*/ 110 h 187"/>
              <a:gd name="T22" fmla="*/ 127 w 200"/>
              <a:gd name="T23" fmla="*/ 100 h 187"/>
              <a:gd name="T24" fmla="*/ 96 w 200"/>
              <a:gd name="T25" fmla="*/ 103 h 187"/>
              <a:gd name="T26" fmla="*/ 96 w 200"/>
              <a:gd name="T27" fmla="*/ 117 h 187"/>
              <a:gd name="T28" fmla="*/ 117 w 200"/>
              <a:gd name="T29" fmla="*/ 139 h 187"/>
              <a:gd name="T30" fmla="*/ 188 w 200"/>
              <a:gd name="T31" fmla="*/ 139 h 187"/>
              <a:gd name="T32" fmla="*/ 188 w 200"/>
              <a:gd name="T33" fmla="*/ 165 h 187"/>
              <a:gd name="T34" fmla="*/ 165 w 200"/>
              <a:gd name="T35" fmla="*/ 187 h 187"/>
              <a:gd name="T36" fmla="*/ 20 w 200"/>
              <a:gd name="T37" fmla="*/ 187 h 187"/>
              <a:gd name="T38" fmla="*/ 0 w 200"/>
              <a:gd name="T39" fmla="*/ 165 h 187"/>
              <a:gd name="T40" fmla="*/ 0 w 200"/>
              <a:gd name="T41" fmla="*/ 34 h 187"/>
              <a:gd name="T42" fmla="*/ 20 w 200"/>
              <a:gd name="T43" fmla="*/ 12 h 187"/>
              <a:gd name="T44" fmla="*/ 87 w 200"/>
              <a:gd name="T45" fmla="*/ 12 h 187"/>
              <a:gd name="T46" fmla="*/ 71 w 200"/>
              <a:gd name="T47" fmla="*/ 23 h 187"/>
              <a:gd name="T48" fmla="*/ 17 w 200"/>
              <a:gd name="T49" fmla="*/ 23 h 187"/>
              <a:gd name="T50" fmla="*/ 7 w 200"/>
              <a:gd name="T51" fmla="*/ 31 h 187"/>
              <a:gd name="T52" fmla="*/ 17 w 200"/>
              <a:gd name="T53" fmla="*/ 39 h 187"/>
              <a:gd name="T54" fmla="*/ 188 w 200"/>
              <a:gd name="T55" fmla="*/ 39 h 187"/>
              <a:gd name="T56" fmla="*/ 188 w 200"/>
              <a:gd name="T57" fmla="*/ 83 h 187"/>
              <a:gd name="T58" fmla="*/ 117 w 200"/>
              <a:gd name="T59" fmla="*/ 83 h 187"/>
              <a:gd name="T60" fmla="*/ 96 w 200"/>
              <a:gd name="T61" fmla="*/ 103 h 187"/>
              <a:gd name="T62" fmla="*/ 20 w 200"/>
              <a:gd name="T63" fmla="*/ 56 h 187"/>
              <a:gd name="T64" fmla="*/ 12 w 200"/>
              <a:gd name="T65" fmla="*/ 56 h 187"/>
              <a:gd name="T66" fmla="*/ 12 w 200"/>
              <a:gd name="T67" fmla="*/ 72 h 187"/>
              <a:gd name="T68" fmla="*/ 20 w 200"/>
              <a:gd name="T69" fmla="*/ 72 h 187"/>
              <a:gd name="T70" fmla="*/ 20 w 200"/>
              <a:gd name="T71" fmla="*/ 56 h 187"/>
              <a:gd name="T72" fmla="*/ 20 w 200"/>
              <a:gd name="T73" fmla="*/ 88 h 187"/>
              <a:gd name="T74" fmla="*/ 12 w 200"/>
              <a:gd name="T75" fmla="*/ 88 h 187"/>
              <a:gd name="T76" fmla="*/ 12 w 200"/>
              <a:gd name="T77" fmla="*/ 104 h 187"/>
              <a:gd name="T78" fmla="*/ 20 w 200"/>
              <a:gd name="T79" fmla="*/ 104 h 187"/>
              <a:gd name="T80" fmla="*/ 20 w 200"/>
              <a:gd name="T81" fmla="*/ 88 h 187"/>
              <a:gd name="T82" fmla="*/ 20 w 200"/>
              <a:gd name="T83" fmla="*/ 120 h 187"/>
              <a:gd name="T84" fmla="*/ 12 w 200"/>
              <a:gd name="T85" fmla="*/ 120 h 187"/>
              <a:gd name="T86" fmla="*/ 12 w 200"/>
              <a:gd name="T87" fmla="*/ 136 h 187"/>
              <a:gd name="T88" fmla="*/ 20 w 200"/>
              <a:gd name="T89" fmla="*/ 136 h 187"/>
              <a:gd name="T90" fmla="*/ 20 w 200"/>
              <a:gd name="T91" fmla="*/ 120 h 187"/>
              <a:gd name="T92" fmla="*/ 20 w 200"/>
              <a:gd name="T93" fmla="*/ 152 h 187"/>
              <a:gd name="T94" fmla="*/ 12 w 200"/>
              <a:gd name="T95" fmla="*/ 152 h 187"/>
              <a:gd name="T96" fmla="*/ 12 w 200"/>
              <a:gd name="T97" fmla="*/ 168 h 187"/>
              <a:gd name="T98" fmla="*/ 20 w 200"/>
              <a:gd name="T99" fmla="*/ 168 h 187"/>
              <a:gd name="T100" fmla="*/ 20 w 200"/>
              <a:gd name="T101" fmla="*/ 152 h 187"/>
              <a:gd name="T102" fmla="*/ 55 w 200"/>
              <a:gd name="T103" fmla="*/ 35 h 187"/>
              <a:gd name="T104" fmla="*/ 136 w 200"/>
              <a:gd name="T105" fmla="*/ 0 h 187"/>
              <a:gd name="T106" fmla="*/ 151 w 200"/>
              <a:gd name="T107" fmla="*/ 35 h 187"/>
              <a:gd name="T108" fmla="*/ 55 w 200"/>
              <a:gd name="T109" fmla="*/ 35 h 187"/>
              <a:gd name="T110" fmla="*/ 149 w 200"/>
              <a:gd name="T111" fmla="*/ 12 h 187"/>
              <a:gd name="T112" fmla="*/ 165 w 200"/>
              <a:gd name="T113" fmla="*/ 12 h 187"/>
              <a:gd name="T114" fmla="*/ 181 w 200"/>
              <a:gd name="T115" fmla="*/ 23 h 187"/>
              <a:gd name="T116" fmla="*/ 152 w 200"/>
              <a:gd name="T117" fmla="*/ 23 h 187"/>
              <a:gd name="T118" fmla="*/ 149 w 200"/>
              <a:gd name="T119"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187">
                <a:moveTo>
                  <a:pt x="117" y="132"/>
                </a:moveTo>
                <a:cubicBezTo>
                  <a:pt x="109" y="132"/>
                  <a:pt x="103" y="124"/>
                  <a:pt x="103" y="117"/>
                </a:cubicBezTo>
                <a:cubicBezTo>
                  <a:pt x="103" y="104"/>
                  <a:pt x="103" y="104"/>
                  <a:pt x="103" y="104"/>
                </a:cubicBezTo>
                <a:cubicBezTo>
                  <a:pt x="103" y="97"/>
                  <a:pt x="109" y="91"/>
                  <a:pt x="117" y="91"/>
                </a:cubicBezTo>
                <a:cubicBezTo>
                  <a:pt x="200" y="91"/>
                  <a:pt x="200" y="91"/>
                  <a:pt x="200" y="91"/>
                </a:cubicBezTo>
                <a:cubicBezTo>
                  <a:pt x="200" y="132"/>
                  <a:pt x="200" y="132"/>
                  <a:pt x="200" y="132"/>
                </a:cubicBezTo>
                <a:lnTo>
                  <a:pt x="117" y="132"/>
                </a:lnTo>
                <a:close/>
                <a:moveTo>
                  <a:pt x="127" y="100"/>
                </a:moveTo>
                <a:cubicBezTo>
                  <a:pt x="122" y="100"/>
                  <a:pt x="117" y="105"/>
                  <a:pt x="117" y="110"/>
                </a:cubicBezTo>
                <a:cubicBezTo>
                  <a:pt x="117" y="116"/>
                  <a:pt x="122" y="121"/>
                  <a:pt x="127" y="121"/>
                </a:cubicBezTo>
                <a:cubicBezTo>
                  <a:pt x="133" y="121"/>
                  <a:pt x="138" y="116"/>
                  <a:pt x="138" y="110"/>
                </a:cubicBezTo>
                <a:cubicBezTo>
                  <a:pt x="138" y="105"/>
                  <a:pt x="133" y="100"/>
                  <a:pt x="127" y="100"/>
                </a:cubicBezTo>
                <a:close/>
                <a:moveTo>
                  <a:pt x="96" y="103"/>
                </a:moveTo>
                <a:cubicBezTo>
                  <a:pt x="96" y="117"/>
                  <a:pt x="96" y="117"/>
                  <a:pt x="96" y="117"/>
                </a:cubicBezTo>
                <a:cubicBezTo>
                  <a:pt x="96" y="128"/>
                  <a:pt x="106" y="139"/>
                  <a:pt x="117" y="139"/>
                </a:cubicBezTo>
                <a:cubicBezTo>
                  <a:pt x="188" y="139"/>
                  <a:pt x="188" y="139"/>
                  <a:pt x="188" y="139"/>
                </a:cubicBezTo>
                <a:cubicBezTo>
                  <a:pt x="188" y="165"/>
                  <a:pt x="188" y="165"/>
                  <a:pt x="188" y="165"/>
                </a:cubicBezTo>
                <a:cubicBezTo>
                  <a:pt x="188" y="177"/>
                  <a:pt x="177" y="187"/>
                  <a:pt x="165" y="187"/>
                </a:cubicBezTo>
                <a:cubicBezTo>
                  <a:pt x="20" y="187"/>
                  <a:pt x="20" y="187"/>
                  <a:pt x="20" y="187"/>
                </a:cubicBezTo>
                <a:cubicBezTo>
                  <a:pt x="9" y="187"/>
                  <a:pt x="0" y="177"/>
                  <a:pt x="0" y="165"/>
                </a:cubicBezTo>
                <a:cubicBezTo>
                  <a:pt x="0" y="34"/>
                  <a:pt x="0" y="34"/>
                  <a:pt x="0" y="34"/>
                </a:cubicBezTo>
                <a:cubicBezTo>
                  <a:pt x="0" y="23"/>
                  <a:pt x="9" y="12"/>
                  <a:pt x="20" y="12"/>
                </a:cubicBezTo>
                <a:cubicBezTo>
                  <a:pt x="87" y="12"/>
                  <a:pt x="87" y="12"/>
                  <a:pt x="87" y="12"/>
                </a:cubicBezTo>
                <a:cubicBezTo>
                  <a:pt x="71" y="23"/>
                  <a:pt x="71" y="23"/>
                  <a:pt x="71" y="23"/>
                </a:cubicBezTo>
                <a:cubicBezTo>
                  <a:pt x="17" y="23"/>
                  <a:pt x="17" y="23"/>
                  <a:pt x="17" y="23"/>
                </a:cubicBezTo>
                <a:cubicBezTo>
                  <a:pt x="11" y="23"/>
                  <a:pt x="7" y="26"/>
                  <a:pt x="7" y="31"/>
                </a:cubicBezTo>
                <a:cubicBezTo>
                  <a:pt x="7" y="37"/>
                  <a:pt x="11" y="39"/>
                  <a:pt x="17" y="39"/>
                </a:cubicBezTo>
                <a:cubicBezTo>
                  <a:pt x="188" y="39"/>
                  <a:pt x="188" y="39"/>
                  <a:pt x="188" y="39"/>
                </a:cubicBezTo>
                <a:cubicBezTo>
                  <a:pt x="188" y="83"/>
                  <a:pt x="188" y="83"/>
                  <a:pt x="188" y="83"/>
                </a:cubicBezTo>
                <a:cubicBezTo>
                  <a:pt x="117" y="83"/>
                  <a:pt x="117" y="83"/>
                  <a:pt x="117" y="83"/>
                </a:cubicBezTo>
                <a:cubicBezTo>
                  <a:pt x="106" y="83"/>
                  <a:pt x="96" y="92"/>
                  <a:pt x="96" y="103"/>
                </a:cubicBezTo>
                <a:close/>
                <a:moveTo>
                  <a:pt x="20" y="56"/>
                </a:moveTo>
                <a:cubicBezTo>
                  <a:pt x="12" y="56"/>
                  <a:pt x="12" y="56"/>
                  <a:pt x="12" y="56"/>
                </a:cubicBezTo>
                <a:cubicBezTo>
                  <a:pt x="12" y="72"/>
                  <a:pt x="12" y="72"/>
                  <a:pt x="12" y="72"/>
                </a:cubicBezTo>
                <a:cubicBezTo>
                  <a:pt x="20" y="72"/>
                  <a:pt x="20" y="72"/>
                  <a:pt x="20" y="72"/>
                </a:cubicBezTo>
                <a:lnTo>
                  <a:pt x="20" y="56"/>
                </a:lnTo>
                <a:close/>
                <a:moveTo>
                  <a:pt x="20" y="88"/>
                </a:moveTo>
                <a:cubicBezTo>
                  <a:pt x="12" y="88"/>
                  <a:pt x="12" y="88"/>
                  <a:pt x="12" y="88"/>
                </a:cubicBezTo>
                <a:cubicBezTo>
                  <a:pt x="12" y="104"/>
                  <a:pt x="12" y="104"/>
                  <a:pt x="12" y="104"/>
                </a:cubicBezTo>
                <a:cubicBezTo>
                  <a:pt x="20" y="104"/>
                  <a:pt x="20" y="104"/>
                  <a:pt x="20" y="104"/>
                </a:cubicBezTo>
                <a:lnTo>
                  <a:pt x="20" y="88"/>
                </a:lnTo>
                <a:close/>
                <a:moveTo>
                  <a:pt x="20" y="120"/>
                </a:moveTo>
                <a:cubicBezTo>
                  <a:pt x="12" y="120"/>
                  <a:pt x="12" y="120"/>
                  <a:pt x="12" y="120"/>
                </a:cubicBezTo>
                <a:cubicBezTo>
                  <a:pt x="12" y="136"/>
                  <a:pt x="12" y="136"/>
                  <a:pt x="12" y="136"/>
                </a:cubicBezTo>
                <a:cubicBezTo>
                  <a:pt x="20" y="136"/>
                  <a:pt x="20" y="136"/>
                  <a:pt x="20" y="136"/>
                </a:cubicBezTo>
                <a:lnTo>
                  <a:pt x="20" y="120"/>
                </a:lnTo>
                <a:close/>
                <a:moveTo>
                  <a:pt x="20" y="152"/>
                </a:moveTo>
                <a:cubicBezTo>
                  <a:pt x="12" y="152"/>
                  <a:pt x="12" y="152"/>
                  <a:pt x="12" y="152"/>
                </a:cubicBezTo>
                <a:cubicBezTo>
                  <a:pt x="12" y="168"/>
                  <a:pt x="12" y="168"/>
                  <a:pt x="12" y="168"/>
                </a:cubicBezTo>
                <a:cubicBezTo>
                  <a:pt x="20" y="168"/>
                  <a:pt x="20" y="168"/>
                  <a:pt x="20" y="168"/>
                </a:cubicBezTo>
                <a:lnTo>
                  <a:pt x="20" y="152"/>
                </a:lnTo>
                <a:close/>
                <a:moveTo>
                  <a:pt x="55" y="35"/>
                </a:moveTo>
                <a:cubicBezTo>
                  <a:pt x="136" y="0"/>
                  <a:pt x="136" y="0"/>
                  <a:pt x="136" y="0"/>
                </a:cubicBezTo>
                <a:cubicBezTo>
                  <a:pt x="151" y="35"/>
                  <a:pt x="151" y="35"/>
                  <a:pt x="151" y="35"/>
                </a:cubicBezTo>
                <a:lnTo>
                  <a:pt x="55" y="35"/>
                </a:lnTo>
                <a:close/>
                <a:moveTo>
                  <a:pt x="149" y="12"/>
                </a:moveTo>
                <a:cubicBezTo>
                  <a:pt x="165" y="12"/>
                  <a:pt x="165" y="12"/>
                  <a:pt x="165" y="12"/>
                </a:cubicBezTo>
                <a:cubicBezTo>
                  <a:pt x="171" y="12"/>
                  <a:pt x="177" y="19"/>
                  <a:pt x="181" y="23"/>
                </a:cubicBezTo>
                <a:cubicBezTo>
                  <a:pt x="152" y="23"/>
                  <a:pt x="152" y="23"/>
                  <a:pt x="152" y="23"/>
                </a:cubicBezTo>
                <a:lnTo>
                  <a:pt x="149" y="1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8" name="Freeform 123"/>
          <p:cNvSpPr>
            <a:spLocks noEditPoints="1"/>
          </p:cNvSpPr>
          <p:nvPr/>
        </p:nvSpPr>
        <p:spPr bwMode="auto">
          <a:xfrm>
            <a:off x="10981411" y="4074595"/>
            <a:ext cx="332185" cy="356366"/>
          </a:xfrm>
          <a:custGeom>
            <a:avLst/>
            <a:gdLst>
              <a:gd name="T0" fmla="*/ 173 w 186"/>
              <a:gd name="T1" fmla="*/ 88 h 200"/>
              <a:gd name="T2" fmla="*/ 112 w 186"/>
              <a:gd name="T3" fmla="*/ 36 h 200"/>
              <a:gd name="T4" fmla="*/ 146 w 186"/>
              <a:gd name="T5" fmla="*/ 18 h 200"/>
              <a:gd name="T6" fmla="*/ 186 w 186"/>
              <a:gd name="T7" fmla="*/ 59 h 200"/>
              <a:gd name="T8" fmla="*/ 173 w 186"/>
              <a:gd name="T9" fmla="*/ 88 h 200"/>
              <a:gd name="T10" fmla="*/ 95 w 186"/>
              <a:gd name="T11" fmla="*/ 20 h 200"/>
              <a:gd name="T12" fmla="*/ 95 w 186"/>
              <a:gd name="T13" fmla="*/ 45 h 200"/>
              <a:gd name="T14" fmla="*/ 165 w 186"/>
              <a:gd name="T15" fmla="*/ 118 h 200"/>
              <a:gd name="T16" fmla="*/ 151 w 186"/>
              <a:gd name="T17" fmla="*/ 162 h 200"/>
              <a:gd name="T18" fmla="*/ 168 w 186"/>
              <a:gd name="T19" fmla="*/ 191 h 200"/>
              <a:gd name="T20" fmla="*/ 154 w 186"/>
              <a:gd name="T21" fmla="*/ 199 h 200"/>
              <a:gd name="T22" fmla="*/ 139 w 186"/>
              <a:gd name="T23" fmla="*/ 174 h 200"/>
              <a:gd name="T24" fmla="*/ 92 w 186"/>
              <a:gd name="T25" fmla="*/ 191 h 200"/>
              <a:gd name="T26" fmla="*/ 46 w 186"/>
              <a:gd name="T27" fmla="*/ 174 h 200"/>
              <a:gd name="T28" fmla="*/ 31 w 186"/>
              <a:gd name="T29" fmla="*/ 200 h 200"/>
              <a:gd name="T30" fmla="*/ 17 w 186"/>
              <a:gd name="T31" fmla="*/ 192 h 200"/>
              <a:gd name="T32" fmla="*/ 34 w 186"/>
              <a:gd name="T33" fmla="*/ 162 h 200"/>
              <a:gd name="T34" fmla="*/ 19 w 186"/>
              <a:gd name="T35" fmla="*/ 118 h 200"/>
              <a:gd name="T36" fmla="*/ 89 w 186"/>
              <a:gd name="T37" fmla="*/ 45 h 200"/>
              <a:gd name="T38" fmla="*/ 89 w 186"/>
              <a:gd name="T39" fmla="*/ 20 h 200"/>
              <a:gd name="T40" fmla="*/ 82 w 186"/>
              <a:gd name="T41" fmla="*/ 10 h 200"/>
              <a:gd name="T42" fmla="*/ 92 w 186"/>
              <a:gd name="T43" fmla="*/ 0 h 200"/>
              <a:gd name="T44" fmla="*/ 102 w 186"/>
              <a:gd name="T45" fmla="*/ 10 h 200"/>
              <a:gd name="T46" fmla="*/ 95 w 186"/>
              <a:gd name="T47" fmla="*/ 20 h 200"/>
              <a:gd name="T48" fmla="*/ 36 w 186"/>
              <a:gd name="T49" fmla="*/ 118 h 200"/>
              <a:gd name="T50" fmla="*/ 92 w 186"/>
              <a:gd name="T51" fmla="*/ 175 h 200"/>
              <a:gd name="T52" fmla="*/ 149 w 186"/>
              <a:gd name="T53" fmla="*/ 118 h 200"/>
              <a:gd name="T54" fmla="*/ 92 w 186"/>
              <a:gd name="T55" fmla="*/ 61 h 200"/>
              <a:gd name="T56" fmla="*/ 36 w 186"/>
              <a:gd name="T57" fmla="*/ 118 h 200"/>
              <a:gd name="T58" fmla="*/ 109 w 186"/>
              <a:gd name="T59" fmla="*/ 130 h 200"/>
              <a:gd name="T60" fmla="*/ 89 w 186"/>
              <a:gd name="T61" fmla="*/ 130 h 200"/>
              <a:gd name="T62" fmla="*/ 82 w 186"/>
              <a:gd name="T63" fmla="*/ 124 h 200"/>
              <a:gd name="T64" fmla="*/ 82 w 186"/>
              <a:gd name="T65" fmla="*/ 96 h 200"/>
              <a:gd name="T66" fmla="*/ 89 w 186"/>
              <a:gd name="T67" fmla="*/ 90 h 200"/>
              <a:gd name="T68" fmla="*/ 96 w 186"/>
              <a:gd name="T69" fmla="*/ 96 h 200"/>
              <a:gd name="T70" fmla="*/ 96 w 186"/>
              <a:gd name="T71" fmla="*/ 117 h 200"/>
              <a:gd name="T72" fmla="*/ 109 w 186"/>
              <a:gd name="T73" fmla="*/ 117 h 200"/>
              <a:gd name="T74" fmla="*/ 116 w 186"/>
              <a:gd name="T75" fmla="*/ 124 h 200"/>
              <a:gd name="T76" fmla="*/ 109 w 186"/>
              <a:gd name="T77" fmla="*/ 130 h 200"/>
              <a:gd name="T78" fmla="*/ 12 w 186"/>
              <a:gd name="T79" fmla="*/ 88 h 200"/>
              <a:gd name="T80" fmla="*/ 0 w 186"/>
              <a:gd name="T81" fmla="*/ 59 h 200"/>
              <a:gd name="T82" fmla="*/ 40 w 186"/>
              <a:gd name="T83" fmla="*/ 18 h 200"/>
              <a:gd name="T84" fmla="*/ 73 w 186"/>
              <a:gd name="T85" fmla="*/ 36 h 200"/>
              <a:gd name="T86" fmla="*/ 12 w 186"/>
              <a:gd name="T87"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200">
                <a:moveTo>
                  <a:pt x="173" y="88"/>
                </a:moveTo>
                <a:cubicBezTo>
                  <a:pt x="164" y="62"/>
                  <a:pt x="141" y="42"/>
                  <a:pt x="112" y="36"/>
                </a:cubicBezTo>
                <a:cubicBezTo>
                  <a:pt x="120" y="25"/>
                  <a:pt x="132" y="18"/>
                  <a:pt x="146" y="18"/>
                </a:cubicBezTo>
                <a:cubicBezTo>
                  <a:pt x="168" y="18"/>
                  <a:pt x="186" y="36"/>
                  <a:pt x="186" y="59"/>
                </a:cubicBezTo>
                <a:cubicBezTo>
                  <a:pt x="186" y="70"/>
                  <a:pt x="181" y="81"/>
                  <a:pt x="173" y="88"/>
                </a:cubicBezTo>
                <a:close/>
                <a:moveTo>
                  <a:pt x="95" y="20"/>
                </a:moveTo>
                <a:cubicBezTo>
                  <a:pt x="95" y="45"/>
                  <a:pt x="95" y="45"/>
                  <a:pt x="95" y="45"/>
                </a:cubicBezTo>
                <a:cubicBezTo>
                  <a:pt x="134" y="47"/>
                  <a:pt x="165" y="79"/>
                  <a:pt x="165" y="118"/>
                </a:cubicBezTo>
                <a:cubicBezTo>
                  <a:pt x="165" y="134"/>
                  <a:pt x="160" y="150"/>
                  <a:pt x="151" y="162"/>
                </a:cubicBezTo>
                <a:cubicBezTo>
                  <a:pt x="168" y="191"/>
                  <a:pt x="168" y="191"/>
                  <a:pt x="168" y="191"/>
                </a:cubicBezTo>
                <a:cubicBezTo>
                  <a:pt x="154" y="199"/>
                  <a:pt x="154" y="199"/>
                  <a:pt x="154" y="199"/>
                </a:cubicBezTo>
                <a:cubicBezTo>
                  <a:pt x="139" y="174"/>
                  <a:pt x="139" y="174"/>
                  <a:pt x="139" y="174"/>
                </a:cubicBezTo>
                <a:cubicBezTo>
                  <a:pt x="126" y="185"/>
                  <a:pt x="110" y="191"/>
                  <a:pt x="92" y="191"/>
                </a:cubicBezTo>
                <a:cubicBezTo>
                  <a:pt x="75" y="191"/>
                  <a:pt x="58" y="185"/>
                  <a:pt x="46" y="174"/>
                </a:cubicBezTo>
                <a:cubicBezTo>
                  <a:pt x="31" y="200"/>
                  <a:pt x="31" y="200"/>
                  <a:pt x="31" y="200"/>
                </a:cubicBezTo>
                <a:cubicBezTo>
                  <a:pt x="17" y="192"/>
                  <a:pt x="17" y="192"/>
                  <a:pt x="17" y="192"/>
                </a:cubicBezTo>
                <a:cubicBezTo>
                  <a:pt x="34" y="162"/>
                  <a:pt x="34" y="162"/>
                  <a:pt x="34" y="162"/>
                </a:cubicBezTo>
                <a:cubicBezTo>
                  <a:pt x="25" y="150"/>
                  <a:pt x="19" y="135"/>
                  <a:pt x="19" y="118"/>
                </a:cubicBezTo>
                <a:cubicBezTo>
                  <a:pt x="19" y="79"/>
                  <a:pt x="50" y="47"/>
                  <a:pt x="89" y="45"/>
                </a:cubicBezTo>
                <a:cubicBezTo>
                  <a:pt x="89" y="20"/>
                  <a:pt x="89" y="20"/>
                  <a:pt x="89" y="20"/>
                </a:cubicBezTo>
                <a:cubicBezTo>
                  <a:pt x="85" y="18"/>
                  <a:pt x="82" y="15"/>
                  <a:pt x="82" y="10"/>
                </a:cubicBezTo>
                <a:cubicBezTo>
                  <a:pt x="82" y="5"/>
                  <a:pt x="86" y="0"/>
                  <a:pt x="92" y="0"/>
                </a:cubicBezTo>
                <a:cubicBezTo>
                  <a:pt x="98" y="0"/>
                  <a:pt x="102" y="5"/>
                  <a:pt x="102" y="10"/>
                </a:cubicBezTo>
                <a:cubicBezTo>
                  <a:pt x="102" y="15"/>
                  <a:pt x="99" y="18"/>
                  <a:pt x="95" y="20"/>
                </a:cubicBezTo>
                <a:close/>
                <a:moveTo>
                  <a:pt x="36" y="118"/>
                </a:moveTo>
                <a:cubicBezTo>
                  <a:pt x="36" y="149"/>
                  <a:pt x="61" y="175"/>
                  <a:pt x="92" y="175"/>
                </a:cubicBezTo>
                <a:cubicBezTo>
                  <a:pt x="124" y="175"/>
                  <a:pt x="149" y="149"/>
                  <a:pt x="149" y="118"/>
                </a:cubicBezTo>
                <a:cubicBezTo>
                  <a:pt x="149" y="87"/>
                  <a:pt x="124" y="61"/>
                  <a:pt x="92" y="61"/>
                </a:cubicBezTo>
                <a:cubicBezTo>
                  <a:pt x="61" y="61"/>
                  <a:pt x="36" y="87"/>
                  <a:pt x="36" y="118"/>
                </a:cubicBezTo>
                <a:close/>
                <a:moveTo>
                  <a:pt x="109" y="130"/>
                </a:moveTo>
                <a:cubicBezTo>
                  <a:pt x="89" y="130"/>
                  <a:pt x="89" y="130"/>
                  <a:pt x="89" y="130"/>
                </a:cubicBezTo>
                <a:cubicBezTo>
                  <a:pt x="85" y="130"/>
                  <a:pt x="82" y="127"/>
                  <a:pt x="82" y="124"/>
                </a:cubicBezTo>
                <a:cubicBezTo>
                  <a:pt x="82" y="96"/>
                  <a:pt x="82" y="96"/>
                  <a:pt x="82" y="96"/>
                </a:cubicBezTo>
                <a:cubicBezTo>
                  <a:pt x="82" y="93"/>
                  <a:pt x="85" y="90"/>
                  <a:pt x="89" y="90"/>
                </a:cubicBezTo>
                <a:cubicBezTo>
                  <a:pt x="93" y="90"/>
                  <a:pt x="96" y="93"/>
                  <a:pt x="96" y="96"/>
                </a:cubicBezTo>
                <a:cubicBezTo>
                  <a:pt x="96" y="117"/>
                  <a:pt x="96" y="117"/>
                  <a:pt x="96" y="117"/>
                </a:cubicBezTo>
                <a:cubicBezTo>
                  <a:pt x="109" y="117"/>
                  <a:pt x="109" y="117"/>
                  <a:pt x="109" y="117"/>
                </a:cubicBezTo>
                <a:cubicBezTo>
                  <a:pt x="113" y="117"/>
                  <a:pt x="116" y="120"/>
                  <a:pt x="116" y="124"/>
                </a:cubicBezTo>
                <a:cubicBezTo>
                  <a:pt x="116" y="127"/>
                  <a:pt x="113" y="130"/>
                  <a:pt x="109" y="130"/>
                </a:cubicBezTo>
                <a:close/>
                <a:moveTo>
                  <a:pt x="12" y="88"/>
                </a:moveTo>
                <a:cubicBezTo>
                  <a:pt x="4" y="81"/>
                  <a:pt x="0" y="70"/>
                  <a:pt x="0" y="59"/>
                </a:cubicBezTo>
                <a:cubicBezTo>
                  <a:pt x="0" y="36"/>
                  <a:pt x="18" y="18"/>
                  <a:pt x="40" y="18"/>
                </a:cubicBezTo>
                <a:cubicBezTo>
                  <a:pt x="54" y="18"/>
                  <a:pt x="66" y="25"/>
                  <a:pt x="73" y="36"/>
                </a:cubicBezTo>
                <a:cubicBezTo>
                  <a:pt x="45" y="42"/>
                  <a:pt x="22" y="62"/>
                  <a:pt x="12" y="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49" name="Freeform 33"/>
          <p:cNvSpPr>
            <a:spLocks noEditPoints="1"/>
          </p:cNvSpPr>
          <p:nvPr/>
        </p:nvSpPr>
        <p:spPr bwMode="auto">
          <a:xfrm>
            <a:off x="6605398" y="4689129"/>
            <a:ext cx="358912" cy="358912"/>
          </a:xfrm>
          <a:custGeom>
            <a:avLst/>
            <a:gdLst>
              <a:gd name="T0" fmla="*/ 195 w 201"/>
              <a:gd name="T1" fmla="*/ 53 h 201"/>
              <a:gd name="T2" fmla="*/ 181 w 201"/>
              <a:gd name="T3" fmla="*/ 67 h 201"/>
              <a:gd name="T4" fmla="*/ 133 w 201"/>
              <a:gd name="T5" fmla="*/ 20 h 201"/>
              <a:gd name="T6" fmla="*/ 148 w 201"/>
              <a:gd name="T7" fmla="*/ 5 h 201"/>
              <a:gd name="T8" fmla="*/ 166 w 201"/>
              <a:gd name="T9" fmla="*/ 5 h 201"/>
              <a:gd name="T10" fmla="*/ 196 w 201"/>
              <a:gd name="T11" fmla="*/ 35 h 201"/>
              <a:gd name="T12" fmla="*/ 195 w 201"/>
              <a:gd name="T13" fmla="*/ 53 h 201"/>
              <a:gd name="T14" fmla="*/ 71 w 201"/>
              <a:gd name="T15" fmla="*/ 177 h 201"/>
              <a:gd name="T16" fmla="*/ 24 w 201"/>
              <a:gd name="T17" fmla="*/ 129 h 201"/>
              <a:gd name="T18" fmla="*/ 129 w 201"/>
              <a:gd name="T19" fmla="*/ 24 h 201"/>
              <a:gd name="T20" fmla="*/ 176 w 201"/>
              <a:gd name="T21" fmla="*/ 72 h 201"/>
              <a:gd name="T22" fmla="*/ 71 w 201"/>
              <a:gd name="T23" fmla="*/ 177 h 201"/>
              <a:gd name="T24" fmla="*/ 0 w 201"/>
              <a:gd name="T25" fmla="*/ 201 h 201"/>
              <a:gd name="T26" fmla="*/ 19 w 201"/>
              <a:gd name="T27" fmla="*/ 134 h 201"/>
              <a:gd name="T28" fmla="*/ 66 w 201"/>
              <a:gd name="T29" fmla="*/ 182 h 201"/>
              <a:gd name="T30" fmla="*/ 0 w 201"/>
              <a:gd name="T3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1">
                <a:moveTo>
                  <a:pt x="195" y="53"/>
                </a:moveTo>
                <a:cubicBezTo>
                  <a:pt x="181" y="67"/>
                  <a:pt x="181" y="67"/>
                  <a:pt x="181" y="67"/>
                </a:cubicBezTo>
                <a:cubicBezTo>
                  <a:pt x="133" y="20"/>
                  <a:pt x="133" y="20"/>
                  <a:pt x="133" y="20"/>
                </a:cubicBezTo>
                <a:cubicBezTo>
                  <a:pt x="148" y="5"/>
                  <a:pt x="148" y="5"/>
                  <a:pt x="148" y="5"/>
                </a:cubicBezTo>
                <a:cubicBezTo>
                  <a:pt x="153" y="0"/>
                  <a:pt x="161" y="0"/>
                  <a:pt x="166" y="5"/>
                </a:cubicBezTo>
                <a:cubicBezTo>
                  <a:pt x="196" y="35"/>
                  <a:pt x="196" y="35"/>
                  <a:pt x="196" y="35"/>
                </a:cubicBezTo>
                <a:cubicBezTo>
                  <a:pt x="201" y="39"/>
                  <a:pt x="201" y="48"/>
                  <a:pt x="195" y="53"/>
                </a:cubicBezTo>
                <a:close/>
                <a:moveTo>
                  <a:pt x="71" y="177"/>
                </a:moveTo>
                <a:cubicBezTo>
                  <a:pt x="24" y="129"/>
                  <a:pt x="24" y="129"/>
                  <a:pt x="24" y="129"/>
                </a:cubicBezTo>
                <a:cubicBezTo>
                  <a:pt x="129" y="24"/>
                  <a:pt x="129" y="24"/>
                  <a:pt x="129" y="24"/>
                </a:cubicBezTo>
                <a:cubicBezTo>
                  <a:pt x="176" y="72"/>
                  <a:pt x="176" y="72"/>
                  <a:pt x="176" y="72"/>
                </a:cubicBezTo>
                <a:lnTo>
                  <a:pt x="71" y="177"/>
                </a:lnTo>
                <a:close/>
                <a:moveTo>
                  <a:pt x="0" y="201"/>
                </a:moveTo>
                <a:cubicBezTo>
                  <a:pt x="19" y="134"/>
                  <a:pt x="19" y="134"/>
                  <a:pt x="19" y="134"/>
                </a:cubicBezTo>
                <a:cubicBezTo>
                  <a:pt x="66" y="182"/>
                  <a:pt x="66" y="182"/>
                  <a:pt x="66" y="182"/>
                </a:cubicBezTo>
                <a:lnTo>
                  <a:pt x="0" y="20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0" name="Freeform 34"/>
          <p:cNvSpPr>
            <a:spLocks noEditPoints="1"/>
          </p:cNvSpPr>
          <p:nvPr/>
        </p:nvSpPr>
        <p:spPr bwMode="auto">
          <a:xfrm>
            <a:off x="7334959" y="4691038"/>
            <a:ext cx="355094" cy="355094"/>
          </a:xfrm>
          <a:custGeom>
            <a:avLst/>
            <a:gdLst>
              <a:gd name="T0" fmla="*/ 180 w 199"/>
              <a:gd name="T1" fmla="*/ 80 h 199"/>
              <a:gd name="T2" fmla="*/ 118 w 199"/>
              <a:gd name="T3" fmla="*/ 19 h 199"/>
              <a:gd name="T4" fmla="*/ 137 w 199"/>
              <a:gd name="T5" fmla="*/ 0 h 199"/>
              <a:gd name="T6" fmla="*/ 199 w 199"/>
              <a:gd name="T7" fmla="*/ 62 h 199"/>
              <a:gd name="T8" fmla="*/ 180 w 199"/>
              <a:gd name="T9" fmla="*/ 80 h 199"/>
              <a:gd name="T10" fmla="*/ 162 w 199"/>
              <a:gd name="T11" fmla="*/ 98 h 199"/>
              <a:gd name="T12" fmla="*/ 160 w 199"/>
              <a:gd name="T13" fmla="*/ 99 h 199"/>
              <a:gd name="T14" fmla="*/ 149 w 199"/>
              <a:gd name="T15" fmla="*/ 99 h 199"/>
              <a:gd name="T16" fmla="*/ 137 w 199"/>
              <a:gd name="T17" fmla="*/ 99 h 199"/>
              <a:gd name="T18" fmla="*/ 124 w 199"/>
              <a:gd name="T19" fmla="*/ 149 h 199"/>
              <a:gd name="T20" fmla="*/ 25 w 199"/>
              <a:gd name="T21" fmla="*/ 199 h 199"/>
              <a:gd name="T22" fmla="*/ 13 w 199"/>
              <a:gd name="T23" fmla="*/ 199 h 199"/>
              <a:gd name="T24" fmla="*/ 52 w 199"/>
              <a:gd name="T25" fmla="*/ 159 h 199"/>
              <a:gd name="T26" fmla="*/ 62 w 199"/>
              <a:gd name="T27" fmla="*/ 161 h 199"/>
              <a:gd name="T28" fmla="*/ 87 w 199"/>
              <a:gd name="T29" fmla="*/ 137 h 199"/>
              <a:gd name="T30" fmla="*/ 62 w 199"/>
              <a:gd name="T31" fmla="*/ 112 h 199"/>
              <a:gd name="T32" fmla="*/ 37 w 199"/>
              <a:gd name="T33" fmla="*/ 137 h 199"/>
              <a:gd name="T34" fmla="*/ 40 w 199"/>
              <a:gd name="T35" fmla="*/ 147 h 199"/>
              <a:gd name="T36" fmla="*/ 0 w 199"/>
              <a:gd name="T37" fmla="*/ 186 h 199"/>
              <a:gd name="T38" fmla="*/ 0 w 199"/>
              <a:gd name="T39" fmla="*/ 174 h 199"/>
              <a:gd name="T40" fmla="*/ 50 w 199"/>
              <a:gd name="T41" fmla="*/ 75 h 199"/>
              <a:gd name="T42" fmla="*/ 100 w 199"/>
              <a:gd name="T43" fmla="*/ 62 h 199"/>
              <a:gd name="T44" fmla="*/ 100 w 199"/>
              <a:gd name="T45" fmla="*/ 50 h 199"/>
              <a:gd name="T46" fmla="*/ 100 w 199"/>
              <a:gd name="T47" fmla="*/ 38 h 199"/>
              <a:gd name="T48" fmla="*/ 100 w 199"/>
              <a:gd name="T49" fmla="*/ 37 h 199"/>
              <a:gd name="T50" fmla="*/ 106 w 199"/>
              <a:gd name="T51" fmla="*/ 31 h 199"/>
              <a:gd name="T52" fmla="*/ 167 w 199"/>
              <a:gd name="T53" fmla="*/ 93 h 199"/>
              <a:gd name="T54" fmla="*/ 162 w 199"/>
              <a:gd name="T55" fmla="*/ 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99">
                <a:moveTo>
                  <a:pt x="180" y="80"/>
                </a:moveTo>
                <a:cubicBezTo>
                  <a:pt x="118" y="19"/>
                  <a:pt x="118" y="19"/>
                  <a:pt x="118" y="19"/>
                </a:cubicBezTo>
                <a:cubicBezTo>
                  <a:pt x="137" y="0"/>
                  <a:pt x="137" y="0"/>
                  <a:pt x="137" y="0"/>
                </a:cubicBezTo>
                <a:cubicBezTo>
                  <a:pt x="199" y="62"/>
                  <a:pt x="199" y="62"/>
                  <a:pt x="199" y="62"/>
                </a:cubicBezTo>
                <a:lnTo>
                  <a:pt x="180" y="80"/>
                </a:lnTo>
                <a:close/>
                <a:moveTo>
                  <a:pt x="162" y="98"/>
                </a:moveTo>
                <a:cubicBezTo>
                  <a:pt x="161" y="99"/>
                  <a:pt x="161" y="99"/>
                  <a:pt x="160" y="99"/>
                </a:cubicBezTo>
                <a:cubicBezTo>
                  <a:pt x="149" y="99"/>
                  <a:pt x="149" y="99"/>
                  <a:pt x="149" y="99"/>
                </a:cubicBezTo>
                <a:cubicBezTo>
                  <a:pt x="137" y="99"/>
                  <a:pt x="137" y="99"/>
                  <a:pt x="137" y="99"/>
                </a:cubicBezTo>
                <a:cubicBezTo>
                  <a:pt x="124" y="149"/>
                  <a:pt x="124" y="149"/>
                  <a:pt x="124" y="149"/>
                </a:cubicBezTo>
                <a:cubicBezTo>
                  <a:pt x="25" y="199"/>
                  <a:pt x="25" y="199"/>
                  <a:pt x="25" y="199"/>
                </a:cubicBezTo>
                <a:cubicBezTo>
                  <a:pt x="13" y="199"/>
                  <a:pt x="13" y="199"/>
                  <a:pt x="13" y="199"/>
                </a:cubicBezTo>
                <a:cubicBezTo>
                  <a:pt x="52" y="159"/>
                  <a:pt x="52" y="159"/>
                  <a:pt x="52" y="159"/>
                </a:cubicBezTo>
                <a:cubicBezTo>
                  <a:pt x="55" y="161"/>
                  <a:pt x="59" y="161"/>
                  <a:pt x="62" y="161"/>
                </a:cubicBezTo>
                <a:cubicBezTo>
                  <a:pt x="76" y="161"/>
                  <a:pt x="87" y="150"/>
                  <a:pt x="87" y="137"/>
                </a:cubicBezTo>
                <a:cubicBezTo>
                  <a:pt x="87" y="123"/>
                  <a:pt x="76" y="112"/>
                  <a:pt x="62" y="112"/>
                </a:cubicBezTo>
                <a:cubicBezTo>
                  <a:pt x="49" y="112"/>
                  <a:pt x="37" y="123"/>
                  <a:pt x="37" y="137"/>
                </a:cubicBezTo>
                <a:cubicBezTo>
                  <a:pt x="37" y="140"/>
                  <a:pt x="38" y="144"/>
                  <a:pt x="40" y="147"/>
                </a:cubicBezTo>
                <a:cubicBezTo>
                  <a:pt x="0" y="186"/>
                  <a:pt x="0" y="186"/>
                  <a:pt x="0" y="186"/>
                </a:cubicBezTo>
                <a:cubicBezTo>
                  <a:pt x="0" y="174"/>
                  <a:pt x="0" y="174"/>
                  <a:pt x="0" y="174"/>
                </a:cubicBezTo>
                <a:cubicBezTo>
                  <a:pt x="50" y="75"/>
                  <a:pt x="50" y="75"/>
                  <a:pt x="50" y="75"/>
                </a:cubicBezTo>
                <a:cubicBezTo>
                  <a:pt x="100" y="62"/>
                  <a:pt x="100" y="62"/>
                  <a:pt x="100" y="62"/>
                </a:cubicBezTo>
                <a:cubicBezTo>
                  <a:pt x="100" y="50"/>
                  <a:pt x="100" y="50"/>
                  <a:pt x="100" y="50"/>
                </a:cubicBezTo>
                <a:cubicBezTo>
                  <a:pt x="100" y="38"/>
                  <a:pt x="100" y="38"/>
                  <a:pt x="100" y="38"/>
                </a:cubicBezTo>
                <a:cubicBezTo>
                  <a:pt x="100" y="37"/>
                  <a:pt x="100" y="37"/>
                  <a:pt x="100" y="37"/>
                </a:cubicBezTo>
                <a:cubicBezTo>
                  <a:pt x="106" y="31"/>
                  <a:pt x="106" y="31"/>
                  <a:pt x="106" y="31"/>
                </a:cubicBezTo>
                <a:cubicBezTo>
                  <a:pt x="167" y="93"/>
                  <a:pt x="167" y="93"/>
                  <a:pt x="167" y="93"/>
                </a:cubicBezTo>
                <a:lnTo>
                  <a:pt x="162" y="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1" name="Freeform 35"/>
          <p:cNvSpPr/>
          <p:nvPr/>
        </p:nvSpPr>
        <p:spPr bwMode="auto">
          <a:xfrm>
            <a:off x="8071786" y="4692948"/>
            <a:ext cx="351275" cy="351275"/>
          </a:xfrm>
          <a:custGeom>
            <a:avLst/>
            <a:gdLst>
              <a:gd name="T0" fmla="*/ 74 w 197"/>
              <a:gd name="T1" fmla="*/ 172 h 197"/>
              <a:gd name="T2" fmla="*/ 46 w 197"/>
              <a:gd name="T3" fmla="*/ 163 h 197"/>
              <a:gd name="T4" fmla="*/ 12 w 197"/>
              <a:gd name="T5" fmla="*/ 197 h 197"/>
              <a:gd name="T6" fmla="*/ 0 w 197"/>
              <a:gd name="T7" fmla="*/ 197 h 197"/>
              <a:gd name="T8" fmla="*/ 0 w 197"/>
              <a:gd name="T9" fmla="*/ 184 h 197"/>
              <a:gd name="T10" fmla="*/ 34 w 197"/>
              <a:gd name="T11" fmla="*/ 151 h 197"/>
              <a:gd name="T12" fmla="*/ 34 w 197"/>
              <a:gd name="T13" fmla="*/ 151 h 197"/>
              <a:gd name="T14" fmla="*/ 148 w 197"/>
              <a:gd name="T15" fmla="*/ 37 h 197"/>
              <a:gd name="T16" fmla="*/ 27 w 197"/>
              <a:gd name="T17" fmla="*/ 136 h 197"/>
              <a:gd name="T18" fmla="*/ 25 w 197"/>
              <a:gd name="T19" fmla="*/ 123 h 197"/>
              <a:gd name="T20" fmla="*/ 185 w 197"/>
              <a:gd name="T21" fmla="*/ 0 h 197"/>
              <a:gd name="T22" fmla="*/ 197 w 197"/>
              <a:gd name="T23" fmla="*/ 12 h 197"/>
              <a:gd name="T24" fmla="*/ 74 w 197"/>
              <a:gd name="T25" fmla="*/ 1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197">
                <a:moveTo>
                  <a:pt x="74" y="172"/>
                </a:moveTo>
                <a:cubicBezTo>
                  <a:pt x="64" y="172"/>
                  <a:pt x="54" y="169"/>
                  <a:pt x="46" y="163"/>
                </a:cubicBezTo>
                <a:cubicBezTo>
                  <a:pt x="12" y="197"/>
                  <a:pt x="12" y="197"/>
                  <a:pt x="12" y="197"/>
                </a:cubicBezTo>
                <a:cubicBezTo>
                  <a:pt x="0" y="197"/>
                  <a:pt x="0" y="197"/>
                  <a:pt x="0" y="197"/>
                </a:cubicBezTo>
                <a:cubicBezTo>
                  <a:pt x="0" y="184"/>
                  <a:pt x="0" y="184"/>
                  <a:pt x="0" y="184"/>
                </a:cubicBezTo>
                <a:cubicBezTo>
                  <a:pt x="34" y="151"/>
                  <a:pt x="34" y="151"/>
                  <a:pt x="34" y="151"/>
                </a:cubicBezTo>
                <a:cubicBezTo>
                  <a:pt x="34" y="151"/>
                  <a:pt x="34" y="151"/>
                  <a:pt x="34" y="151"/>
                </a:cubicBezTo>
                <a:cubicBezTo>
                  <a:pt x="148" y="37"/>
                  <a:pt x="148" y="37"/>
                  <a:pt x="148" y="37"/>
                </a:cubicBezTo>
                <a:cubicBezTo>
                  <a:pt x="27" y="136"/>
                  <a:pt x="27" y="136"/>
                  <a:pt x="27" y="136"/>
                </a:cubicBezTo>
                <a:cubicBezTo>
                  <a:pt x="25" y="132"/>
                  <a:pt x="25" y="127"/>
                  <a:pt x="25" y="123"/>
                </a:cubicBezTo>
                <a:cubicBezTo>
                  <a:pt x="25" y="95"/>
                  <a:pt x="158" y="0"/>
                  <a:pt x="185" y="0"/>
                </a:cubicBezTo>
                <a:cubicBezTo>
                  <a:pt x="197" y="0"/>
                  <a:pt x="197" y="0"/>
                  <a:pt x="197" y="12"/>
                </a:cubicBezTo>
                <a:cubicBezTo>
                  <a:pt x="197" y="39"/>
                  <a:pt x="101" y="172"/>
                  <a:pt x="74" y="1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2" name="Freeform 36"/>
          <p:cNvSpPr>
            <a:spLocks noEditPoints="1"/>
          </p:cNvSpPr>
          <p:nvPr/>
        </p:nvSpPr>
        <p:spPr bwMode="auto">
          <a:xfrm>
            <a:off x="8800063" y="4686584"/>
            <a:ext cx="362731" cy="364002"/>
          </a:xfrm>
          <a:custGeom>
            <a:avLst/>
            <a:gdLst>
              <a:gd name="T0" fmla="*/ 200 w 203"/>
              <a:gd name="T1" fmla="*/ 2 h 204"/>
              <a:gd name="T2" fmla="*/ 160 w 203"/>
              <a:gd name="T3" fmla="*/ 25 h 204"/>
              <a:gd name="T4" fmla="*/ 99 w 203"/>
              <a:gd name="T5" fmla="*/ 75 h 204"/>
              <a:gd name="T6" fmla="*/ 84 w 203"/>
              <a:gd name="T7" fmla="*/ 80 h 204"/>
              <a:gd name="T8" fmla="*/ 76 w 203"/>
              <a:gd name="T9" fmla="*/ 95 h 204"/>
              <a:gd name="T10" fmla="*/ 68 w 203"/>
              <a:gd name="T11" fmla="*/ 102 h 204"/>
              <a:gd name="T12" fmla="*/ 100 w 203"/>
              <a:gd name="T13" fmla="*/ 134 h 204"/>
              <a:gd name="T14" fmla="*/ 107 w 203"/>
              <a:gd name="T15" fmla="*/ 125 h 204"/>
              <a:gd name="T16" fmla="*/ 122 w 203"/>
              <a:gd name="T17" fmla="*/ 118 h 204"/>
              <a:gd name="T18" fmla="*/ 125 w 203"/>
              <a:gd name="T19" fmla="*/ 104 h 204"/>
              <a:gd name="T20" fmla="*/ 173 w 203"/>
              <a:gd name="T21" fmla="*/ 47 h 204"/>
              <a:gd name="T22" fmla="*/ 200 w 203"/>
              <a:gd name="T23" fmla="*/ 2 h 204"/>
              <a:gd name="T24" fmla="*/ 33 w 203"/>
              <a:gd name="T25" fmla="*/ 141 h 204"/>
              <a:gd name="T26" fmla="*/ 0 w 203"/>
              <a:gd name="T27" fmla="*/ 167 h 204"/>
              <a:gd name="T28" fmla="*/ 95 w 203"/>
              <a:gd name="T29" fmla="*/ 139 h 204"/>
              <a:gd name="T30" fmla="*/ 65 w 203"/>
              <a:gd name="T31" fmla="*/ 109 h 204"/>
              <a:gd name="T32" fmla="*/ 33 w 203"/>
              <a:gd name="T33"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04">
                <a:moveTo>
                  <a:pt x="200" y="2"/>
                </a:moveTo>
                <a:cubicBezTo>
                  <a:pt x="200" y="2"/>
                  <a:pt x="195" y="0"/>
                  <a:pt x="160" y="25"/>
                </a:cubicBezTo>
                <a:cubicBezTo>
                  <a:pt x="160" y="25"/>
                  <a:pt x="124" y="54"/>
                  <a:pt x="99" y="75"/>
                </a:cubicBezTo>
                <a:cubicBezTo>
                  <a:pt x="89" y="72"/>
                  <a:pt x="84" y="80"/>
                  <a:pt x="84" y="80"/>
                </a:cubicBezTo>
                <a:cubicBezTo>
                  <a:pt x="74" y="88"/>
                  <a:pt x="78" y="94"/>
                  <a:pt x="76" y="95"/>
                </a:cubicBezTo>
                <a:cubicBezTo>
                  <a:pt x="71" y="99"/>
                  <a:pt x="68" y="102"/>
                  <a:pt x="68" y="102"/>
                </a:cubicBezTo>
                <a:cubicBezTo>
                  <a:pt x="100" y="134"/>
                  <a:pt x="100" y="134"/>
                  <a:pt x="100" y="134"/>
                </a:cubicBezTo>
                <a:cubicBezTo>
                  <a:pt x="100" y="134"/>
                  <a:pt x="102" y="132"/>
                  <a:pt x="107" y="125"/>
                </a:cubicBezTo>
                <a:cubicBezTo>
                  <a:pt x="115" y="125"/>
                  <a:pt x="122" y="118"/>
                  <a:pt x="122" y="118"/>
                </a:cubicBezTo>
                <a:cubicBezTo>
                  <a:pt x="122" y="118"/>
                  <a:pt x="128" y="107"/>
                  <a:pt x="125" y="104"/>
                </a:cubicBezTo>
                <a:cubicBezTo>
                  <a:pt x="146" y="79"/>
                  <a:pt x="173" y="47"/>
                  <a:pt x="173" y="47"/>
                </a:cubicBezTo>
                <a:cubicBezTo>
                  <a:pt x="184" y="33"/>
                  <a:pt x="203" y="2"/>
                  <a:pt x="200" y="2"/>
                </a:cubicBezTo>
                <a:close/>
                <a:moveTo>
                  <a:pt x="33" y="141"/>
                </a:moveTo>
                <a:cubicBezTo>
                  <a:pt x="33" y="171"/>
                  <a:pt x="0" y="167"/>
                  <a:pt x="0" y="167"/>
                </a:cubicBezTo>
                <a:cubicBezTo>
                  <a:pt x="0" y="167"/>
                  <a:pt x="67" y="204"/>
                  <a:pt x="95" y="139"/>
                </a:cubicBezTo>
                <a:cubicBezTo>
                  <a:pt x="65" y="109"/>
                  <a:pt x="65" y="109"/>
                  <a:pt x="65" y="109"/>
                </a:cubicBezTo>
                <a:cubicBezTo>
                  <a:pt x="65" y="109"/>
                  <a:pt x="33" y="111"/>
                  <a:pt x="33" y="1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3" name="Freeform 37"/>
          <p:cNvSpPr>
            <a:spLocks noEditPoints="1"/>
          </p:cNvSpPr>
          <p:nvPr/>
        </p:nvSpPr>
        <p:spPr bwMode="auto">
          <a:xfrm>
            <a:off x="9521100" y="4683402"/>
            <a:ext cx="370367" cy="370366"/>
          </a:xfrm>
          <a:custGeom>
            <a:avLst/>
            <a:gdLst>
              <a:gd name="T0" fmla="*/ 173 w 208"/>
              <a:gd name="T1" fmla="*/ 68 h 208"/>
              <a:gd name="T2" fmla="*/ 195 w 208"/>
              <a:gd name="T3" fmla="*/ 57 h 208"/>
              <a:gd name="T4" fmla="*/ 195 w 208"/>
              <a:gd name="T5" fmla="*/ 13 h 208"/>
              <a:gd name="T6" fmla="*/ 150 w 208"/>
              <a:gd name="T7" fmla="*/ 13 h 208"/>
              <a:gd name="T8" fmla="*/ 140 w 208"/>
              <a:gd name="T9" fmla="*/ 36 h 208"/>
              <a:gd name="T10" fmla="*/ 117 w 208"/>
              <a:gd name="T11" fmla="*/ 13 h 208"/>
              <a:gd name="T12" fmla="*/ 106 w 208"/>
              <a:gd name="T13" fmla="*/ 13 h 208"/>
              <a:gd name="T14" fmla="*/ 100 w 208"/>
              <a:gd name="T15" fmla="*/ 18 h 208"/>
              <a:gd name="T16" fmla="*/ 100 w 208"/>
              <a:gd name="T17" fmla="*/ 29 h 208"/>
              <a:gd name="T18" fmla="*/ 123 w 208"/>
              <a:gd name="T19" fmla="*/ 52 h 208"/>
              <a:gd name="T20" fmla="*/ 18 w 208"/>
              <a:gd name="T21" fmla="*/ 157 h 208"/>
              <a:gd name="T22" fmla="*/ 20 w 208"/>
              <a:gd name="T23" fmla="*/ 167 h 208"/>
              <a:gd name="T24" fmla="*/ 12 w 208"/>
              <a:gd name="T25" fmla="*/ 174 h 208"/>
              <a:gd name="T26" fmla="*/ 11 w 208"/>
              <a:gd name="T27" fmla="*/ 196 h 208"/>
              <a:gd name="T28" fmla="*/ 34 w 208"/>
              <a:gd name="T29" fmla="*/ 196 h 208"/>
              <a:gd name="T30" fmla="*/ 42 w 208"/>
              <a:gd name="T31" fmla="*/ 188 h 208"/>
              <a:gd name="T32" fmla="*/ 51 w 208"/>
              <a:gd name="T33" fmla="*/ 191 h 208"/>
              <a:gd name="T34" fmla="*/ 156 w 208"/>
              <a:gd name="T35" fmla="*/ 85 h 208"/>
              <a:gd name="T36" fmla="*/ 178 w 208"/>
              <a:gd name="T37" fmla="*/ 108 h 208"/>
              <a:gd name="T38" fmla="*/ 189 w 208"/>
              <a:gd name="T39" fmla="*/ 108 h 208"/>
              <a:gd name="T40" fmla="*/ 195 w 208"/>
              <a:gd name="T41" fmla="*/ 102 h 208"/>
              <a:gd name="T42" fmla="*/ 195 w 208"/>
              <a:gd name="T43" fmla="*/ 91 h 208"/>
              <a:gd name="T44" fmla="*/ 173 w 208"/>
              <a:gd name="T45" fmla="*/ 68 h 208"/>
              <a:gd name="T46" fmla="*/ 28 w 208"/>
              <a:gd name="T47" fmla="*/ 191 h 208"/>
              <a:gd name="T48" fmla="*/ 17 w 208"/>
              <a:gd name="T49" fmla="*/ 190 h 208"/>
              <a:gd name="T50" fmla="*/ 17 w 208"/>
              <a:gd name="T51" fmla="*/ 179 h 208"/>
              <a:gd name="T52" fmla="*/ 23 w 208"/>
              <a:gd name="T53" fmla="*/ 173 h 208"/>
              <a:gd name="T54" fmla="*/ 28 w 208"/>
              <a:gd name="T55" fmla="*/ 180 h 208"/>
              <a:gd name="T56" fmla="*/ 34 w 208"/>
              <a:gd name="T57" fmla="*/ 184 h 208"/>
              <a:gd name="T58" fmla="*/ 28 w 208"/>
              <a:gd name="T59" fmla="*/ 191 h 208"/>
              <a:gd name="T60" fmla="*/ 56 w 208"/>
              <a:gd name="T61" fmla="*/ 174 h 208"/>
              <a:gd name="T62" fmla="*/ 34 w 208"/>
              <a:gd name="T63" fmla="*/ 174 h 208"/>
              <a:gd name="T64" fmla="*/ 34 w 208"/>
              <a:gd name="T65" fmla="*/ 151 h 208"/>
              <a:gd name="T66" fmla="*/ 128 w 208"/>
              <a:gd name="T67" fmla="*/ 57 h 208"/>
              <a:gd name="T68" fmla="*/ 150 w 208"/>
              <a:gd name="T69" fmla="*/ 80 h 208"/>
              <a:gd name="T70" fmla="*/ 56 w 208"/>
              <a:gd name="T71" fmla="*/ 17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8">
                <a:moveTo>
                  <a:pt x="173" y="68"/>
                </a:moveTo>
                <a:cubicBezTo>
                  <a:pt x="195" y="57"/>
                  <a:pt x="195" y="57"/>
                  <a:pt x="195" y="57"/>
                </a:cubicBezTo>
                <a:cubicBezTo>
                  <a:pt x="208" y="45"/>
                  <a:pt x="208" y="25"/>
                  <a:pt x="195" y="13"/>
                </a:cubicBezTo>
                <a:cubicBezTo>
                  <a:pt x="183" y="0"/>
                  <a:pt x="163" y="0"/>
                  <a:pt x="150" y="13"/>
                </a:cubicBezTo>
                <a:cubicBezTo>
                  <a:pt x="140" y="36"/>
                  <a:pt x="140" y="36"/>
                  <a:pt x="140" y="36"/>
                </a:cubicBezTo>
                <a:cubicBezTo>
                  <a:pt x="117" y="13"/>
                  <a:pt x="117" y="13"/>
                  <a:pt x="117" y="13"/>
                </a:cubicBezTo>
                <a:cubicBezTo>
                  <a:pt x="117" y="13"/>
                  <a:pt x="111" y="7"/>
                  <a:pt x="106" y="13"/>
                </a:cubicBezTo>
                <a:cubicBezTo>
                  <a:pt x="100" y="18"/>
                  <a:pt x="100" y="18"/>
                  <a:pt x="100" y="18"/>
                </a:cubicBezTo>
                <a:cubicBezTo>
                  <a:pt x="100" y="18"/>
                  <a:pt x="96" y="25"/>
                  <a:pt x="100" y="29"/>
                </a:cubicBezTo>
                <a:cubicBezTo>
                  <a:pt x="123" y="52"/>
                  <a:pt x="123" y="52"/>
                  <a:pt x="123" y="52"/>
                </a:cubicBezTo>
                <a:cubicBezTo>
                  <a:pt x="18" y="157"/>
                  <a:pt x="18" y="157"/>
                  <a:pt x="18" y="157"/>
                </a:cubicBezTo>
                <a:cubicBezTo>
                  <a:pt x="18" y="157"/>
                  <a:pt x="17" y="161"/>
                  <a:pt x="20" y="167"/>
                </a:cubicBezTo>
                <a:cubicBezTo>
                  <a:pt x="12" y="174"/>
                  <a:pt x="12" y="174"/>
                  <a:pt x="12" y="174"/>
                </a:cubicBezTo>
                <a:cubicBezTo>
                  <a:pt x="12" y="174"/>
                  <a:pt x="0" y="185"/>
                  <a:pt x="11" y="196"/>
                </a:cubicBezTo>
                <a:cubicBezTo>
                  <a:pt x="11" y="196"/>
                  <a:pt x="22" y="208"/>
                  <a:pt x="34" y="196"/>
                </a:cubicBezTo>
                <a:cubicBezTo>
                  <a:pt x="42" y="188"/>
                  <a:pt x="42" y="188"/>
                  <a:pt x="42" y="188"/>
                </a:cubicBezTo>
                <a:cubicBezTo>
                  <a:pt x="44" y="189"/>
                  <a:pt x="47" y="190"/>
                  <a:pt x="51" y="191"/>
                </a:cubicBezTo>
                <a:cubicBezTo>
                  <a:pt x="156" y="85"/>
                  <a:pt x="156" y="85"/>
                  <a:pt x="156" y="85"/>
                </a:cubicBezTo>
                <a:cubicBezTo>
                  <a:pt x="178" y="108"/>
                  <a:pt x="178" y="108"/>
                  <a:pt x="178" y="108"/>
                </a:cubicBezTo>
                <a:cubicBezTo>
                  <a:pt x="178" y="108"/>
                  <a:pt x="184" y="113"/>
                  <a:pt x="189" y="108"/>
                </a:cubicBezTo>
                <a:cubicBezTo>
                  <a:pt x="195" y="102"/>
                  <a:pt x="195" y="102"/>
                  <a:pt x="195" y="102"/>
                </a:cubicBezTo>
                <a:cubicBezTo>
                  <a:pt x="195" y="102"/>
                  <a:pt x="201" y="96"/>
                  <a:pt x="195" y="91"/>
                </a:cubicBezTo>
                <a:lnTo>
                  <a:pt x="173" y="68"/>
                </a:lnTo>
                <a:close/>
                <a:moveTo>
                  <a:pt x="28" y="191"/>
                </a:moveTo>
                <a:cubicBezTo>
                  <a:pt x="23" y="196"/>
                  <a:pt x="17" y="190"/>
                  <a:pt x="17" y="190"/>
                </a:cubicBezTo>
                <a:cubicBezTo>
                  <a:pt x="12" y="185"/>
                  <a:pt x="17" y="179"/>
                  <a:pt x="17" y="179"/>
                </a:cubicBezTo>
                <a:cubicBezTo>
                  <a:pt x="23" y="173"/>
                  <a:pt x="23" y="173"/>
                  <a:pt x="23" y="173"/>
                </a:cubicBezTo>
                <a:cubicBezTo>
                  <a:pt x="23" y="173"/>
                  <a:pt x="26" y="177"/>
                  <a:pt x="28" y="180"/>
                </a:cubicBezTo>
                <a:cubicBezTo>
                  <a:pt x="28" y="180"/>
                  <a:pt x="30" y="181"/>
                  <a:pt x="34" y="184"/>
                </a:cubicBezTo>
                <a:lnTo>
                  <a:pt x="28" y="191"/>
                </a:lnTo>
                <a:close/>
                <a:moveTo>
                  <a:pt x="56" y="174"/>
                </a:moveTo>
                <a:cubicBezTo>
                  <a:pt x="46" y="184"/>
                  <a:pt x="43" y="183"/>
                  <a:pt x="34" y="174"/>
                </a:cubicBezTo>
                <a:cubicBezTo>
                  <a:pt x="25" y="165"/>
                  <a:pt x="24" y="161"/>
                  <a:pt x="34" y="151"/>
                </a:cubicBezTo>
                <a:cubicBezTo>
                  <a:pt x="128" y="57"/>
                  <a:pt x="128" y="57"/>
                  <a:pt x="128" y="57"/>
                </a:cubicBezTo>
                <a:cubicBezTo>
                  <a:pt x="150" y="80"/>
                  <a:pt x="150" y="80"/>
                  <a:pt x="150" y="80"/>
                </a:cubicBezTo>
                <a:lnTo>
                  <a:pt x="56" y="17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4" name="Freeform 38"/>
          <p:cNvSpPr>
            <a:spLocks noEditPoints="1"/>
          </p:cNvSpPr>
          <p:nvPr/>
        </p:nvSpPr>
        <p:spPr bwMode="auto">
          <a:xfrm>
            <a:off x="10254874" y="4687857"/>
            <a:ext cx="364003" cy="361457"/>
          </a:xfrm>
          <a:custGeom>
            <a:avLst/>
            <a:gdLst>
              <a:gd name="T0" fmla="*/ 200 w 204"/>
              <a:gd name="T1" fmla="*/ 82 h 203"/>
              <a:gd name="T2" fmla="*/ 105 w 204"/>
              <a:gd name="T3" fmla="*/ 100 h 203"/>
              <a:gd name="T4" fmla="*/ 104 w 204"/>
              <a:gd name="T5" fmla="*/ 99 h 203"/>
              <a:gd name="T6" fmla="*/ 121 w 204"/>
              <a:gd name="T7" fmla="*/ 4 h 203"/>
              <a:gd name="T8" fmla="*/ 113 w 204"/>
              <a:gd name="T9" fmla="*/ 4 h 203"/>
              <a:gd name="T10" fmla="*/ 86 w 204"/>
              <a:gd name="T11" fmla="*/ 56 h 203"/>
              <a:gd name="T12" fmla="*/ 79 w 204"/>
              <a:gd name="T13" fmla="*/ 104 h 203"/>
              <a:gd name="T14" fmla="*/ 65 w 204"/>
              <a:gd name="T15" fmla="*/ 108 h 203"/>
              <a:gd name="T16" fmla="*/ 59 w 204"/>
              <a:gd name="T17" fmla="*/ 97 h 203"/>
              <a:gd name="T18" fmla="*/ 15 w 204"/>
              <a:gd name="T19" fmla="*/ 102 h 203"/>
              <a:gd name="T20" fmla="*/ 11 w 204"/>
              <a:gd name="T21" fmla="*/ 145 h 203"/>
              <a:gd name="T22" fmla="*/ 54 w 204"/>
              <a:gd name="T23" fmla="*/ 141 h 203"/>
              <a:gd name="T24" fmla="*/ 64 w 204"/>
              <a:gd name="T25" fmla="*/ 123 h 203"/>
              <a:gd name="T26" fmla="*/ 65 w 204"/>
              <a:gd name="T27" fmla="*/ 122 h 203"/>
              <a:gd name="T28" fmla="*/ 81 w 204"/>
              <a:gd name="T29" fmla="*/ 122 h 203"/>
              <a:gd name="T30" fmla="*/ 81 w 204"/>
              <a:gd name="T31" fmla="*/ 139 h 203"/>
              <a:gd name="T32" fmla="*/ 63 w 204"/>
              <a:gd name="T33" fmla="*/ 150 h 203"/>
              <a:gd name="T34" fmla="*/ 58 w 204"/>
              <a:gd name="T35" fmla="*/ 193 h 203"/>
              <a:gd name="T36" fmla="*/ 102 w 204"/>
              <a:gd name="T37" fmla="*/ 189 h 203"/>
              <a:gd name="T38" fmla="*/ 106 w 204"/>
              <a:gd name="T39" fmla="*/ 145 h 203"/>
              <a:gd name="T40" fmla="*/ 95 w 204"/>
              <a:gd name="T41" fmla="*/ 139 h 203"/>
              <a:gd name="T42" fmla="*/ 98 w 204"/>
              <a:gd name="T43" fmla="*/ 123 h 203"/>
              <a:gd name="T44" fmla="*/ 155 w 204"/>
              <a:gd name="T45" fmla="*/ 116 h 203"/>
              <a:gd name="T46" fmla="*/ 199 w 204"/>
              <a:gd name="T47" fmla="*/ 90 h 203"/>
              <a:gd name="T48" fmla="*/ 200 w 204"/>
              <a:gd name="T49" fmla="*/ 82 h 203"/>
              <a:gd name="T50" fmla="*/ 41 w 204"/>
              <a:gd name="T51" fmla="*/ 129 h 203"/>
              <a:gd name="T52" fmla="*/ 24 w 204"/>
              <a:gd name="T53" fmla="*/ 132 h 203"/>
              <a:gd name="T54" fmla="*/ 27 w 204"/>
              <a:gd name="T55" fmla="*/ 114 h 203"/>
              <a:gd name="T56" fmla="*/ 45 w 204"/>
              <a:gd name="T57" fmla="*/ 111 h 203"/>
              <a:gd name="T58" fmla="*/ 41 w 204"/>
              <a:gd name="T59" fmla="*/ 129 h 203"/>
              <a:gd name="T60" fmla="*/ 89 w 204"/>
              <a:gd name="T61" fmla="*/ 177 h 203"/>
              <a:gd name="T62" fmla="*/ 71 w 204"/>
              <a:gd name="T63" fmla="*/ 180 h 203"/>
              <a:gd name="T64" fmla="*/ 75 w 204"/>
              <a:gd name="T65" fmla="*/ 162 h 203"/>
              <a:gd name="T66" fmla="*/ 93 w 204"/>
              <a:gd name="T67" fmla="*/ 158 h 203"/>
              <a:gd name="T68" fmla="*/ 89 w 204"/>
              <a:gd name="T69" fmla="*/ 17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203">
                <a:moveTo>
                  <a:pt x="200" y="82"/>
                </a:moveTo>
                <a:cubicBezTo>
                  <a:pt x="105" y="100"/>
                  <a:pt x="105" y="100"/>
                  <a:pt x="105" y="100"/>
                </a:cubicBezTo>
                <a:cubicBezTo>
                  <a:pt x="104" y="99"/>
                  <a:pt x="104" y="99"/>
                  <a:pt x="104" y="99"/>
                </a:cubicBezTo>
                <a:cubicBezTo>
                  <a:pt x="121" y="4"/>
                  <a:pt x="121" y="4"/>
                  <a:pt x="121" y="4"/>
                </a:cubicBezTo>
                <a:cubicBezTo>
                  <a:pt x="121" y="4"/>
                  <a:pt x="117" y="0"/>
                  <a:pt x="113" y="4"/>
                </a:cubicBezTo>
                <a:cubicBezTo>
                  <a:pt x="91" y="26"/>
                  <a:pt x="89" y="40"/>
                  <a:pt x="86" y="56"/>
                </a:cubicBezTo>
                <a:cubicBezTo>
                  <a:pt x="86" y="56"/>
                  <a:pt x="81" y="91"/>
                  <a:pt x="79" y="104"/>
                </a:cubicBezTo>
                <a:cubicBezTo>
                  <a:pt x="65" y="108"/>
                  <a:pt x="65" y="108"/>
                  <a:pt x="65" y="108"/>
                </a:cubicBezTo>
                <a:cubicBezTo>
                  <a:pt x="64" y="104"/>
                  <a:pt x="62" y="100"/>
                  <a:pt x="59" y="97"/>
                </a:cubicBezTo>
                <a:cubicBezTo>
                  <a:pt x="48" y="87"/>
                  <a:pt x="28" y="88"/>
                  <a:pt x="15" y="102"/>
                </a:cubicBezTo>
                <a:cubicBezTo>
                  <a:pt x="1" y="115"/>
                  <a:pt x="0" y="135"/>
                  <a:pt x="11" y="145"/>
                </a:cubicBezTo>
                <a:cubicBezTo>
                  <a:pt x="21" y="156"/>
                  <a:pt x="40" y="154"/>
                  <a:pt x="54" y="141"/>
                </a:cubicBezTo>
                <a:cubicBezTo>
                  <a:pt x="59" y="135"/>
                  <a:pt x="63" y="129"/>
                  <a:pt x="64" y="123"/>
                </a:cubicBezTo>
                <a:cubicBezTo>
                  <a:pt x="65" y="122"/>
                  <a:pt x="65" y="122"/>
                  <a:pt x="65" y="122"/>
                </a:cubicBezTo>
                <a:cubicBezTo>
                  <a:pt x="81" y="122"/>
                  <a:pt x="81" y="122"/>
                  <a:pt x="81" y="122"/>
                </a:cubicBezTo>
                <a:cubicBezTo>
                  <a:pt x="81" y="139"/>
                  <a:pt x="81" y="139"/>
                  <a:pt x="81" y="139"/>
                </a:cubicBezTo>
                <a:cubicBezTo>
                  <a:pt x="75" y="141"/>
                  <a:pt x="68" y="144"/>
                  <a:pt x="63" y="150"/>
                </a:cubicBezTo>
                <a:cubicBezTo>
                  <a:pt x="50" y="163"/>
                  <a:pt x="48" y="182"/>
                  <a:pt x="58" y="193"/>
                </a:cubicBezTo>
                <a:cubicBezTo>
                  <a:pt x="69" y="203"/>
                  <a:pt x="89" y="202"/>
                  <a:pt x="102" y="189"/>
                </a:cubicBezTo>
                <a:cubicBezTo>
                  <a:pt x="115" y="176"/>
                  <a:pt x="117" y="155"/>
                  <a:pt x="106" y="145"/>
                </a:cubicBezTo>
                <a:cubicBezTo>
                  <a:pt x="103" y="142"/>
                  <a:pt x="99" y="140"/>
                  <a:pt x="95" y="139"/>
                </a:cubicBezTo>
                <a:cubicBezTo>
                  <a:pt x="98" y="123"/>
                  <a:pt x="98" y="123"/>
                  <a:pt x="98" y="123"/>
                </a:cubicBezTo>
                <a:cubicBezTo>
                  <a:pt x="155" y="116"/>
                  <a:pt x="155" y="116"/>
                  <a:pt x="155" y="116"/>
                </a:cubicBezTo>
                <a:cubicBezTo>
                  <a:pt x="171" y="113"/>
                  <a:pt x="179" y="111"/>
                  <a:pt x="199" y="90"/>
                </a:cubicBezTo>
                <a:cubicBezTo>
                  <a:pt x="204" y="86"/>
                  <a:pt x="200" y="82"/>
                  <a:pt x="200" y="82"/>
                </a:cubicBezTo>
                <a:close/>
                <a:moveTo>
                  <a:pt x="41" y="129"/>
                </a:moveTo>
                <a:cubicBezTo>
                  <a:pt x="35" y="135"/>
                  <a:pt x="27" y="136"/>
                  <a:pt x="24" y="132"/>
                </a:cubicBezTo>
                <a:cubicBezTo>
                  <a:pt x="20" y="129"/>
                  <a:pt x="21" y="120"/>
                  <a:pt x="27" y="114"/>
                </a:cubicBezTo>
                <a:cubicBezTo>
                  <a:pt x="33" y="108"/>
                  <a:pt x="41" y="107"/>
                  <a:pt x="45" y="111"/>
                </a:cubicBezTo>
                <a:cubicBezTo>
                  <a:pt x="49" y="115"/>
                  <a:pt x="47" y="123"/>
                  <a:pt x="41" y="129"/>
                </a:cubicBezTo>
                <a:close/>
                <a:moveTo>
                  <a:pt x="89" y="177"/>
                </a:moveTo>
                <a:cubicBezTo>
                  <a:pt x="83" y="183"/>
                  <a:pt x="75" y="184"/>
                  <a:pt x="71" y="180"/>
                </a:cubicBezTo>
                <a:cubicBezTo>
                  <a:pt x="67" y="176"/>
                  <a:pt x="69" y="168"/>
                  <a:pt x="75" y="162"/>
                </a:cubicBezTo>
                <a:cubicBezTo>
                  <a:pt x="81" y="156"/>
                  <a:pt x="89" y="154"/>
                  <a:pt x="93" y="158"/>
                </a:cubicBezTo>
                <a:cubicBezTo>
                  <a:pt x="97" y="162"/>
                  <a:pt x="95" y="171"/>
                  <a:pt x="89" y="17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5" name="Freeform 39"/>
          <p:cNvSpPr>
            <a:spLocks noEditPoints="1"/>
          </p:cNvSpPr>
          <p:nvPr/>
        </p:nvSpPr>
        <p:spPr bwMode="auto">
          <a:xfrm>
            <a:off x="10979502" y="4690402"/>
            <a:ext cx="336002" cy="356366"/>
          </a:xfrm>
          <a:custGeom>
            <a:avLst/>
            <a:gdLst>
              <a:gd name="T0" fmla="*/ 162 w 188"/>
              <a:gd name="T1" fmla="*/ 63 h 199"/>
              <a:gd name="T2" fmla="*/ 50 w 188"/>
              <a:gd name="T3" fmla="*/ 63 h 199"/>
              <a:gd name="T4" fmla="*/ 25 w 188"/>
              <a:gd name="T5" fmla="*/ 36 h 199"/>
              <a:gd name="T6" fmla="*/ 24 w 188"/>
              <a:gd name="T7" fmla="*/ 36 h 199"/>
              <a:gd name="T8" fmla="*/ 12 w 188"/>
              <a:gd name="T9" fmla="*/ 48 h 199"/>
              <a:gd name="T10" fmla="*/ 12 w 188"/>
              <a:gd name="T11" fmla="*/ 68 h 199"/>
              <a:gd name="T12" fmla="*/ 24 w 188"/>
              <a:gd name="T13" fmla="*/ 80 h 199"/>
              <a:gd name="T14" fmla="*/ 100 w 188"/>
              <a:gd name="T15" fmla="*/ 80 h 199"/>
              <a:gd name="T16" fmla="*/ 112 w 188"/>
              <a:gd name="T17" fmla="*/ 92 h 199"/>
              <a:gd name="T18" fmla="*/ 112 w 188"/>
              <a:gd name="T19" fmla="*/ 113 h 199"/>
              <a:gd name="T20" fmla="*/ 124 w 188"/>
              <a:gd name="T21" fmla="*/ 130 h 199"/>
              <a:gd name="T22" fmla="*/ 124 w 188"/>
              <a:gd name="T23" fmla="*/ 180 h 199"/>
              <a:gd name="T24" fmla="*/ 106 w 188"/>
              <a:gd name="T25" fmla="*/ 199 h 199"/>
              <a:gd name="T26" fmla="*/ 88 w 188"/>
              <a:gd name="T27" fmla="*/ 180 h 199"/>
              <a:gd name="T28" fmla="*/ 88 w 188"/>
              <a:gd name="T29" fmla="*/ 130 h 199"/>
              <a:gd name="T30" fmla="*/ 100 w 188"/>
              <a:gd name="T31" fmla="*/ 113 h 199"/>
              <a:gd name="T32" fmla="*/ 100 w 188"/>
              <a:gd name="T33" fmla="*/ 102 h 199"/>
              <a:gd name="T34" fmla="*/ 88 w 188"/>
              <a:gd name="T35" fmla="*/ 92 h 199"/>
              <a:gd name="T36" fmla="*/ 12 w 188"/>
              <a:gd name="T37" fmla="*/ 92 h 199"/>
              <a:gd name="T38" fmla="*/ 0 w 188"/>
              <a:gd name="T39" fmla="*/ 80 h 199"/>
              <a:gd name="T40" fmla="*/ 0 w 188"/>
              <a:gd name="T41" fmla="*/ 36 h 199"/>
              <a:gd name="T42" fmla="*/ 12 w 188"/>
              <a:gd name="T43" fmla="*/ 24 h 199"/>
              <a:gd name="T44" fmla="*/ 12 w 188"/>
              <a:gd name="T45" fmla="*/ 24 h 199"/>
              <a:gd name="T46" fmla="*/ 12 w 188"/>
              <a:gd name="T47" fmla="*/ 24 h 199"/>
              <a:gd name="T48" fmla="*/ 25 w 188"/>
              <a:gd name="T49" fmla="*/ 24 h 199"/>
              <a:gd name="T50" fmla="*/ 50 w 188"/>
              <a:gd name="T51" fmla="*/ 0 h 199"/>
              <a:gd name="T52" fmla="*/ 162 w 188"/>
              <a:gd name="T53" fmla="*/ 0 h 199"/>
              <a:gd name="T54" fmla="*/ 188 w 188"/>
              <a:gd name="T55" fmla="*/ 24 h 199"/>
              <a:gd name="T56" fmla="*/ 188 w 188"/>
              <a:gd name="T57" fmla="*/ 37 h 199"/>
              <a:gd name="T58" fmla="*/ 162 w 188"/>
              <a:gd name="T59" fmla="*/ 63 h 199"/>
              <a:gd name="T60" fmla="*/ 170 w 188"/>
              <a:gd name="T61" fmla="*/ 16 h 199"/>
              <a:gd name="T62" fmla="*/ 42 w 188"/>
              <a:gd name="T63" fmla="*/ 16 h 199"/>
              <a:gd name="T64" fmla="*/ 36 w 188"/>
              <a:gd name="T65" fmla="*/ 22 h 199"/>
              <a:gd name="T66" fmla="*/ 42 w 188"/>
              <a:gd name="T67" fmla="*/ 28 h 199"/>
              <a:gd name="T68" fmla="*/ 170 w 188"/>
              <a:gd name="T69" fmla="*/ 28 h 199"/>
              <a:gd name="T70" fmla="*/ 176 w 188"/>
              <a:gd name="T71" fmla="*/ 22 h 199"/>
              <a:gd name="T72" fmla="*/ 170 w 188"/>
              <a:gd name="T73" fmla="*/ 1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99">
                <a:moveTo>
                  <a:pt x="162" y="63"/>
                </a:moveTo>
                <a:cubicBezTo>
                  <a:pt x="50" y="63"/>
                  <a:pt x="50" y="63"/>
                  <a:pt x="50" y="63"/>
                </a:cubicBezTo>
                <a:cubicBezTo>
                  <a:pt x="36" y="63"/>
                  <a:pt x="25" y="49"/>
                  <a:pt x="25" y="36"/>
                </a:cubicBezTo>
                <a:cubicBezTo>
                  <a:pt x="24" y="36"/>
                  <a:pt x="24" y="36"/>
                  <a:pt x="24" y="36"/>
                </a:cubicBezTo>
                <a:cubicBezTo>
                  <a:pt x="17" y="36"/>
                  <a:pt x="12" y="41"/>
                  <a:pt x="12" y="48"/>
                </a:cubicBezTo>
                <a:cubicBezTo>
                  <a:pt x="12" y="68"/>
                  <a:pt x="12" y="68"/>
                  <a:pt x="12" y="68"/>
                </a:cubicBezTo>
                <a:cubicBezTo>
                  <a:pt x="12" y="74"/>
                  <a:pt x="17" y="80"/>
                  <a:pt x="24" y="80"/>
                </a:cubicBezTo>
                <a:cubicBezTo>
                  <a:pt x="100" y="80"/>
                  <a:pt x="100" y="80"/>
                  <a:pt x="100" y="80"/>
                </a:cubicBezTo>
                <a:cubicBezTo>
                  <a:pt x="107" y="80"/>
                  <a:pt x="112" y="85"/>
                  <a:pt x="112" y="92"/>
                </a:cubicBezTo>
                <a:cubicBezTo>
                  <a:pt x="112" y="113"/>
                  <a:pt x="112" y="113"/>
                  <a:pt x="112" y="113"/>
                </a:cubicBezTo>
                <a:cubicBezTo>
                  <a:pt x="119" y="115"/>
                  <a:pt x="124" y="122"/>
                  <a:pt x="124" y="130"/>
                </a:cubicBezTo>
                <a:cubicBezTo>
                  <a:pt x="124" y="180"/>
                  <a:pt x="124" y="180"/>
                  <a:pt x="124" y="180"/>
                </a:cubicBezTo>
                <a:cubicBezTo>
                  <a:pt x="124" y="190"/>
                  <a:pt x="116" y="199"/>
                  <a:pt x="106" y="199"/>
                </a:cubicBezTo>
                <a:cubicBezTo>
                  <a:pt x="96" y="199"/>
                  <a:pt x="88" y="190"/>
                  <a:pt x="88" y="180"/>
                </a:cubicBezTo>
                <a:cubicBezTo>
                  <a:pt x="88" y="130"/>
                  <a:pt x="88" y="130"/>
                  <a:pt x="88" y="130"/>
                </a:cubicBezTo>
                <a:cubicBezTo>
                  <a:pt x="88" y="122"/>
                  <a:pt x="93" y="115"/>
                  <a:pt x="100" y="113"/>
                </a:cubicBezTo>
                <a:cubicBezTo>
                  <a:pt x="100" y="102"/>
                  <a:pt x="100" y="102"/>
                  <a:pt x="100" y="102"/>
                </a:cubicBezTo>
                <a:cubicBezTo>
                  <a:pt x="99" y="96"/>
                  <a:pt x="94" y="92"/>
                  <a:pt x="88" y="92"/>
                </a:cubicBezTo>
                <a:cubicBezTo>
                  <a:pt x="12" y="92"/>
                  <a:pt x="12" y="92"/>
                  <a:pt x="12" y="92"/>
                </a:cubicBezTo>
                <a:cubicBezTo>
                  <a:pt x="5" y="92"/>
                  <a:pt x="0" y="86"/>
                  <a:pt x="0" y="80"/>
                </a:cubicBezTo>
                <a:cubicBezTo>
                  <a:pt x="0" y="36"/>
                  <a:pt x="0" y="36"/>
                  <a:pt x="0" y="36"/>
                </a:cubicBezTo>
                <a:cubicBezTo>
                  <a:pt x="0" y="29"/>
                  <a:pt x="5" y="24"/>
                  <a:pt x="12" y="24"/>
                </a:cubicBezTo>
                <a:cubicBezTo>
                  <a:pt x="12" y="24"/>
                  <a:pt x="12" y="24"/>
                  <a:pt x="12" y="24"/>
                </a:cubicBezTo>
                <a:cubicBezTo>
                  <a:pt x="12" y="24"/>
                  <a:pt x="12" y="24"/>
                  <a:pt x="12" y="24"/>
                </a:cubicBezTo>
                <a:cubicBezTo>
                  <a:pt x="25" y="24"/>
                  <a:pt x="25" y="24"/>
                  <a:pt x="25" y="24"/>
                </a:cubicBezTo>
                <a:cubicBezTo>
                  <a:pt x="25" y="10"/>
                  <a:pt x="36" y="0"/>
                  <a:pt x="50" y="0"/>
                </a:cubicBezTo>
                <a:cubicBezTo>
                  <a:pt x="162" y="0"/>
                  <a:pt x="162" y="0"/>
                  <a:pt x="162" y="0"/>
                </a:cubicBezTo>
                <a:cubicBezTo>
                  <a:pt x="176" y="0"/>
                  <a:pt x="188" y="11"/>
                  <a:pt x="188" y="24"/>
                </a:cubicBezTo>
                <a:cubicBezTo>
                  <a:pt x="188" y="37"/>
                  <a:pt x="188" y="37"/>
                  <a:pt x="188" y="37"/>
                </a:cubicBezTo>
                <a:cubicBezTo>
                  <a:pt x="188" y="51"/>
                  <a:pt x="176" y="63"/>
                  <a:pt x="162" y="63"/>
                </a:cubicBezTo>
                <a:close/>
                <a:moveTo>
                  <a:pt x="170" y="16"/>
                </a:moveTo>
                <a:cubicBezTo>
                  <a:pt x="42" y="16"/>
                  <a:pt x="42" y="16"/>
                  <a:pt x="42" y="16"/>
                </a:cubicBezTo>
                <a:cubicBezTo>
                  <a:pt x="39" y="16"/>
                  <a:pt x="36" y="18"/>
                  <a:pt x="36" y="22"/>
                </a:cubicBezTo>
                <a:cubicBezTo>
                  <a:pt x="36" y="25"/>
                  <a:pt x="39" y="28"/>
                  <a:pt x="42" y="28"/>
                </a:cubicBezTo>
                <a:cubicBezTo>
                  <a:pt x="170" y="28"/>
                  <a:pt x="170" y="28"/>
                  <a:pt x="170" y="28"/>
                </a:cubicBezTo>
                <a:cubicBezTo>
                  <a:pt x="173" y="28"/>
                  <a:pt x="176" y="25"/>
                  <a:pt x="176" y="22"/>
                </a:cubicBezTo>
                <a:cubicBezTo>
                  <a:pt x="176" y="18"/>
                  <a:pt x="173" y="16"/>
                  <a:pt x="170" y="1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6" name="Freeform 90"/>
          <p:cNvSpPr>
            <a:spLocks noEditPoints="1"/>
          </p:cNvSpPr>
          <p:nvPr/>
        </p:nvSpPr>
        <p:spPr bwMode="auto">
          <a:xfrm>
            <a:off x="1518831" y="4690402"/>
            <a:ext cx="336002" cy="356366"/>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7" name="Freeform 91"/>
          <p:cNvSpPr>
            <a:spLocks noEditPoints="1"/>
          </p:cNvSpPr>
          <p:nvPr/>
        </p:nvSpPr>
        <p:spPr bwMode="auto">
          <a:xfrm>
            <a:off x="2229670" y="4676402"/>
            <a:ext cx="383094" cy="384366"/>
          </a:xfrm>
          <a:custGeom>
            <a:avLst/>
            <a:gdLst>
              <a:gd name="T0" fmla="*/ 40 w 215"/>
              <a:gd name="T1" fmla="*/ 215 h 215"/>
              <a:gd name="T2" fmla="*/ 202 w 215"/>
              <a:gd name="T3" fmla="*/ 215 h 215"/>
              <a:gd name="T4" fmla="*/ 215 w 215"/>
              <a:gd name="T5" fmla="*/ 154 h 215"/>
              <a:gd name="T6" fmla="*/ 107 w 215"/>
              <a:gd name="T7" fmla="*/ 129 h 215"/>
              <a:gd name="T8" fmla="*/ 109 w 215"/>
              <a:gd name="T9" fmla="*/ 91 h 215"/>
              <a:gd name="T10" fmla="*/ 176 w 215"/>
              <a:gd name="T11" fmla="*/ 91 h 215"/>
              <a:gd name="T12" fmla="*/ 27 w 215"/>
              <a:gd name="T13" fmla="*/ 94 h 215"/>
              <a:gd name="T14" fmla="*/ 40 w 215"/>
              <a:gd name="T15" fmla="*/ 215 h 215"/>
              <a:gd name="T16" fmla="*/ 146 w 215"/>
              <a:gd name="T17" fmla="*/ 75 h 215"/>
              <a:gd name="T18" fmla="*/ 93 w 215"/>
              <a:gd name="T19" fmla="*/ 76 h 215"/>
              <a:gd name="T20" fmla="*/ 64 w 215"/>
              <a:gd name="T21" fmla="*/ 195 h 215"/>
              <a:gd name="T22" fmla="*/ 48 w 215"/>
              <a:gd name="T23" fmla="*/ 195 h 215"/>
              <a:gd name="T24" fmla="*/ 146 w 215"/>
              <a:gd name="T25" fmla="*/ 75 h 215"/>
              <a:gd name="T26" fmla="*/ 198 w 215"/>
              <a:gd name="T27" fmla="*/ 147 h 215"/>
              <a:gd name="T28" fmla="*/ 210 w 215"/>
              <a:gd name="T29" fmla="*/ 147 h 215"/>
              <a:gd name="T30" fmla="*/ 183 w 215"/>
              <a:gd name="T31" fmla="*/ 95 h 215"/>
              <a:gd name="T32" fmla="*/ 171 w 215"/>
              <a:gd name="T33" fmla="*/ 95 h 215"/>
              <a:gd name="T34" fmla="*/ 198 w 215"/>
              <a:gd name="T35" fmla="*/ 14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15">
                <a:moveTo>
                  <a:pt x="40" y="215"/>
                </a:moveTo>
                <a:cubicBezTo>
                  <a:pt x="202" y="215"/>
                  <a:pt x="202" y="215"/>
                  <a:pt x="202" y="215"/>
                </a:cubicBezTo>
                <a:cubicBezTo>
                  <a:pt x="215" y="154"/>
                  <a:pt x="215" y="154"/>
                  <a:pt x="215" y="154"/>
                </a:cubicBezTo>
                <a:cubicBezTo>
                  <a:pt x="215" y="154"/>
                  <a:pt x="132" y="163"/>
                  <a:pt x="107" y="129"/>
                </a:cubicBezTo>
                <a:cubicBezTo>
                  <a:pt x="100" y="106"/>
                  <a:pt x="109" y="91"/>
                  <a:pt x="109" y="91"/>
                </a:cubicBezTo>
                <a:cubicBezTo>
                  <a:pt x="109" y="91"/>
                  <a:pt x="156" y="91"/>
                  <a:pt x="176" y="91"/>
                </a:cubicBezTo>
                <a:cubicBezTo>
                  <a:pt x="185" y="72"/>
                  <a:pt x="79" y="0"/>
                  <a:pt x="27" y="94"/>
                </a:cubicBezTo>
                <a:cubicBezTo>
                  <a:pt x="0" y="172"/>
                  <a:pt x="40" y="215"/>
                  <a:pt x="40" y="215"/>
                </a:cubicBezTo>
                <a:close/>
                <a:moveTo>
                  <a:pt x="146" y="75"/>
                </a:moveTo>
                <a:cubicBezTo>
                  <a:pt x="142" y="86"/>
                  <a:pt x="106" y="72"/>
                  <a:pt x="93" y="76"/>
                </a:cubicBezTo>
                <a:cubicBezTo>
                  <a:pt x="18" y="91"/>
                  <a:pt x="64" y="195"/>
                  <a:pt x="64" y="195"/>
                </a:cubicBezTo>
                <a:cubicBezTo>
                  <a:pt x="64" y="195"/>
                  <a:pt x="51" y="195"/>
                  <a:pt x="48" y="195"/>
                </a:cubicBezTo>
                <a:cubicBezTo>
                  <a:pt x="28" y="185"/>
                  <a:pt x="0" y="13"/>
                  <a:pt x="146" y="75"/>
                </a:cubicBezTo>
                <a:close/>
                <a:moveTo>
                  <a:pt x="198" y="147"/>
                </a:moveTo>
                <a:cubicBezTo>
                  <a:pt x="210" y="147"/>
                  <a:pt x="210" y="147"/>
                  <a:pt x="210" y="147"/>
                </a:cubicBezTo>
                <a:cubicBezTo>
                  <a:pt x="183" y="95"/>
                  <a:pt x="183" y="95"/>
                  <a:pt x="183" y="95"/>
                </a:cubicBezTo>
                <a:cubicBezTo>
                  <a:pt x="171" y="95"/>
                  <a:pt x="171" y="95"/>
                  <a:pt x="171" y="95"/>
                </a:cubicBezTo>
                <a:lnTo>
                  <a:pt x="198" y="14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8" name="Freeform 92"/>
          <p:cNvSpPr>
            <a:spLocks noEditPoints="1"/>
          </p:cNvSpPr>
          <p:nvPr/>
        </p:nvSpPr>
        <p:spPr bwMode="auto">
          <a:xfrm>
            <a:off x="2976237" y="4689765"/>
            <a:ext cx="348730" cy="35764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59" name="Freeform 93"/>
          <p:cNvSpPr>
            <a:spLocks noEditPoints="1"/>
          </p:cNvSpPr>
          <p:nvPr/>
        </p:nvSpPr>
        <p:spPr bwMode="auto">
          <a:xfrm>
            <a:off x="3736696" y="4689765"/>
            <a:ext cx="291458" cy="357640"/>
          </a:xfrm>
          <a:custGeom>
            <a:avLst/>
            <a:gdLst>
              <a:gd name="T0" fmla="*/ 164 w 164"/>
              <a:gd name="T1" fmla="*/ 182 h 200"/>
              <a:gd name="T2" fmla="*/ 146 w 164"/>
              <a:gd name="T3" fmla="*/ 200 h 200"/>
              <a:gd name="T4" fmla="*/ 18 w 164"/>
              <a:gd name="T5" fmla="*/ 200 h 200"/>
              <a:gd name="T6" fmla="*/ 0 w 164"/>
              <a:gd name="T7" fmla="*/ 182 h 200"/>
              <a:gd name="T8" fmla="*/ 18 w 164"/>
              <a:gd name="T9" fmla="*/ 164 h 200"/>
              <a:gd name="T10" fmla="*/ 22 w 164"/>
              <a:gd name="T11" fmla="*/ 164 h 200"/>
              <a:gd name="T12" fmla="*/ 25 w 164"/>
              <a:gd name="T13" fmla="*/ 148 h 200"/>
              <a:gd name="T14" fmla="*/ 143 w 164"/>
              <a:gd name="T15" fmla="*/ 148 h 200"/>
              <a:gd name="T16" fmla="*/ 146 w 164"/>
              <a:gd name="T17" fmla="*/ 164 h 200"/>
              <a:gd name="T18" fmla="*/ 164 w 164"/>
              <a:gd name="T19" fmla="*/ 182 h 200"/>
              <a:gd name="T20" fmla="*/ 33 w 164"/>
              <a:gd name="T21" fmla="*/ 104 h 200"/>
              <a:gd name="T22" fmla="*/ 135 w 164"/>
              <a:gd name="T23" fmla="*/ 104 h 200"/>
              <a:gd name="T24" fmla="*/ 139 w 164"/>
              <a:gd name="T25" fmla="*/ 124 h 200"/>
              <a:gd name="T26" fmla="*/ 29 w 164"/>
              <a:gd name="T27" fmla="*/ 124 h 200"/>
              <a:gd name="T28" fmla="*/ 33 w 164"/>
              <a:gd name="T29" fmla="*/ 104 h 200"/>
              <a:gd name="T30" fmla="*/ 42 w 164"/>
              <a:gd name="T31" fmla="*/ 60 h 200"/>
              <a:gd name="T32" fmla="*/ 126 w 164"/>
              <a:gd name="T33" fmla="*/ 60 h 200"/>
              <a:gd name="T34" fmla="*/ 130 w 164"/>
              <a:gd name="T35" fmla="*/ 80 h 200"/>
              <a:gd name="T36" fmla="*/ 38 w 164"/>
              <a:gd name="T37" fmla="*/ 80 h 200"/>
              <a:gd name="T38" fmla="*/ 42 w 164"/>
              <a:gd name="T39" fmla="*/ 60 h 200"/>
              <a:gd name="T40" fmla="*/ 52 w 164"/>
              <a:gd name="T41" fmla="*/ 16 h 200"/>
              <a:gd name="T42" fmla="*/ 52 w 164"/>
              <a:gd name="T43" fmla="*/ 15 h 200"/>
              <a:gd name="T44" fmla="*/ 84 w 164"/>
              <a:gd name="T45" fmla="*/ 0 h 200"/>
              <a:gd name="T46" fmla="*/ 115 w 164"/>
              <a:gd name="T47" fmla="*/ 15 h 200"/>
              <a:gd name="T48" fmla="*/ 115 w 164"/>
              <a:gd name="T49" fmla="*/ 16 h 200"/>
              <a:gd name="T50" fmla="*/ 116 w 164"/>
              <a:gd name="T51" fmla="*/ 16 h 200"/>
              <a:gd name="T52" fmla="*/ 121 w 164"/>
              <a:gd name="T53" fmla="*/ 44 h 200"/>
              <a:gd name="T54" fmla="*/ 46 w 164"/>
              <a:gd name="T55" fmla="*/ 44 h 200"/>
              <a:gd name="T56" fmla="*/ 52 w 164"/>
              <a:gd name="T57" fmla="*/ 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00">
                <a:moveTo>
                  <a:pt x="164" y="182"/>
                </a:moveTo>
                <a:cubicBezTo>
                  <a:pt x="164" y="192"/>
                  <a:pt x="156" y="200"/>
                  <a:pt x="146" y="200"/>
                </a:cubicBezTo>
                <a:cubicBezTo>
                  <a:pt x="18" y="200"/>
                  <a:pt x="18" y="200"/>
                  <a:pt x="18" y="200"/>
                </a:cubicBezTo>
                <a:cubicBezTo>
                  <a:pt x="8" y="200"/>
                  <a:pt x="0" y="192"/>
                  <a:pt x="0" y="182"/>
                </a:cubicBezTo>
                <a:cubicBezTo>
                  <a:pt x="0" y="172"/>
                  <a:pt x="8" y="164"/>
                  <a:pt x="18" y="164"/>
                </a:cubicBezTo>
                <a:cubicBezTo>
                  <a:pt x="22" y="164"/>
                  <a:pt x="22" y="164"/>
                  <a:pt x="22" y="164"/>
                </a:cubicBezTo>
                <a:cubicBezTo>
                  <a:pt x="25" y="148"/>
                  <a:pt x="25" y="148"/>
                  <a:pt x="25" y="148"/>
                </a:cubicBezTo>
                <a:cubicBezTo>
                  <a:pt x="143" y="148"/>
                  <a:pt x="143" y="148"/>
                  <a:pt x="143" y="148"/>
                </a:cubicBezTo>
                <a:cubicBezTo>
                  <a:pt x="146" y="164"/>
                  <a:pt x="146" y="164"/>
                  <a:pt x="146" y="164"/>
                </a:cubicBezTo>
                <a:cubicBezTo>
                  <a:pt x="156" y="165"/>
                  <a:pt x="164" y="172"/>
                  <a:pt x="164" y="182"/>
                </a:cubicBezTo>
                <a:close/>
                <a:moveTo>
                  <a:pt x="33" y="104"/>
                </a:moveTo>
                <a:cubicBezTo>
                  <a:pt x="135" y="104"/>
                  <a:pt x="135" y="104"/>
                  <a:pt x="135" y="104"/>
                </a:cubicBezTo>
                <a:cubicBezTo>
                  <a:pt x="139" y="124"/>
                  <a:pt x="139" y="124"/>
                  <a:pt x="139" y="124"/>
                </a:cubicBezTo>
                <a:cubicBezTo>
                  <a:pt x="29" y="124"/>
                  <a:pt x="29" y="124"/>
                  <a:pt x="29" y="124"/>
                </a:cubicBezTo>
                <a:lnTo>
                  <a:pt x="33" y="104"/>
                </a:lnTo>
                <a:close/>
                <a:moveTo>
                  <a:pt x="42" y="60"/>
                </a:moveTo>
                <a:cubicBezTo>
                  <a:pt x="126" y="60"/>
                  <a:pt x="126" y="60"/>
                  <a:pt x="126" y="60"/>
                </a:cubicBezTo>
                <a:cubicBezTo>
                  <a:pt x="130" y="80"/>
                  <a:pt x="130" y="80"/>
                  <a:pt x="130" y="80"/>
                </a:cubicBezTo>
                <a:cubicBezTo>
                  <a:pt x="38" y="80"/>
                  <a:pt x="38" y="80"/>
                  <a:pt x="38" y="80"/>
                </a:cubicBezTo>
                <a:lnTo>
                  <a:pt x="42" y="60"/>
                </a:lnTo>
                <a:close/>
                <a:moveTo>
                  <a:pt x="52" y="16"/>
                </a:moveTo>
                <a:cubicBezTo>
                  <a:pt x="52" y="16"/>
                  <a:pt x="52" y="16"/>
                  <a:pt x="52" y="15"/>
                </a:cubicBezTo>
                <a:cubicBezTo>
                  <a:pt x="52" y="7"/>
                  <a:pt x="67" y="0"/>
                  <a:pt x="84" y="0"/>
                </a:cubicBezTo>
                <a:cubicBezTo>
                  <a:pt x="101" y="0"/>
                  <a:pt x="115" y="7"/>
                  <a:pt x="115" y="15"/>
                </a:cubicBezTo>
                <a:cubicBezTo>
                  <a:pt x="115" y="16"/>
                  <a:pt x="115" y="16"/>
                  <a:pt x="115" y="16"/>
                </a:cubicBezTo>
                <a:cubicBezTo>
                  <a:pt x="116" y="16"/>
                  <a:pt x="116" y="16"/>
                  <a:pt x="116" y="16"/>
                </a:cubicBezTo>
                <a:cubicBezTo>
                  <a:pt x="121" y="44"/>
                  <a:pt x="121" y="44"/>
                  <a:pt x="121" y="44"/>
                </a:cubicBezTo>
                <a:cubicBezTo>
                  <a:pt x="46" y="44"/>
                  <a:pt x="46" y="44"/>
                  <a:pt x="46" y="44"/>
                </a:cubicBezTo>
                <a:lnTo>
                  <a:pt x="52" y="1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0" name="Freeform 94"/>
          <p:cNvSpPr>
            <a:spLocks noEditPoints="1"/>
          </p:cNvSpPr>
          <p:nvPr/>
        </p:nvSpPr>
        <p:spPr bwMode="auto">
          <a:xfrm>
            <a:off x="4424341" y="4691038"/>
            <a:ext cx="355094" cy="355094"/>
          </a:xfrm>
          <a:custGeom>
            <a:avLst/>
            <a:gdLst>
              <a:gd name="T0" fmla="*/ 99 w 199"/>
              <a:gd name="T1" fmla="*/ 199 h 199"/>
              <a:gd name="T2" fmla="*/ 0 w 199"/>
              <a:gd name="T3" fmla="*/ 100 h 199"/>
              <a:gd name="T4" fmla="*/ 99 w 199"/>
              <a:gd name="T5" fmla="*/ 0 h 199"/>
              <a:gd name="T6" fmla="*/ 199 w 199"/>
              <a:gd name="T7" fmla="*/ 100 h 199"/>
              <a:gd name="T8" fmla="*/ 99 w 199"/>
              <a:gd name="T9" fmla="*/ 199 h 199"/>
              <a:gd name="T10" fmla="*/ 99 w 199"/>
              <a:gd name="T11" fmla="*/ 35 h 199"/>
              <a:gd name="T12" fmla="*/ 35 w 199"/>
              <a:gd name="T13" fmla="*/ 100 h 199"/>
              <a:gd name="T14" fmla="*/ 99 w 199"/>
              <a:gd name="T15" fmla="*/ 164 h 199"/>
              <a:gd name="T16" fmla="*/ 164 w 199"/>
              <a:gd name="T17" fmla="*/ 100 h 199"/>
              <a:gd name="T18" fmla="*/ 99 w 199"/>
              <a:gd name="T19" fmla="*/ 35 h 199"/>
              <a:gd name="T20" fmla="*/ 132 w 199"/>
              <a:gd name="T21" fmla="*/ 99 h 199"/>
              <a:gd name="T22" fmla="*/ 131 w 199"/>
              <a:gd name="T23" fmla="*/ 92 h 199"/>
              <a:gd name="T24" fmla="*/ 149 w 199"/>
              <a:gd name="T25" fmla="*/ 81 h 199"/>
              <a:gd name="T26" fmla="*/ 152 w 199"/>
              <a:gd name="T27" fmla="*/ 96 h 199"/>
              <a:gd name="T28" fmla="*/ 151 w 199"/>
              <a:gd name="T29" fmla="*/ 100 h 199"/>
              <a:gd name="T30" fmla="*/ 152 w 199"/>
              <a:gd name="T31" fmla="*/ 104 h 199"/>
              <a:gd name="T32" fmla="*/ 149 w 199"/>
              <a:gd name="T33" fmla="*/ 119 h 199"/>
              <a:gd name="T34" fmla="*/ 131 w 199"/>
              <a:gd name="T35" fmla="*/ 108 h 199"/>
              <a:gd name="T36" fmla="*/ 132 w 199"/>
              <a:gd name="T37" fmla="*/ 99 h 199"/>
              <a:gd name="T38" fmla="*/ 110 w 199"/>
              <a:gd name="T39" fmla="*/ 69 h 199"/>
              <a:gd name="T40" fmla="*/ 109 w 199"/>
              <a:gd name="T41" fmla="*/ 47 h 199"/>
              <a:gd name="T42" fmla="*/ 140 w 199"/>
              <a:gd name="T43" fmla="*/ 67 h 199"/>
              <a:gd name="T44" fmla="*/ 123 w 199"/>
              <a:gd name="T45" fmla="*/ 77 h 199"/>
              <a:gd name="T46" fmla="*/ 110 w 199"/>
              <a:gd name="T47" fmla="*/ 69 h 199"/>
              <a:gd name="T48" fmla="*/ 115 w 199"/>
              <a:gd name="T49" fmla="*/ 99 h 199"/>
              <a:gd name="T50" fmla="*/ 99 w 199"/>
              <a:gd name="T51" fmla="*/ 115 h 199"/>
              <a:gd name="T52" fmla="*/ 83 w 199"/>
              <a:gd name="T53" fmla="*/ 99 h 199"/>
              <a:gd name="T54" fmla="*/ 99 w 199"/>
              <a:gd name="T55" fmla="*/ 83 h 199"/>
              <a:gd name="T56" fmla="*/ 115 w 199"/>
              <a:gd name="T57" fmla="*/ 99 h 199"/>
              <a:gd name="T58" fmla="*/ 77 w 199"/>
              <a:gd name="T59" fmla="*/ 78 h 199"/>
              <a:gd name="T60" fmla="*/ 57 w 199"/>
              <a:gd name="T61" fmla="*/ 67 h 199"/>
              <a:gd name="T62" fmla="*/ 90 w 199"/>
              <a:gd name="T63" fmla="*/ 47 h 199"/>
              <a:gd name="T64" fmla="*/ 89 w 199"/>
              <a:gd name="T65" fmla="*/ 70 h 199"/>
              <a:gd name="T66" fmla="*/ 77 w 199"/>
              <a:gd name="T67" fmla="*/ 78 h 199"/>
              <a:gd name="T68" fmla="*/ 68 w 199"/>
              <a:gd name="T69" fmla="*/ 99 h 199"/>
              <a:gd name="T70" fmla="*/ 69 w 199"/>
              <a:gd name="T71" fmla="*/ 106 h 199"/>
              <a:gd name="T72" fmla="*/ 48 w 199"/>
              <a:gd name="T73" fmla="*/ 119 h 199"/>
              <a:gd name="T74" fmla="*/ 46 w 199"/>
              <a:gd name="T75" fmla="*/ 104 h 199"/>
              <a:gd name="T76" fmla="*/ 46 w 199"/>
              <a:gd name="T77" fmla="*/ 100 h 199"/>
              <a:gd name="T78" fmla="*/ 46 w 199"/>
              <a:gd name="T79" fmla="*/ 96 h 199"/>
              <a:gd name="T80" fmla="*/ 48 w 199"/>
              <a:gd name="T81" fmla="*/ 81 h 199"/>
              <a:gd name="T82" fmla="*/ 69 w 199"/>
              <a:gd name="T83" fmla="*/ 93 h 199"/>
              <a:gd name="T84" fmla="*/ 68 w 199"/>
              <a:gd name="T85" fmla="*/ 99 h 199"/>
              <a:gd name="T86" fmla="*/ 89 w 199"/>
              <a:gd name="T87" fmla="*/ 129 h 199"/>
              <a:gd name="T88" fmla="*/ 90 w 199"/>
              <a:gd name="T89" fmla="*/ 153 h 199"/>
              <a:gd name="T90" fmla="*/ 57 w 199"/>
              <a:gd name="T91" fmla="*/ 133 h 199"/>
              <a:gd name="T92" fmla="*/ 78 w 199"/>
              <a:gd name="T93" fmla="*/ 122 h 199"/>
              <a:gd name="T94" fmla="*/ 89 w 199"/>
              <a:gd name="T95" fmla="*/ 129 h 199"/>
              <a:gd name="T96" fmla="*/ 122 w 199"/>
              <a:gd name="T97" fmla="*/ 122 h 199"/>
              <a:gd name="T98" fmla="*/ 140 w 199"/>
              <a:gd name="T99" fmla="*/ 133 h 199"/>
              <a:gd name="T100" fmla="*/ 109 w 199"/>
              <a:gd name="T101" fmla="*/ 152 h 199"/>
              <a:gd name="T102" fmla="*/ 110 w 199"/>
              <a:gd name="T103" fmla="*/ 130 h 199"/>
              <a:gd name="T104" fmla="*/ 122 w 199"/>
              <a:gd name="T105" fmla="*/ 12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9">
                <a:moveTo>
                  <a:pt x="99" y="199"/>
                </a:moveTo>
                <a:cubicBezTo>
                  <a:pt x="44" y="199"/>
                  <a:pt x="0" y="155"/>
                  <a:pt x="0" y="100"/>
                </a:cubicBezTo>
                <a:cubicBezTo>
                  <a:pt x="0" y="45"/>
                  <a:pt x="44" y="0"/>
                  <a:pt x="99" y="0"/>
                </a:cubicBezTo>
                <a:cubicBezTo>
                  <a:pt x="154" y="0"/>
                  <a:pt x="199" y="45"/>
                  <a:pt x="199" y="100"/>
                </a:cubicBezTo>
                <a:cubicBezTo>
                  <a:pt x="199" y="155"/>
                  <a:pt x="154" y="199"/>
                  <a:pt x="99" y="199"/>
                </a:cubicBezTo>
                <a:close/>
                <a:moveTo>
                  <a:pt x="99" y="35"/>
                </a:moveTo>
                <a:cubicBezTo>
                  <a:pt x="64" y="35"/>
                  <a:pt x="35" y="64"/>
                  <a:pt x="35" y="100"/>
                </a:cubicBezTo>
                <a:cubicBezTo>
                  <a:pt x="35" y="135"/>
                  <a:pt x="64" y="164"/>
                  <a:pt x="99" y="164"/>
                </a:cubicBezTo>
                <a:cubicBezTo>
                  <a:pt x="135" y="164"/>
                  <a:pt x="164" y="135"/>
                  <a:pt x="164" y="100"/>
                </a:cubicBezTo>
                <a:cubicBezTo>
                  <a:pt x="164" y="64"/>
                  <a:pt x="135" y="35"/>
                  <a:pt x="99" y="35"/>
                </a:cubicBezTo>
                <a:close/>
                <a:moveTo>
                  <a:pt x="132" y="99"/>
                </a:moveTo>
                <a:cubicBezTo>
                  <a:pt x="132" y="97"/>
                  <a:pt x="131" y="94"/>
                  <a:pt x="131" y="92"/>
                </a:cubicBezTo>
                <a:cubicBezTo>
                  <a:pt x="137" y="87"/>
                  <a:pt x="144" y="83"/>
                  <a:pt x="149" y="81"/>
                </a:cubicBezTo>
                <a:cubicBezTo>
                  <a:pt x="151" y="86"/>
                  <a:pt x="152" y="91"/>
                  <a:pt x="152" y="96"/>
                </a:cubicBezTo>
                <a:cubicBezTo>
                  <a:pt x="152" y="97"/>
                  <a:pt x="151" y="98"/>
                  <a:pt x="151" y="100"/>
                </a:cubicBezTo>
                <a:cubicBezTo>
                  <a:pt x="151" y="101"/>
                  <a:pt x="152" y="103"/>
                  <a:pt x="152" y="104"/>
                </a:cubicBezTo>
                <a:cubicBezTo>
                  <a:pt x="152" y="109"/>
                  <a:pt x="151" y="114"/>
                  <a:pt x="149" y="119"/>
                </a:cubicBezTo>
                <a:cubicBezTo>
                  <a:pt x="144" y="117"/>
                  <a:pt x="137" y="113"/>
                  <a:pt x="131" y="108"/>
                </a:cubicBezTo>
                <a:cubicBezTo>
                  <a:pt x="131" y="105"/>
                  <a:pt x="132" y="102"/>
                  <a:pt x="132" y="99"/>
                </a:cubicBezTo>
                <a:close/>
                <a:moveTo>
                  <a:pt x="110" y="69"/>
                </a:moveTo>
                <a:cubicBezTo>
                  <a:pt x="109" y="64"/>
                  <a:pt x="108" y="56"/>
                  <a:pt x="109" y="47"/>
                </a:cubicBezTo>
                <a:cubicBezTo>
                  <a:pt x="122" y="50"/>
                  <a:pt x="133" y="57"/>
                  <a:pt x="140" y="67"/>
                </a:cubicBezTo>
                <a:cubicBezTo>
                  <a:pt x="135" y="72"/>
                  <a:pt x="128" y="75"/>
                  <a:pt x="123" y="77"/>
                </a:cubicBezTo>
                <a:cubicBezTo>
                  <a:pt x="119" y="73"/>
                  <a:pt x="115" y="71"/>
                  <a:pt x="110" y="69"/>
                </a:cubicBezTo>
                <a:close/>
                <a:moveTo>
                  <a:pt x="115" y="99"/>
                </a:moveTo>
                <a:cubicBezTo>
                  <a:pt x="115" y="108"/>
                  <a:pt x="108" y="115"/>
                  <a:pt x="99" y="115"/>
                </a:cubicBezTo>
                <a:cubicBezTo>
                  <a:pt x="90" y="115"/>
                  <a:pt x="83" y="108"/>
                  <a:pt x="83" y="99"/>
                </a:cubicBezTo>
                <a:cubicBezTo>
                  <a:pt x="83" y="90"/>
                  <a:pt x="90" y="83"/>
                  <a:pt x="99" y="83"/>
                </a:cubicBezTo>
                <a:cubicBezTo>
                  <a:pt x="108" y="83"/>
                  <a:pt x="115" y="90"/>
                  <a:pt x="115" y="99"/>
                </a:cubicBezTo>
                <a:close/>
                <a:moveTo>
                  <a:pt x="77" y="78"/>
                </a:moveTo>
                <a:cubicBezTo>
                  <a:pt x="71" y="76"/>
                  <a:pt x="64" y="72"/>
                  <a:pt x="57" y="67"/>
                </a:cubicBezTo>
                <a:cubicBezTo>
                  <a:pt x="65" y="56"/>
                  <a:pt x="77" y="49"/>
                  <a:pt x="90" y="47"/>
                </a:cubicBezTo>
                <a:cubicBezTo>
                  <a:pt x="91" y="53"/>
                  <a:pt x="91" y="61"/>
                  <a:pt x="89" y="70"/>
                </a:cubicBezTo>
                <a:cubicBezTo>
                  <a:pt x="85" y="71"/>
                  <a:pt x="80" y="74"/>
                  <a:pt x="77" y="78"/>
                </a:cubicBezTo>
                <a:close/>
                <a:moveTo>
                  <a:pt x="68" y="99"/>
                </a:moveTo>
                <a:cubicBezTo>
                  <a:pt x="68" y="102"/>
                  <a:pt x="69" y="104"/>
                  <a:pt x="69" y="106"/>
                </a:cubicBezTo>
                <a:cubicBezTo>
                  <a:pt x="62" y="113"/>
                  <a:pt x="54" y="117"/>
                  <a:pt x="48" y="119"/>
                </a:cubicBezTo>
                <a:cubicBezTo>
                  <a:pt x="47" y="114"/>
                  <a:pt x="46" y="109"/>
                  <a:pt x="46" y="104"/>
                </a:cubicBezTo>
                <a:cubicBezTo>
                  <a:pt x="46" y="103"/>
                  <a:pt x="46" y="101"/>
                  <a:pt x="46" y="100"/>
                </a:cubicBezTo>
                <a:cubicBezTo>
                  <a:pt x="46" y="98"/>
                  <a:pt x="46" y="97"/>
                  <a:pt x="46" y="96"/>
                </a:cubicBezTo>
                <a:cubicBezTo>
                  <a:pt x="46" y="91"/>
                  <a:pt x="47" y="86"/>
                  <a:pt x="48" y="81"/>
                </a:cubicBezTo>
                <a:cubicBezTo>
                  <a:pt x="54" y="83"/>
                  <a:pt x="62" y="87"/>
                  <a:pt x="69" y="93"/>
                </a:cubicBezTo>
                <a:cubicBezTo>
                  <a:pt x="69" y="95"/>
                  <a:pt x="68" y="97"/>
                  <a:pt x="68" y="99"/>
                </a:cubicBezTo>
                <a:close/>
                <a:moveTo>
                  <a:pt x="89" y="129"/>
                </a:moveTo>
                <a:cubicBezTo>
                  <a:pt x="91" y="138"/>
                  <a:pt x="91" y="146"/>
                  <a:pt x="90" y="153"/>
                </a:cubicBezTo>
                <a:cubicBezTo>
                  <a:pt x="77" y="150"/>
                  <a:pt x="65" y="143"/>
                  <a:pt x="57" y="133"/>
                </a:cubicBezTo>
                <a:cubicBezTo>
                  <a:pt x="64" y="127"/>
                  <a:pt x="72" y="124"/>
                  <a:pt x="78" y="122"/>
                </a:cubicBezTo>
                <a:cubicBezTo>
                  <a:pt x="81" y="125"/>
                  <a:pt x="85" y="127"/>
                  <a:pt x="89" y="129"/>
                </a:cubicBezTo>
                <a:close/>
                <a:moveTo>
                  <a:pt x="122" y="122"/>
                </a:moveTo>
                <a:cubicBezTo>
                  <a:pt x="128" y="124"/>
                  <a:pt x="134" y="128"/>
                  <a:pt x="140" y="133"/>
                </a:cubicBezTo>
                <a:cubicBezTo>
                  <a:pt x="133" y="143"/>
                  <a:pt x="122" y="150"/>
                  <a:pt x="109" y="152"/>
                </a:cubicBezTo>
                <a:cubicBezTo>
                  <a:pt x="108" y="143"/>
                  <a:pt x="109" y="135"/>
                  <a:pt x="110" y="130"/>
                </a:cubicBezTo>
                <a:cubicBezTo>
                  <a:pt x="114" y="128"/>
                  <a:pt x="119" y="126"/>
                  <a:pt x="122" y="12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1" name="Freeform 95"/>
          <p:cNvSpPr>
            <a:spLocks noEditPoints="1"/>
          </p:cNvSpPr>
          <p:nvPr/>
        </p:nvSpPr>
        <p:spPr bwMode="auto">
          <a:xfrm>
            <a:off x="5157371" y="4693584"/>
            <a:ext cx="351275" cy="350003"/>
          </a:xfrm>
          <a:custGeom>
            <a:avLst/>
            <a:gdLst>
              <a:gd name="T0" fmla="*/ 128 w 197"/>
              <a:gd name="T1" fmla="*/ 100 h 196"/>
              <a:gd name="T2" fmla="*/ 147 w 197"/>
              <a:gd name="T3" fmla="*/ 104 h 196"/>
              <a:gd name="T4" fmla="*/ 197 w 197"/>
              <a:gd name="T5" fmla="*/ 54 h 196"/>
              <a:gd name="T6" fmla="*/ 196 w 197"/>
              <a:gd name="T7" fmla="*/ 45 h 196"/>
              <a:gd name="T8" fmla="*/ 161 w 197"/>
              <a:gd name="T9" fmla="*/ 83 h 196"/>
              <a:gd name="T10" fmla="*/ 127 w 197"/>
              <a:gd name="T11" fmla="*/ 77 h 196"/>
              <a:gd name="T12" fmla="*/ 115 w 197"/>
              <a:gd name="T13" fmla="*/ 45 h 196"/>
              <a:gd name="T14" fmla="*/ 154 w 197"/>
              <a:gd name="T15" fmla="*/ 4 h 196"/>
              <a:gd name="T16" fmla="*/ 147 w 197"/>
              <a:gd name="T17" fmla="*/ 3 h 196"/>
              <a:gd name="T18" fmla="*/ 96 w 197"/>
              <a:gd name="T19" fmla="*/ 54 h 196"/>
              <a:gd name="T20" fmla="*/ 101 w 197"/>
              <a:gd name="T21" fmla="*/ 74 h 196"/>
              <a:gd name="T22" fmla="*/ 53 w 197"/>
              <a:gd name="T23" fmla="*/ 133 h 196"/>
              <a:gd name="T24" fmla="*/ 44 w 197"/>
              <a:gd name="T25" fmla="*/ 131 h 196"/>
              <a:gd name="T26" fmla="*/ 12 w 197"/>
              <a:gd name="T27" fmla="*/ 162 h 196"/>
              <a:gd name="T28" fmla="*/ 44 w 197"/>
              <a:gd name="T29" fmla="*/ 194 h 196"/>
              <a:gd name="T30" fmla="*/ 75 w 197"/>
              <a:gd name="T31" fmla="*/ 162 h 196"/>
              <a:gd name="T32" fmla="*/ 72 w 197"/>
              <a:gd name="T33" fmla="*/ 151 h 196"/>
              <a:gd name="T34" fmla="*/ 128 w 197"/>
              <a:gd name="T35" fmla="*/ 100 h 196"/>
              <a:gd name="T36" fmla="*/ 44 w 197"/>
              <a:gd name="T37" fmla="*/ 179 h 196"/>
              <a:gd name="T38" fmla="*/ 27 w 197"/>
              <a:gd name="T39" fmla="*/ 162 h 196"/>
              <a:gd name="T40" fmla="*/ 44 w 197"/>
              <a:gd name="T41" fmla="*/ 146 h 196"/>
              <a:gd name="T42" fmla="*/ 60 w 197"/>
              <a:gd name="T43" fmla="*/ 162 h 196"/>
              <a:gd name="T44" fmla="*/ 44 w 197"/>
              <a:gd name="T45" fmla="*/ 179 h 196"/>
              <a:gd name="T46" fmla="*/ 47 w 197"/>
              <a:gd name="T47" fmla="*/ 61 h 196"/>
              <a:gd name="T48" fmla="*/ 76 w 197"/>
              <a:gd name="T49" fmla="*/ 92 h 196"/>
              <a:gd name="T50" fmla="*/ 90 w 197"/>
              <a:gd name="T51" fmla="*/ 77 h 196"/>
              <a:gd name="T52" fmla="*/ 61 w 197"/>
              <a:gd name="T53" fmla="*/ 47 h 196"/>
              <a:gd name="T54" fmla="*/ 68 w 197"/>
              <a:gd name="T55" fmla="*/ 40 h 196"/>
              <a:gd name="T56" fmla="*/ 28 w 197"/>
              <a:gd name="T57" fmla="*/ 0 h 196"/>
              <a:gd name="T58" fmla="*/ 0 w 197"/>
              <a:gd name="T59" fmla="*/ 29 h 196"/>
              <a:gd name="T60" fmla="*/ 39 w 197"/>
              <a:gd name="T61" fmla="*/ 68 h 196"/>
              <a:gd name="T62" fmla="*/ 47 w 197"/>
              <a:gd name="T63" fmla="*/ 61 h 196"/>
              <a:gd name="T64" fmla="*/ 138 w 197"/>
              <a:gd name="T65" fmla="*/ 107 h 196"/>
              <a:gd name="T66" fmla="*/ 97 w 197"/>
              <a:gd name="T67" fmla="*/ 143 h 196"/>
              <a:gd name="T68" fmla="*/ 142 w 197"/>
              <a:gd name="T69" fmla="*/ 188 h 196"/>
              <a:gd name="T70" fmla="*/ 170 w 197"/>
              <a:gd name="T71" fmla="*/ 188 h 196"/>
              <a:gd name="T72" fmla="*/ 182 w 197"/>
              <a:gd name="T73" fmla="*/ 177 h 196"/>
              <a:gd name="T74" fmla="*/ 182 w 197"/>
              <a:gd name="T75" fmla="*/ 149 h 196"/>
              <a:gd name="T76" fmla="*/ 138 w 197"/>
              <a:gd name="T77" fmla="*/ 107 h 196"/>
              <a:gd name="T78" fmla="*/ 158 w 197"/>
              <a:gd name="T79" fmla="*/ 180 h 196"/>
              <a:gd name="T80" fmla="*/ 151 w 197"/>
              <a:gd name="T81" fmla="*/ 180 h 196"/>
              <a:gd name="T82" fmla="*/ 114 w 197"/>
              <a:gd name="T83" fmla="*/ 144 h 196"/>
              <a:gd name="T84" fmla="*/ 114 w 197"/>
              <a:gd name="T85" fmla="*/ 137 h 196"/>
              <a:gd name="T86" fmla="*/ 121 w 197"/>
              <a:gd name="T87" fmla="*/ 137 h 196"/>
              <a:gd name="T88" fmla="*/ 158 w 197"/>
              <a:gd name="T89" fmla="*/ 173 h 196"/>
              <a:gd name="T90" fmla="*/ 158 w 197"/>
              <a:gd name="T91" fmla="*/ 180 h 196"/>
              <a:gd name="T92" fmla="*/ 174 w 197"/>
              <a:gd name="T93" fmla="*/ 164 h 196"/>
              <a:gd name="T94" fmla="*/ 167 w 197"/>
              <a:gd name="T95" fmla="*/ 164 h 196"/>
              <a:gd name="T96" fmla="*/ 130 w 197"/>
              <a:gd name="T97" fmla="*/ 128 h 196"/>
              <a:gd name="T98" fmla="*/ 130 w 197"/>
              <a:gd name="T99" fmla="*/ 121 h 196"/>
              <a:gd name="T100" fmla="*/ 137 w 197"/>
              <a:gd name="T101" fmla="*/ 121 h 196"/>
              <a:gd name="T102" fmla="*/ 174 w 197"/>
              <a:gd name="T103" fmla="*/ 157 h 196"/>
              <a:gd name="T104" fmla="*/ 174 w 197"/>
              <a:gd name="T105" fmla="*/ 1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96">
                <a:moveTo>
                  <a:pt x="128" y="100"/>
                </a:moveTo>
                <a:cubicBezTo>
                  <a:pt x="134" y="103"/>
                  <a:pt x="140" y="104"/>
                  <a:pt x="147" y="104"/>
                </a:cubicBezTo>
                <a:cubicBezTo>
                  <a:pt x="175" y="104"/>
                  <a:pt x="197" y="82"/>
                  <a:pt x="197" y="54"/>
                </a:cubicBezTo>
                <a:cubicBezTo>
                  <a:pt x="197" y="51"/>
                  <a:pt x="197" y="48"/>
                  <a:pt x="196" y="45"/>
                </a:cubicBezTo>
                <a:cubicBezTo>
                  <a:pt x="161" y="83"/>
                  <a:pt x="161" y="83"/>
                  <a:pt x="161" y="83"/>
                </a:cubicBezTo>
                <a:cubicBezTo>
                  <a:pt x="127" y="77"/>
                  <a:pt x="127" y="77"/>
                  <a:pt x="127" y="77"/>
                </a:cubicBezTo>
                <a:cubicBezTo>
                  <a:pt x="115" y="45"/>
                  <a:pt x="115" y="45"/>
                  <a:pt x="115" y="45"/>
                </a:cubicBezTo>
                <a:cubicBezTo>
                  <a:pt x="154" y="4"/>
                  <a:pt x="154" y="4"/>
                  <a:pt x="154" y="4"/>
                </a:cubicBezTo>
                <a:cubicBezTo>
                  <a:pt x="152" y="3"/>
                  <a:pt x="149" y="3"/>
                  <a:pt x="147" y="3"/>
                </a:cubicBezTo>
                <a:cubicBezTo>
                  <a:pt x="119" y="3"/>
                  <a:pt x="96" y="26"/>
                  <a:pt x="96" y="54"/>
                </a:cubicBezTo>
                <a:cubicBezTo>
                  <a:pt x="96" y="61"/>
                  <a:pt x="98" y="68"/>
                  <a:pt x="101" y="74"/>
                </a:cubicBezTo>
                <a:cubicBezTo>
                  <a:pt x="85" y="101"/>
                  <a:pt x="62" y="124"/>
                  <a:pt x="53" y="133"/>
                </a:cubicBezTo>
                <a:cubicBezTo>
                  <a:pt x="50" y="132"/>
                  <a:pt x="47" y="131"/>
                  <a:pt x="44" y="131"/>
                </a:cubicBezTo>
                <a:cubicBezTo>
                  <a:pt x="26" y="131"/>
                  <a:pt x="12" y="145"/>
                  <a:pt x="12" y="162"/>
                </a:cubicBezTo>
                <a:cubicBezTo>
                  <a:pt x="12" y="180"/>
                  <a:pt x="26" y="194"/>
                  <a:pt x="44" y="194"/>
                </a:cubicBezTo>
                <a:cubicBezTo>
                  <a:pt x="61" y="194"/>
                  <a:pt x="75" y="180"/>
                  <a:pt x="75" y="162"/>
                </a:cubicBezTo>
                <a:cubicBezTo>
                  <a:pt x="75" y="158"/>
                  <a:pt x="74" y="154"/>
                  <a:pt x="72" y="151"/>
                </a:cubicBezTo>
                <a:cubicBezTo>
                  <a:pt x="79" y="141"/>
                  <a:pt x="98" y="119"/>
                  <a:pt x="128" y="100"/>
                </a:cubicBezTo>
                <a:close/>
                <a:moveTo>
                  <a:pt x="44" y="179"/>
                </a:moveTo>
                <a:cubicBezTo>
                  <a:pt x="34" y="179"/>
                  <a:pt x="27" y="172"/>
                  <a:pt x="27" y="162"/>
                </a:cubicBezTo>
                <a:cubicBezTo>
                  <a:pt x="27" y="153"/>
                  <a:pt x="34" y="146"/>
                  <a:pt x="44" y="146"/>
                </a:cubicBezTo>
                <a:cubicBezTo>
                  <a:pt x="53" y="146"/>
                  <a:pt x="60" y="153"/>
                  <a:pt x="60" y="162"/>
                </a:cubicBezTo>
                <a:cubicBezTo>
                  <a:pt x="60" y="172"/>
                  <a:pt x="53" y="179"/>
                  <a:pt x="44" y="179"/>
                </a:cubicBezTo>
                <a:close/>
                <a:moveTo>
                  <a:pt x="47" y="61"/>
                </a:moveTo>
                <a:cubicBezTo>
                  <a:pt x="76" y="92"/>
                  <a:pt x="76" y="92"/>
                  <a:pt x="76" y="92"/>
                </a:cubicBezTo>
                <a:cubicBezTo>
                  <a:pt x="90" y="77"/>
                  <a:pt x="90" y="77"/>
                  <a:pt x="90" y="77"/>
                </a:cubicBezTo>
                <a:cubicBezTo>
                  <a:pt x="61" y="47"/>
                  <a:pt x="61" y="47"/>
                  <a:pt x="61" y="47"/>
                </a:cubicBezTo>
                <a:cubicBezTo>
                  <a:pt x="68" y="40"/>
                  <a:pt x="68" y="40"/>
                  <a:pt x="68" y="40"/>
                </a:cubicBezTo>
                <a:cubicBezTo>
                  <a:pt x="28" y="0"/>
                  <a:pt x="28" y="0"/>
                  <a:pt x="28" y="0"/>
                </a:cubicBezTo>
                <a:cubicBezTo>
                  <a:pt x="0" y="29"/>
                  <a:pt x="0" y="29"/>
                  <a:pt x="0" y="29"/>
                </a:cubicBezTo>
                <a:cubicBezTo>
                  <a:pt x="39" y="68"/>
                  <a:pt x="39" y="68"/>
                  <a:pt x="39" y="68"/>
                </a:cubicBezTo>
                <a:lnTo>
                  <a:pt x="47" y="61"/>
                </a:lnTo>
                <a:close/>
                <a:moveTo>
                  <a:pt x="138" y="107"/>
                </a:moveTo>
                <a:cubicBezTo>
                  <a:pt x="138" y="107"/>
                  <a:pt x="114" y="114"/>
                  <a:pt x="97" y="143"/>
                </a:cubicBezTo>
                <a:cubicBezTo>
                  <a:pt x="97" y="141"/>
                  <a:pt x="142" y="188"/>
                  <a:pt x="142" y="188"/>
                </a:cubicBezTo>
                <a:cubicBezTo>
                  <a:pt x="150" y="196"/>
                  <a:pt x="163" y="196"/>
                  <a:pt x="170" y="188"/>
                </a:cubicBezTo>
                <a:cubicBezTo>
                  <a:pt x="182" y="177"/>
                  <a:pt x="182" y="177"/>
                  <a:pt x="182" y="177"/>
                </a:cubicBezTo>
                <a:cubicBezTo>
                  <a:pt x="189" y="169"/>
                  <a:pt x="189" y="156"/>
                  <a:pt x="182" y="149"/>
                </a:cubicBezTo>
                <a:lnTo>
                  <a:pt x="138" y="107"/>
                </a:lnTo>
                <a:close/>
                <a:moveTo>
                  <a:pt x="158" y="180"/>
                </a:moveTo>
                <a:cubicBezTo>
                  <a:pt x="156" y="182"/>
                  <a:pt x="153" y="182"/>
                  <a:pt x="151" y="180"/>
                </a:cubicBezTo>
                <a:cubicBezTo>
                  <a:pt x="114" y="144"/>
                  <a:pt x="114" y="144"/>
                  <a:pt x="114" y="144"/>
                </a:cubicBezTo>
                <a:cubicBezTo>
                  <a:pt x="112" y="142"/>
                  <a:pt x="112" y="139"/>
                  <a:pt x="114" y="137"/>
                </a:cubicBezTo>
                <a:cubicBezTo>
                  <a:pt x="116" y="135"/>
                  <a:pt x="120" y="135"/>
                  <a:pt x="121" y="137"/>
                </a:cubicBezTo>
                <a:cubicBezTo>
                  <a:pt x="158" y="173"/>
                  <a:pt x="158" y="173"/>
                  <a:pt x="158" y="173"/>
                </a:cubicBezTo>
                <a:cubicBezTo>
                  <a:pt x="160" y="175"/>
                  <a:pt x="160" y="178"/>
                  <a:pt x="158" y="180"/>
                </a:cubicBezTo>
                <a:close/>
                <a:moveTo>
                  <a:pt x="174" y="164"/>
                </a:moveTo>
                <a:cubicBezTo>
                  <a:pt x="172" y="166"/>
                  <a:pt x="169" y="166"/>
                  <a:pt x="167" y="164"/>
                </a:cubicBezTo>
                <a:cubicBezTo>
                  <a:pt x="130" y="128"/>
                  <a:pt x="130" y="128"/>
                  <a:pt x="130" y="128"/>
                </a:cubicBezTo>
                <a:cubicBezTo>
                  <a:pt x="128" y="126"/>
                  <a:pt x="128" y="123"/>
                  <a:pt x="130" y="121"/>
                </a:cubicBezTo>
                <a:cubicBezTo>
                  <a:pt x="132" y="119"/>
                  <a:pt x="136" y="119"/>
                  <a:pt x="137" y="121"/>
                </a:cubicBezTo>
                <a:cubicBezTo>
                  <a:pt x="174" y="157"/>
                  <a:pt x="174" y="157"/>
                  <a:pt x="174" y="157"/>
                </a:cubicBezTo>
                <a:cubicBezTo>
                  <a:pt x="176" y="159"/>
                  <a:pt x="176" y="162"/>
                  <a:pt x="174" y="16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2" name="Freeform 96"/>
          <p:cNvSpPr>
            <a:spLocks noEditPoints="1"/>
          </p:cNvSpPr>
          <p:nvPr/>
        </p:nvSpPr>
        <p:spPr bwMode="auto">
          <a:xfrm>
            <a:off x="5873119" y="4690402"/>
            <a:ext cx="356367" cy="356366"/>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63" name="Freeform 124"/>
          <p:cNvSpPr>
            <a:spLocks noEditPoints="1"/>
          </p:cNvSpPr>
          <p:nvPr/>
        </p:nvSpPr>
        <p:spPr bwMode="auto">
          <a:xfrm>
            <a:off x="791714" y="4690402"/>
            <a:ext cx="356367" cy="356366"/>
          </a:xfrm>
          <a:custGeom>
            <a:avLst/>
            <a:gdLst>
              <a:gd name="T0" fmla="*/ 162 w 200"/>
              <a:gd name="T1" fmla="*/ 200 h 200"/>
              <a:gd name="T2" fmla="*/ 38 w 200"/>
              <a:gd name="T3" fmla="*/ 200 h 200"/>
              <a:gd name="T4" fmla="*/ 0 w 200"/>
              <a:gd name="T5" fmla="*/ 162 h 200"/>
              <a:gd name="T6" fmla="*/ 0 w 200"/>
              <a:gd name="T7" fmla="*/ 38 h 200"/>
              <a:gd name="T8" fmla="*/ 38 w 200"/>
              <a:gd name="T9" fmla="*/ 0 h 200"/>
              <a:gd name="T10" fmla="*/ 162 w 200"/>
              <a:gd name="T11" fmla="*/ 0 h 200"/>
              <a:gd name="T12" fmla="*/ 200 w 200"/>
              <a:gd name="T13" fmla="*/ 38 h 200"/>
              <a:gd name="T14" fmla="*/ 200 w 200"/>
              <a:gd name="T15" fmla="*/ 162 h 200"/>
              <a:gd name="T16" fmla="*/ 162 w 200"/>
              <a:gd name="T17" fmla="*/ 200 h 200"/>
              <a:gd name="T18" fmla="*/ 176 w 200"/>
              <a:gd name="T19" fmla="*/ 38 h 200"/>
              <a:gd name="T20" fmla="*/ 162 w 200"/>
              <a:gd name="T21" fmla="*/ 24 h 200"/>
              <a:gd name="T22" fmla="*/ 38 w 200"/>
              <a:gd name="T23" fmla="*/ 24 h 200"/>
              <a:gd name="T24" fmla="*/ 24 w 200"/>
              <a:gd name="T25" fmla="*/ 38 h 200"/>
              <a:gd name="T26" fmla="*/ 24 w 200"/>
              <a:gd name="T27" fmla="*/ 50 h 200"/>
              <a:gd name="T28" fmla="*/ 13 w 200"/>
              <a:gd name="T29" fmla="*/ 63 h 200"/>
              <a:gd name="T30" fmla="*/ 13 w 200"/>
              <a:gd name="T31" fmla="*/ 75 h 200"/>
              <a:gd name="T32" fmla="*/ 24 w 200"/>
              <a:gd name="T33" fmla="*/ 88 h 200"/>
              <a:gd name="T34" fmla="*/ 24 w 200"/>
              <a:gd name="T35" fmla="*/ 113 h 200"/>
              <a:gd name="T36" fmla="*/ 13 w 200"/>
              <a:gd name="T37" fmla="*/ 125 h 200"/>
              <a:gd name="T38" fmla="*/ 13 w 200"/>
              <a:gd name="T39" fmla="*/ 137 h 200"/>
              <a:gd name="T40" fmla="*/ 24 w 200"/>
              <a:gd name="T41" fmla="*/ 150 h 200"/>
              <a:gd name="T42" fmla="*/ 24 w 200"/>
              <a:gd name="T43" fmla="*/ 162 h 200"/>
              <a:gd name="T44" fmla="*/ 38 w 200"/>
              <a:gd name="T45" fmla="*/ 176 h 200"/>
              <a:gd name="T46" fmla="*/ 162 w 200"/>
              <a:gd name="T47" fmla="*/ 176 h 200"/>
              <a:gd name="T48" fmla="*/ 176 w 200"/>
              <a:gd name="T49" fmla="*/ 162 h 200"/>
              <a:gd name="T50" fmla="*/ 176 w 200"/>
              <a:gd name="T51" fmla="*/ 38 h 200"/>
              <a:gd name="T52" fmla="*/ 150 w 200"/>
              <a:gd name="T53" fmla="*/ 164 h 200"/>
              <a:gd name="T54" fmla="*/ 50 w 200"/>
              <a:gd name="T55" fmla="*/ 164 h 200"/>
              <a:gd name="T56" fmla="*/ 38 w 200"/>
              <a:gd name="T57" fmla="*/ 150 h 200"/>
              <a:gd name="T58" fmla="*/ 48 w 200"/>
              <a:gd name="T59" fmla="*/ 137 h 200"/>
              <a:gd name="T60" fmla="*/ 48 w 200"/>
              <a:gd name="T61" fmla="*/ 125 h 200"/>
              <a:gd name="T62" fmla="*/ 36 w 200"/>
              <a:gd name="T63" fmla="*/ 113 h 200"/>
              <a:gd name="T64" fmla="*/ 36 w 200"/>
              <a:gd name="T65" fmla="*/ 88 h 200"/>
              <a:gd name="T66" fmla="*/ 48 w 200"/>
              <a:gd name="T67" fmla="*/ 75 h 200"/>
              <a:gd name="T68" fmla="*/ 48 w 200"/>
              <a:gd name="T69" fmla="*/ 63 h 200"/>
              <a:gd name="T70" fmla="*/ 38 w 200"/>
              <a:gd name="T71" fmla="*/ 50 h 200"/>
              <a:gd name="T72" fmla="*/ 50 w 200"/>
              <a:gd name="T73" fmla="*/ 36 h 200"/>
              <a:gd name="T74" fmla="*/ 150 w 200"/>
              <a:gd name="T75" fmla="*/ 36 h 200"/>
              <a:gd name="T76" fmla="*/ 164 w 200"/>
              <a:gd name="T77" fmla="*/ 50 h 200"/>
              <a:gd name="T78" fmla="*/ 164 w 200"/>
              <a:gd name="T79" fmla="*/ 150 h 200"/>
              <a:gd name="T80" fmla="*/ 150 w 200"/>
              <a:gd name="T81" fmla="*/ 164 h 200"/>
              <a:gd name="T82" fmla="*/ 100 w 200"/>
              <a:gd name="T83" fmla="*/ 63 h 200"/>
              <a:gd name="T84" fmla="*/ 63 w 200"/>
              <a:gd name="T85" fmla="*/ 100 h 200"/>
              <a:gd name="T86" fmla="*/ 100 w 200"/>
              <a:gd name="T87" fmla="*/ 137 h 200"/>
              <a:gd name="T88" fmla="*/ 137 w 200"/>
              <a:gd name="T89" fmla="*/ 100 h 200"/>
              <a:gd name="T90" fmla="*/ 100 w 200"/>
              <a:gd name="T91" fmla="*/ 63 h 200"/>
              <a:gd name="T92" fmla="*/ 100 w 200"/>
              <a:gd name="T93" fmla="*/ 125 h 200"/>
              <a:gd name="T94" fmla="*/ 75 w 200"/>
              <a:gd name="T95" fmla="*/ 100 h 200"/>
              <a:gd name="T96" fmla="*/ 100 w 200"/>
              <a:gd name="T97" fmla="*/ 75 h 200"/>
              <a:gd name="T98" fmla="*/ 125 w 200"/>
              <a:gd name="T99" fmla="*/ 100 h 200"/>
              <a:gd name="T100" fmla="*/ 100 w 200"/>
              <a:gd name="T101" fmla="*/ 125 h 200"/>
              <a:gd name="T102" fmla="*/ 31 w 200"/>
              <a:gd name="T103" fmla="*/ 75 h 200"/>
              <a:gd name="T104" fmla="*/ 25 w 200"/>
              <a:gd name="T105" fmla="*/ 69 h 200"/>
              <a:gd name="T106" fmla="*/ 31 w 200"/>
              <a:gd name="T107" fmla="*/ 63 h 200"/>
              <a:gd name="T108" fmla="*/ 38 w 200"/>
              <a:gd name="T109" fmla="*/ 69 h 200"/>
              <a:gd name="T110" fmla="*/ 31 w 200"/>
              <a:gd name="T111" fmla="*/ 75 h 200"/>
              <a:gd name="T112" fmla="*/ 31 w 200"/>
              <a:gd name="T113" fmla="*/ 125 h 200"/>
              <a:gd name="T114" fmla="*/ 38 w 200"/>
              <a:gd name="T115" fmla="*/ 131 h 200"/>
              <a:gd name="T116" fmla="*/ 31 w 200"/>
              <a:gd name="T117" fmla="*/ 137 h 200"/>
              <a:gd name="T118" fmla="*/ 25 w 200"/>
              <a:gd name="T119" fmla="*/ 131 h 200"/>
              <a:gd name="T120" fmla="*/ 31 w 200"/>
              <a:gd name="T121"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 h="200">
                <a:moveTo>
                  <a:pt x="162" y="200"/>
                </a:moveTo>
                <a:cubicBezTo>
                  <a:pt x="38" y="200"/>
                  <a:pt x="38" y="200"/>
                  <a:pt x="38" y="200"/>
                </a:cubicBezTo>
                <a:cubicBezTo>
                  <a:pt x="17" y="200"/>
                  <a:pt x="0" y="183"/>
                  <a:pt x="0" y="162"/>
                </a:cubicBezTo>
                <a:cubicBezTo>
                  <a:pt x="0" y="38"/>
                  <a:pt x="0" y="38"/>
                  <a:pt x="0" y="38"/>
                </a:cubicBezTo>
                <a:cubicBezTo>
                  <a:pt x="0" y="17"/>
                  <a:pt x="17" y="0"/>
                  <a:pt x="38" y="0"/>
                </a:cubicBezTo>
                <a:cubicBezTo>
                  <a:pt x="162" y="0"/>
                  <a:pt x="162" y="0"/>
                  <a:pt x="162" y="0"/>
                </a:cubicBezTo>
                <a:cubicBezTo>
                  <a:pt x="183" y="0"/>
                  <a:pt x="200" y="17"/>
                  <a:pt x="200" y="38"/>
                </a:cubicBezTo>
                <a:cubicBezTo>
                  <a:pt x="200" y="162"/>
                  <a:pt x="200" y="162"/>
                  <a:pt x="200" y="162"/>
                </a:cubicBezTo>
                <a:cubicBezTo>
                  <a:pt x="200" y="183"/>
                  <a:pt x="183" y="200"/>
                  <a:pt x="162" y="200"/>
                </a:cubicBezTo>
                <a:close/>
                <a:moveTo>
                  <a:pt x="176" y="38"/>
                </a:moveTo>
                <a:cubicBezTo>
                  <a:pt x="176" y="31"/>
                  <a:pt x="169" y="24"/>
                  <a:pt x="162" y="24"/>
                </a:cubicBezTo>
                <a:cubicBezTo>
                  <a:pt x="38" y="24"/>
                  <a:pt x="38" y="24"/>
                  <a:pt x="38" y="24"/>
                </a:cubicBezTo>
                <a:cubicBezTo>
                  <a:pt x="31" y="24"/>
                  <a:pt x="24" y="31"/>
                  <a:pt x="24" y="38"/>
                </a:cubicBezTo>
                <a:cubicBezTo>
                  <a:pt x="24" y="50"/>
                  <a:pt x="24" y="50"/>
                  <a:pt x="24" y="50"/>
                </a:cubicBezTo>
                <a:cubicBezTo>
                  <a:pt x="17" y="50"/>
                  <a:pt x="13" y="56"/>
                  <a:pt x="13" y="63"/>
                </a:cubicBezTo>
                <a:cubicBezTo>
                  <a:pt x="13" y="75"/>
                  <a:pt x="13" y="75"/>
                  <a:pt x="13" y="75"/>
                </a:cubicBezTo>
                <a:cubicBezTo>
                  <a:pt x="13" y="82"/>
                  <a:pt x="17" y="88"/>
                  <a:pt x="24" y="88"/>
                </a:cubicBezTo>
                <a:cubicBezTo>
                  <a:pt x="24" y="113"/>
                  <a:pt x="24" y="113"/>
                  <a:pt x="24" y="113"/>
                </a:cubicBezTo>
                <a:cubicBezTo>
                  <a:pt x="17" y="113"/>
                  <a:pt x="13" y="118"/>
                  <a:pt x="13" y="125"/>
                </a:cubicBezTo>
                <a:cubicBezTo>
                  <a:pt x="13" y="137"/>
                  <a:pt x="13" y="137"/>
                  <a:pt x="13" y="137"/>
                </a:cubicBezTo>
                <a:cubicBezTo>
                  <a:pt x="13" y="144"/>
                  <a:pt x="17" y="150"/>
                  <a:pt x="24" y="150"/>
                </a:cubicBezTo>
                <a:cubicBezTo>
                  <a:pt x="24" y="162"/>
                  <a:pt x="24" y="162"/>
                  <a:pt x="24" y="162"/>
                </a:cubicBezTo>
                <a:cubicBezTo>
                  <a:pt x="24" y="169"/>
                  <a:pt x="31" y="176"/>
                  <a:pt x="38" y="176"/>
                </a:cubicBezTo>
                <a:cubicBezTo>
                  <a:pt x="162" y="176"/>
                  <a:pt x="162" y="176"/>
                  <a:pt x="162" y="176"/>
                </a:cubicBezTo>
                <a:cubicBezTo>
                  <a:pt x="169" y="176"/>
                  <a:pt x="176" y="169"/>
                  <a:pt x="176" y="162"/>
                </a:cubicBezTo>
                <a:lnTo>
                  <a:pt x="176" y="38"/>
                </a:lnTo>
                <a:close/>
                <a:moveTo>
                  <a:pt x="150" y="164"/>
                </a:moveTo>
                <a:cubicBezTo>
                  <a:pt x="50" y="164"/>
                  <a:pt x="50" y="164"/>
                  <a:pt x="50" y="164"/>
                </a:cubicBezTo>
                <a:cubicBezTo>
                  <a:pt x="43" y="164"/>
                  <a:pt x="38" y="157"/>
                  <a:pt x="38" y="150"/>
                </a:cubicBezTo>
                <a:cubicBezTo>
                  <a:pt x="45" y="150"/>
                  <a:pt x="48" y="144"/>
                  <a:pt x="48" y="137"/>
                </a:cubicBezTo>
                <a:cubicBezTo>
                  <a:pt x="48" y="125"/>
                  <a:pt x="48" y="125"/>
                  <a:pt x="48" y="125"/>
                </a:cubicBezTo>
                <a:cubicBezTo>
                  <a:pt x="48" y="118"/>
                  <a:pt x="43" y="113"/>
                  <a:pt x="36" y="113"/>
                </a:cubicBezTo>
                <a:cubicBezTo>
                  <a:pt x="36" y="88"/>
                  <a:pt x="36" y="88"/>
                  <a:pt x="36" y="88"/>
                </a:cubicBezTo>
                <a:cubicBezTo>
                  <a:pt x="43" y="88"/>
                  <a:pt x="48" y="82"/>
                  <a:pt x="48" y="75"/>
                </a:cubicBezTo>
                <a:cubicBezTo>
                  <a:pt x="48" y="63"/>
                  <a:pt x="48" y="63"/>
                  <a:pt x="48" y="63"/>
                </a:cubicBezTo>
                <a:cubicBezTo>
                  <a:pt x="48" y="56"/>
                  <a:pt x="45" y="50"/>
                  <a:pt x="38" y="50"/>
                </a:cubicBezTo>
                <a:cubicBezTo>
                  <a:pt x="38" y="43"/>
                  <a:pt x="43" y="36"/>
                  <a:pt x="50" y="36"/>
                </a:cubicBezTo>
                <a:cubicBezTo>
                  <a:pt x="150" y="36"/>
                  <a:pt x="150" y="36"/>
                  <a:pt x="150" y="36"/>
                </a:cubicBezTo>
                <a:cubicBezTo>
                  <a:pt x="157" y="36"/>
                  <a:pt x="164" y="43"/>
                  <a:pt x="164" y="50"/>
                </a:cubicBezTo>
                <a:cubicBezTo>
                  <a:pt x="164" y="150"/>
                  <a:pt x="164" y="150"/>
                  <a:pt x="164" y="150"/>
                </a:cubicBezTo>
                <a:cubicBezTo>
                  <a:pt x="164" y="157"/>
                  <a:pt x="157" y="164"/>
                  <a:pt x="150" y="164"/>
                </a:cubicBezTo>
                <a:close/>
                <a:moveTo>
                  <a:pt x="100" y="63"/>
                </a:moveTo>
                <a:cubicBezTo>
                  <a:pt x="79" y="63"/>
                  <a:pt x="63" y="79"/>
                  <a:pt x="63" y="100"/>
                </a:cubicBezTo>
                <a:cubicBezTo>
                  <a:pt x="63" y="121"/>
                  <a:pt x="79" y="137"/>
                  <a:pt x="100" y="137"/>
                </a:cubicBezTo>
                <a:cubicBezTo>
                  <a:pt x="121" y="137"/>
                  <a:pt x="137" y="121"/>
                  <a:pt x="137" y="100"/>
                </a:cubicBezTo>
                <a:cubicBezTo>
                  <a:pt x="137" y="79"/>
                  <a:pt x="121" y="63"/>
                  <a:pt x="100" y="63"/>
                </a:cubicBezTo>
                <a:close/>
                <a:moveTo>
                  <a:pt x="100" y="125"/>
                </a:moveTo>
                <a:cubicBezTo>
                  <a:pt x="86" y="125"/>
                  <a:pt x="75" y="114"/>
                  <a:pt x="75" y="100"/>
                </a:cubicBezTo>
                <a:cubicBezTo>
                  <a:pt x="75" y="86"/>
                  <a:pt x="86" y="75"/>
                  <a:pt x="100" y="75"/>
                </a:cubicBezTo>
                <a:cubicBezTo>
                  <a:pt x="114" y="75"/>
                  <a:pt x="125" y="86"/>
                  <a:pt x="125" y="100"/>
                </a:cubicBezTo>
                <a:cubicBezTo>
                  <a:pt x="125" y="114"/>
                  <a:pt x="114" y="125"/>
                  <a:pt x="100" y="125"/>
                </a:cubicBezTo>
                <a:close/>
                <a:moveTo>
                  <a:pt x="31" y="75"/>
                </a:moveTo>
                <a:cubicBezTo>
                  <a:pt x="28" y="75"/>
                  <a:pt x="25" y="72"/>
                  <a:pt x="25" y="69"/>
                </a:cubicBezTo>
                <a:cubicBezTo>
                  <a:pt x="25" y="65"/>
                  <a:pt x="28" y="63"/>
                  <a:pt x="31" y="63"/>
                </a:cubicBezTo>
                <a:cubicBezTo>
                  <a:pt x="35" y="63"/>
                  <a:pt x="38" y="65"/>
                  <a:pt x="38" y="69"/>
                </a:cubicBezTo>
                <a:cubicBezTo>
                  <a:pt x="38" y="72"/>
                  <a:pt x="35" y="75"/>
                  <a:pt x="31" y="75"/>
                </a:cubicBezTo>
                <a:close/>
                <a:moveTo>
                  <a:pt x="31" y="125"/>
                </a:moveTo>
                <a:cubicBezTo>
                  <a:pt x="35" y="125"/>
                  <a:pt x="38" y="128"/>
                  <a:pt x="38" y="131"/>
                </a:cubicBezTo>
                <a:cubicBezTo>
                  <a:pt x="38" y="135"/>
                  <a:pt x="35" y="137"/>
                  <a:pt x="31" y="137"/>
                </a:cubicBezTo>
                <a:cubicBezTo>
                  <a:pt x="28" y="137"/>
                  <a:pt x="25" y="135"/>
                  <a:pt x="25" y="131"/>
                </a:cubicBezTo>
                <a:cubicBezTo>
                  <a:pt x="25" y="128"/>
                  <a:pt x="28" y="125"/>
                  <a:pt x="31" y="12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79" name="Freeform 40"/>
          <p:cNvSpPr>
            <a:spLocks noEditPoints="1"/>
          </p:cNvSpPr>
          <p:nvPr/>
        </p:nvSpPr>
        <p:spPr bwMode="auto">
          <a:xfrm>
            <a:off x="10968683" y="5286671"/>
            <a:ext cx="357640" cy="357640"/>
          </a:xfrm>
          <a:custGeom>
            <a:avLst/>
            <a:gdLst>
              <a:gd name="T0" fmla="*/ 188 w 200"/>
              <a:gd name="T1" fmla="*/ 200 h 200"/>
              <a:gd name="T2" fmla="*/ 12 w 200"/>
              <a:gd name="T3" fmla="*/ 200 h 200"/>
              <a:gd name="T4" fmla="*/ 0 w 200"/>
              <a:gd name="T5" fmla="*/ 188 h 200"/>
              <a:gd name="T6" fmla="*/ 0 w 200"/>
              <a:gd name="T7" fmla="*/ 72 h 200"/>
              <a:gd name="T8" fmla="*/ 0 w 200"/>
              <a:gd name="T9" fmla="*/ 40 h 200"/>
              <a:gd name="T10" fmla="*/ 0 w 200"/>
              <a:gd name="T11" fmla="*/ 12 h 200"/>
              <a:gd name="T12" fmla="*/ 12 w 200"/>
              <a:gd name="T13" fmla="*/ 0 h 200"/>
              <a:gd name="T14" fmla="*/ 167 w 200"/>
              <a:gd name="T15" fmla="*/ 0 h 200"/>
              <a:gd name="T16" fmla="*/ 199 w 200"/>
              <a:gd name="T17" fmla="*/ 32 h 200"/>
              <a:gd name="T18" fmla="*/ 200 w 200"/>
              <a:gd name="T19" fmla="*/ 188 h 200"/>
              <a:gd name="T20" fmla="*/ 188 w 200"/>
              <a:gd name="T21" fmla="*/ 200 h 200"/>
              <a:gd name="T22" fmla="*/ 160 w 200"/>
              <a:gd name="T23" fmla="*/ 32 h 200"/>
              <a:gd name="T24" fmla="*/ 148 w 200"/>
              <a:gd name="T25" fmla="*/ 20 h 200"/>
              <a:gd name="T26" fmla="*/ 44 w 200"/>
              <a:gd name="T27" fmla="*/ 20 h 200"/>
              <a:gd name="T28" fmla="*/ 32 w 200"/>
              <a:gd name="T29" fmla="*/ 32 h 200"/>
              <a:gd name="T30" fmla="*/ 32 w 200"/>
              <a:gd name="T31" fmla="*/ 68 h 200"/>
              <a:gd name="T32" fmla="*/ 44 w 200"/>
              <a:gd name="T33" fmla="*/ 80 h 200"/>
              <a:gd name="T34" fmla="*/ 148 w 200"/>
              <a:gd name="T35" fmla="*/ 80 h 200"/>
              <a:gd name="T36" fmla="*/ 160 w 200"/>
              <a:gd name="T37" fmla="*/ 68 h 200"/>
              <a:gd name="T38" fmla="*/ 160 w 200"/>
              <a:gd name="T39" fmla="*/ 32 h 200"/>
              <a:gd name="T40" fmla="*/ 172 w 200"/>
              <a:gd name="T41" fmla="*/ 96 h 200"/>
              <a:gd name="T42" fmla="*/ 28 w 200"/>
              <a:gd name="T43" fmla="*/ 96 h 200"/>
              <a:gd name="T44" fmla="*/ 28 w 200"/>
              <a:gd name="T45" fmla="*/ 188 h 200"/>
              <a:gd name="T46" fmla="*/ 172 w 200"/>
              <a:gd name="T47" fmla="*/ 188 h 200"/>
              <a:gd name="T48" fmla="*/ 172 w 200"/>
              <a:gd name="T49" fmla="*/ 96 h 200"/>
              <a:gd name="T50" fmla="*/ 156 w 200"/>
              <a:gd name="T51" fmla="*/ 124 h 200"/>
              <a:gd name="T52" fmla="*/ 44 w 200"/>
              <a:gd name="T53" fmla="*/ 124 h 200"/>
              <a:gd name="T54" fmla="*/ 44 w 200"/>
              <a:gd name="T55" fmla="*/ 116 h 200"/>
              <a:gd name="T56" fmla="*/ 156 w 200"/>
              <a:gd name="T57" fmla="*/ 116 h 200"/>
              <a:gd name="T58" fmla="*/ 156 w 200"/>
              <a:gd name="T59" fmla="*/ 124 h 200"/>
              <a:gd name="T60" fmla="*/ 156 w 200"/>
              <a:gd name="T61" fmla="*/ 140 h 200"/>
              <a:gd name="T62" fmla="*/ 44 w 200"/>
              <a:gd name="T63" fmla="*/ 140 h 200"/>
              <a:gd name="T64" fmla="*/ 44 w 200"/>
              <a:gd name="T65" fmla="*/ 132 h 200"/>
              <a:gd name="T66" fmla="*/ 156 w 200"/>
              <a:gd name="T67" fmla="*/ 132 h 200"/>
              <a:gd name="T68" fmla="*/ 156 w 200"/>
              <a:gd name="T69" fmla="*/ 140 h 200"/>
              <a:gd name="T70" fmla="*/ 156 w 200"/>
              <a:gd name="T71" fmla="*/ 156 h 200"/>
              <a:gd name="T72" fmla="*/ 44 w 200"/>
              <a:gd name="T73" fmla="*/ 156 h 200"/>
              <a:gd name="T74" fmla="*/ 44 w 200"/>
              <a:gd name="T75" fmla="*/ 148 h 200"/>
              <a:gd name="T76" fmla="*/ 156 w 200"/>
              <a:gd name="T77" fmla="*/ 148 h 200"/>
              <a:gd name="T78" fmla="*/ 156 w 200"/>
              <a:gd name="T79" fmla="*/ 156 h 200"/>
              <a:gd name="T80" fmla="*/ 156 w 200"/>
              <a:gd name="T81" fmla="*/ 172 h 200"/>
              <a:gd name="T82" fmla="*/ 44 w 200"/>
              <a:gd name="T83" fmla="*/ 172 h 200"/>
              <a:gd name="T84" fmla="*/ 44 w 200"/>
              <a:gd name="T85" fmla="*/ 164 h 200"/>
              <a:gd name="T86" fmla="*/ 156 w 200"/>
              <a:gd name="T87" fmla="*/ 164 h 200"/>
              <a:gd name="T88" fmla="*/ 156 w 200"/>
              <a:gd name="T89" fmla="*/ 172 h 200"/>
              <a:gd name="T90" fmla="*/ 112 w 200"/>
              <a:gd name="T91" fmla="*/ 28 h 200"/>
              <a:gd name="T92" fmla="*/ 136 w 200"/>
              <a:gd name="T93" fmla="*/ 28 h 200"/>
              <a:gd name="T94" fmla="*/ 136 w 200"/>
              <a:gd name="T95" fmla="*/ 72 h 200"/>
              <a:gd name="T96" fmla="*/ 112 w 200"/>
              <a:gd name="T97" fmla="*/ 72 h 200"/>
              <a:gd name="T98" fmla="*/ 112 w 200"/>
              <a:gd name="T99" fmla="*/ 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88" y="200"/>
                </a:moveTo>
                <a:cubicBezTo>
                  <a:pt x="12" y="200"/>
                  <a:pt x="12" y="200"/>
                  <a:pt x="12" y="200"/>
                </a:cubicBezTo>
                <a:cubicBezTo>
                  <a:pt x="5" y="200"/>
                  <a:pt x="0" y="195"/>
                  <a:pt x="0" y="188"/>
                </a:cubicBezTo>
                <a:cubicBezTo>
                  <a:pt x="0" y="72"/>
                  <a:pt x="0" y="72"/>
                  <a:pt x="0" y="72"/>
                </a:cubicBezTo>
                <a:cubicBezTo>
                  <a:pt x="0" y="40"/>
                  <a:pt x="0" y="40"/>
                  <a:pt x="0" y="40"/>
                </a:cubicBezTo>
                <a:cubicBezTo>
                  <a:pt x="0" y="12"/>
                  <a:pt x="0" y="12"/>
                  <a:pt x="0" y="12"/>
                </a:cubicBezTo>
                <a:cubicBezTo>
                  <a:pt x="0" y="5"/>
                  <a:pt x="5" y="0"/>
                  <a:pt x="12" y="0"/>
                </a:cubicBezTo>
                <a:cubicBezTo>
                  <a:pt x="167" y="0"/>
                  <a:pt x="167" y="0"/>
                  <a:pt x="167" y="0"/>
                </a:cubicBezTo>
                <a:cubicBezTo>
                  <a:pt x="199" y="32"/>
                  <a:pt x="199" y="32"/>
                  <a:pt x="199" y="32"/>
                </a:cubicBezTo>
                <a:cubicBezTo>
                  <a:pt x="200" y="188"/>
                  <a:pt x="200" y="188"/>
                  <a:pt x="200" y="188"/>
                </a:cubicBezTo>
                <a:cubicBezTo>
                  <a:pt x="200" y="195"/>
                  <a:pt x="194" y="200"/>
                  <a:pt x="188" y="200"/>
                </a:cubicBezTo>
                <a:close/>
                <a:moveTo>
                  <a:pt x="160" y="32"/>
                </a:moveTo>
                <a:cubicBezTo>
                  <a:pt x="160" y="25"/>
                  <a:pt x="154" y="20"/>
                  <a:pt x="148" y="20"/>
                </a:cubicBezTo>
                <a:cubicBezTo>
                  <a:pt x="44" y="20"/>
                  <a:pt x="44" y="20"/>
                  <a:pt x="44" y="20"/>
                </a:cubicBezTo>
                <a:cubicBezTo>
                  <a:pt x="37" y="20"/>
                  <a:pt x="32" y="25"/>
                  <a:pt x="32" y="32"/>
                </a:cubicBezTo>
                <a:cubicBezTo>
                  <a:pt x="32" y="68"/>
                  <a:pt x="32" y="68"/>
                  <a:pt x="32" y="68"/>
                </a:cubicBezTo>
                <a:cubicBezTo>
                  <a:pt x="32" y="75"/>
                  <a:pt x="37" y="80"/>
                  <a:pt x="44" y="80"/>
                </a:cubicBezTo>
                <a:cubicBezTo>
                  <a:pt x="148" y="80"/>
                  <a:pt x="148" y="80"/>
                  <a:pt x="148" y="80"/>
                </a:cubicBezTo>
                <a:cubicBezTo>
                  <a:pt x="154" y="80"/>
                  <a:pt x="160" y="75"/>
                  <a:pt x="160" y="68"/>
                </a:cubicBezTo>
                <a:lnTo>
                  <a:pt x="160" y="32"/>
                </a:lnTo>
                <a:close/>
                <a:moveTo>
                  <a:pt x="172" y="96"/>
                </a:moveTo>
                <a:cubicBezTo>
                  <a:pt x="28" y="96"/>
                  <a:pt x="28" y="96"/>
                  <a:pt x="28" y="96"/>
                </a:cubicBezTo>
                <a:cubicBezTo>
                  <a:pt x="28" y="188"/>
                  <a:pt x="28" y="188"/>
                  <a:pt x="28" y="188"/>
                </a:cubicBezTo>
                <a:cubicBezTo>
                  <a:pt x="172" y="188"/>
                  <a:pt x="172" y="188"/>
                  <a:pt x="172" y="188"/>
                </a:cubicBezTo>
                <a:lnTo>
                  <a:pt x="172" y="96"/>
                </a:lnTo>
                <a:close/>
                <a:moveTo>
                  <a:pt x="156" y="124"/>
                </a:moveTo>
                <a:cubicBezTo>
                  <a:pt x="44" y="124"/>
                  <a:pt x="44" y="124"/>
                  <a:pt x="44" y="124"/>
                </a:cubicBezTo>
                <a:cubicBezTo>
                  <a:pt x="44" y="116"/>
                  <a:pt x="44" y="116"/>
                  <a:pt x="44" y="116"/>
                </a:cubicBezTo>
                <a:cubicBezTo>
                  <a:pt x="156" y="116"/>
                  <a:pt x="156" y="116"/>
                  <a:pt x="156" y="116"/>
                </a:cubicBezTo>
                <a:lnTo>
                  <a:pt x="156" y="124"/>
                </a:lnTo>
                <a:close/>
                <a:moveTo>
                  <a:pt x="156" y="140"/>
                </a:moveTo>
                <a:cubicBezTo>
                  <a:pt x="44" y="140"/>
                  <a:pt x="44" y="140"/>
                  <a:pt x="44" y="140"/>
                </a:cubicBezTo>
                <a:cubicBezTo>
                  <a:pt x="44" y="132"/>
                  <a:pt x="44" y="132"/>
                  <a:pt x="44" y="132"/>
                </a:cubicBezTo>
                <a:cubicBezTo>
                  <a:pt x="156" y="132"/>
                  <a:pt x="156" y="132"/>
                  <a:pt x="156" y="132"/>
                </a:cubicBezTo>
                <a:lnTo>
                  <a:pt x="156" y="140"/>
                </a:lnTo>
                <a:close/>
                <a:moveTo>
                  <a:pt x="156" y="156"/>
                </a:moveTo>
                <a:cubicBezTo>
                  <a:pt x="44" y="156"/>
                  <a:pt x="44" y="156"/>
                  <a:pt x="44" y="156"/>
                </a:cubicBezTo>
                <a:cubicBezTo>
                  <a:pt x="44" y="148"/>
                  <a:pt x="44" y="148"/>
                  <a:pt x="44" y="148"/>
                </a:cubicBezTo>
                <a:cubicBezTo>
                  <a:pt x="156" y="148"/>
                  <a:pt x="156" y="148"/>
                  <a:pt x="156" y="148"/>
                </a:cubicBezTo>
                <a:lnTo>
                  <a:pt x="156" y="156"/>
                </a:lnTo>
                <a:close/>
                <a:moveTo>
                  <a:pt x="156" y="172"/>
                </a:moveTo>
                <a:cubicBezTo>
                  <a:pt x="44" y="172"/>
                  <a:pt x="44" y="172"/>
                  <a:pt x="44" y="172"/>
                </a:cubicBezTo>
                <a:cubicBezTo>
                  <a:pt x="44" y="164"/>
                  <a:pt x="44" y="164"/>
                  <a:pt x="44" y="164"/>
                </a:cubicBezTo>
                <a:cubicBezTo>
                  <a:pt x="156" y="164"/>
                  <a:pt x="156" y="164"/>
                  <a:pt x="156" y="164"/>
                </a:cubicBezTo>
                <a:lnTo>
                  <a:pt x="156" y="172"/>
                </a:lnTo>
                <a:close/>
                <a:moveTo>
                  <a:pt x="112" y="28"/>
                </a:moveTo>
                <a:cubicBezTo>
                  <a:pt x="136" y="28"/>
                  <a:pt x="136" y="28"/>
                  <a:pt x="136" y="28"/>
                </a:cubicBezTo>
                <a:cubicBezTo>
                  <a:pt x="136" y="72"/>
                  <a:pt x="136" y="72"/>
                  <a:pt x="136" y="72"/>
                </a:cubicBezTo>
                <a:cubicBezTo>
                  <a:pt x="112" y="72"/>
                  <a:pt x="112" y="72"/>
                  <a:pt x="112" y="72"/>
                </a:cubicBezTo>
                <a:lnTo>
                  <a:pt x="112" y="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0" name="Freeform 97"/>
          <p:cNvSpPr>
            <a:spLocks noEditPoints="1"/>
          </p:cNvSpPr>
          <p:nvPr/>
        </p:nvSpPr>
        <p:spPr bwMode="auto">
          <a:xfrm>
            <a:off x="5875665" y="5288581"/>
            <a:ext cx="351275" cy="353820"/>
          </a:xfrm>
          <a:custGeom>
            <a:avLst/>
            <a:gdLst>
              <a:gd name="T0" fmla="*/ 0 w 197"/>
              <a:gd name="T1" fmla="*/ 99 h 198"/>
              <a:gd name="T2" fmla="*/ 197 w 197"/>
              <a:gd name="T3" fmla="*/ 99 h 198"/>
              <a:gd name="T4" fmla="*/ 98 w 197"/>
              <a:gd name="T5" fmla="*/ 15 h 198"/>
              <a:gd name="T6" fmla="*/ 98 w 197"/>
              <a:gd name="T7" fmla="*/ 183 h 198"/>
              <a:gd name="T8" fmla="*/ 98 w 197"/>
              <a:gd name="T9" fmla="*/ 15 h 198"/>
              <a:gd name="T10" fmla="*/ 160 w 197"/>
              <a:gd name="T11" fmla="*/ 99 h 198"/>
              <a:gd name="T12" fmla="*/ 151 w 197"/>
              <a:gd name="T13" fmla="*/ 66 h 198"/>
              <a:gd name="T14" fmla="*/ 171 w 197"/>
              <a:gd name="T15" fmla="*/ 99 h 198"/>
              <a:gd name="T16" fmla="*/ 109 w 197"/>
              <a:gd name="T17" fmla="*/ 86 h 198"/>
              <a:gd name="T18" fmla="*/ 124 w 197"/>
              <a:gd name="T19" fmla="*/ 97 h 198"/>
              <a:gd name="T20" fmla="*/ 99 w 197"/>
              <a:gd name="T21" fmla="*/ 37 h 198"/>
              <a:gd name="T22" fmla="*/ 50 w 197"/>
              <a:gd name="T23" fmla="*/ 95 h 198"/>
              <a:gd name="T24" fmla="*/ 26 w 197"/>
              <a:gd name="T25" fmla="*/ 103 h 198"/>
              <a:gd name="T26" fmla="*/ 26 w 197"/>
              <a:gd name="T27" fmla="*/ 99 h 198"/>
              <a:gd name="T28" fmla="*/ 99 w 197"/>
              <a:gd name="T29" fmla="*/ 26 h 198"/>
              <a:gd name="T30" fmla="*/ 134 w 197"/>
              <a:gd name="T31" fmla="*/ 48 h 198"/>
              <a:gd name="T32" fmla="*/ 78 w 197"/>
              <a:gd name="T33" fmla="*/ 140 h 198"/>
              <a:gd name="T34" fmla="*/ 66 w 197"/>
              <a:gd name="T35" fmla="*/ 153 h 198"/>
              <a:gd name="T36" fmla="*/ 100 w 197"/>
              <a:gd name="T37" fmla="*/ 92 h 198"/>
              <a:gd name="T38" fmla="*/ 100 w 197"/>
              <a:gd name="T39" fmla="*/ 131 h 198"/>
              <a:gd name="T40" fmla="*/ 100 w 197"/>
              <a:gd name="T41" fmla="*/ 92 h 198"/>
              <a:gd name="T42" fmla="*/ 110 w 197"/>
              <a:gd name="T43" fmla="*/ 108 h 198"/>
              <a:gd name="T44" fmla="*/ 89 w 197"/>
              <a:gd name="T45" fmla="*/ 108 h 198"/>
              <a:gd name="T46" fmla="*/ 90 w 197"/>
              <a:gd name="T47" fmla="*/ 167 h 198"/>
              <a:gd name="T48" fmla="*/ 82 w 197"/>
              <a:gd name="T49" fmla="*/ 139 h 198"/>
              <a:gd name="T50" fmla="*/ 90 w 197"/>
              <a:gd name="T51" fmla="*/ 167 h 198"/>
              <a:gd name="T52" fmla="*/ 94 w 197"/>
              <a:gd name="T53" fmla="*/ 167 h 198"/>
              <a:gd name="T54" fmla="*/ 102 w 197"/>
              <a:gd name="T55" fmla="*/ 139 h 198"/>
              <a:gd name="T56" fmla="*/ 114 w 197"/>
              <a:gd name="T57" fmla="*/ 167 h 198"/>
              <a:gd name="T58" fmla="*/ 106 w 197"/>
              <a:gd name="T59" fmla="*/ 139 h 198"/>
              <a:gd name="T60" fmla="*/ 114 w 197"/>
              <a:gd name="T61" fmla="*/ 167 h 198"/>
              <a:gd name="T62" fmla="*/ 118 w 197"/>
              <a:gd name="T63" fmla="*/ 167 h 198"/>
              <a:gd name="T64" fmla="*/ 130 w 197"/>
              <a:gd name="T65" fmla="*/ 15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8">
                <a:moveTo>
                  <a:pt x="98" y="198"/>
                </a:moveTo>
                <a:cubicBezTo>
                  <a:pt x="44" y="198"/>
                  <a:pt x="0" y="154"/>
                  <a:pt x="0" y="99"/>
                </a:cubicBezTo>
                <a:cubicBezTo>
                  <a:pt x="0" y="45"/>
                  <a:pt x="44" y="0"/>
                  <a:pt x="98" y="0"/>
                </a:cubicBezTo>
                <a:cubicBezTo>
                  <a:pt x="153" y="0"/>
                  <a:pt x="197" y="45"/>
                  <a:pt x="197" y="99"/>
                </a:cubicBezTo>
                <a:cubicBezTo>
                  <a:pt x="197" y="154"/>
                  <a:pt x="153" y="198"/>
                  <a:pt x="98" y="198"/>
                </a:cubicBezTo>
                <a:close/>
                <a:moveTo>
                  <a:pt x="98" y="15"/>
                </a:moveTo>
                <a:cubicBezTo>
                  <a:pt x="52" y="15"/>
                  <a:pt x="15" y="53"/>
                  <a:pt x="15" y="99"/>
                </a:cubicBezTo>
                <a:cubicBezTo>
                  <a:pt x="15" y="145"/>
                  <a:pt x="52" y="183"/>
                  <a:pt x="98" y="183"/>
                </a:cubicBezTo>
                <a:cubicBezTo>
                  <a:pt x="145" y="183"/>
                  <a:pt x="182" y="145"/>
                  <a:pt x="182" y="99"/>
                </a:cubicBezTo>
                <a:cubicBezTo>
                  <a:pt x="182" y="53"/>
                  <a:pt x="145" y="15"/>
                  <a:pt x="98" y="15"/>
                </a:cubicBezTo>
                <a:close/>
                <a:moveTo>
                  <a:pt x="171" y="99"/>
                </a:moveTo>
                <a:cubicBezTo>
                  <a:pt x="160" y="99"/>
                  <a:pt x="160" y="99"/>
                  <a:pt x="160" y="99"/>
                </a:cubicBezTo>
                <a:cubicBezTo>
                  <a:pt x="160" y="99"/>
                  <a:pt x="160" y="99"/>
                  <a:pt x="160" y="99"/>
                </a:cubicBezTo>
                <a:cubicBezTo>
                  <a:pt x="160" y="87"/>
                  <a:pt x="157" y="76"/>
                  <a:pt x="151" y="66"/>
                </a:cubicBezTo>
                <a:cubicBezTo>
                  <a:pt x="153" y="63"/>
                  <a:pt x="156" y="59"/>
                  <a:pt x="158" y="57"/>
                </a:cubicBezTo>
                <a:cubicBezTo>
                  <a:pt x="166" y="69"/>
                  <a:pt x="171" y="83"/>
                  <a:pt x="171" y="99"/>
                </a:cubicBezTo>
                <a:cubicBezTo>
                  <a:pt x="171" y="99"/>
                  <a:pt x="171" y="99"/>
                  <a:pt x="171" y="99"/>
                </a:cubicBezTo>
                <a:close/>
                <a:moveTo>
                  <a:pt x="109" y="86"/>
                </a:moveTo>
                <a:cubicBezTo>
                  <a:pt x="153" y="44"/>
                  <a:pt x="153" y="44"/>
                  <a:pt x="153" y="44"/>
                </a:cubicBezTo>
                <a:cubicBezTo>
                  <a:pt x="153" y="44"/>
                  <a:pt x="124" y="97"/>
                  <a:pt x="124" y="97"/>
                </a:cubicBezTo>
                <a:cubicBezTo>
                  <a:pt x="120" y="88"/>
                  <a:pt x="109" y="86"/>
                  <a:pt x="109" y="86"/>
                </a:cubicBezTo>
                <a:close/>
                <a:moveTo>
                  <a:pt x="99" y="37"/>
                </a:moveTo>
                <a:cubicBezTo>
                  <a:pt x="66" y="37"/>
                  <a:pt x="39" y="63"/>
                  <a:pt x="37" y="95"/>
                </a:cubicBezTo>
                <a:cubicBezTo>
                  <a:pt x="50" y="95"/>
                  <a:pt x="50" y="95"/>
                  <a:pt x="50" y="95"/>
                </a:cubicBezTo>
                <a:cubicBezTo>
                  <a:pt x="50" y="103"/>
                  <a:pt x="50" y="103"/>
                  <a:pt x="50" y="103"/>
                </a:cubicBezTo>
                <a:cubicBezTo>
                  <a:pt x="26" y="103"/>
                  <a:pt x="26" y="103"/>
                  <a:pt x="26" y="103"/>
                </a:cubicBezTo>
                <a:cubicBezTo>
                  <a:pt x="26" y="99"/>
                  <a:pt x="26" y="99"/>
                  <a:pt x="26" y="99"/>
                </a:cubicBezTo>
                <a:cubicBezTo>
                  <a:pt x="26" y="99"/>
                  <a:pt x="26" y="99"/>
                  <a:pt x="26" y="99"/>
                </a:cubicBezTo>
                <a:cubicBezTo>
                  <a:pt x="26" y="99"/>
                  <a:pt x="26" y="99"/>
                  <a:pt x="26" y="99"/>
                </a:cubicBezTo>
                <a:cubicBezTo>
                  <a:pt x="26" y="59"/>
                  <a:pt x="58" y="26"/>
                  <a:pt x="99" y="26"/>
                </a:cubicBezTo>
                <a:cubicBezTo>
                  <a:pt x="115" y="26"/>
                  <a:pt x="130" y="32"/>
                  <a:pt x="142" y="41"/>
                </a:cubicBezTo>
                <a:cubicBezTo>
                  <a:pt x="134" y="48"/>
                  <a:pt x="134" y="48"/>
                  <a:pt x="134" y="48"/>
                </a:cubicBezTo>
                <a:cubicBezTo>
                  <a:pt x="124" y="41"/>
                  <a:pt x="112" y="37"/>
                  <a:pt x="99" y="37"/>
                </a:cubicBezTo>
                <a:close/>
                <a:moveTo>
                  <a:pt x="78" y="140"/>
                </a:moveTo>
                <a:cubicBezTo>
                  <a:pt x="78" y="167"/>
                  <a:pt x="78" y="167"/>
                  <a:pt x="78" y="167"/>
                </a:cubicBezTo>
                <a:cubicBezTo>
                  <a:pt x="71" y="166"/>
                  <a:pt x="66" y="161"/>
                  <a:pt x="66" y="153"/>
                </a:cubicBezTo>
                <a:cubicBezTo>
                  <a:pt x="66" y="146"/>
                  <a:pt x="71" y="141"/>
                  <a:pt x="78" y="140"/>
                </a:cubicBezTo>
                <a:close/>
                <a:moveTo>
                  <a:pt x="100" y="92"/>
                </a:moveTo>
                <a:cubicBezTo>
                  <a:pt x="110" y="92"/>
                  <a:pt x="119" y="101"/>
                  <a:pt x="119" y="112"/>
                </a:cubicBezTo>
                <a:cubicBezTo>
                  <a:pt x="119" y="122"/>
                  <a:pt x="110" y="131"/>
                  <a:pt x="100" y="131"/>
                </a:cubicBezTo>
                <a:cubicBezTo>
                  <a:pt x="89" y="131"/>
                  <a:pt x="80" y="122"/>
                  <a:pt x="80" y="112"/>
                </a:cubicBezTo>
                <a:cubicBezTo>
                  <a:pt x="80" y="101"/>
                  <a:pt x="89" y="92"/>
                  <a:pt x="100" y="92"/>
                </a:cubicBezTo>
                <a:close/>
                <a:moveTo>
                  <a:pt x="100" y="115"/>
                </a:moveTo>
                <a:cubicBezTo>
                  <a:pt x="105" y="115"/>
                  <a:pt x="110" y="112"/>
                  <a:pt x="110" y="108"/>
                </a:cubicBezTo>
                <a:cubicBezTo>
                  <a:pt x="110" y="103"/>
                  <a:pt x="105" y="100"/>
                  <a:pt x="100" y="100"/>
                </a:cubicBezTo>
                <a:cubicBezTo>
                  <a:pt x="94" y="100"/>
                  <a:pt x="89" y="103"/>
                  <a:pt x="89" y="108"/>
                </a:cubicBezTo>
                <a:cubicBezTo>
                  <a:pt x="89" y="112"/>
                  <a:pt x="94" y="115"/>
                  <a:pt x="100" y="115"/>
                </a:cubicBezTo>
                <a:close/>
                <a:moveTo>
                  <a:pt x="90" y="167"/>
                </a:moveTo>
                <a:cubicBezTo>
                  <a:pt x="82" y="167"/>
                  <a:pt x="82" y="167"/>
                  <a:pt x="82" y="167"/>
                </a:cubicBezTo>
                <a:cubicBezTo>
                  <a:pt x="82" y="139"/>
                  <a:pt x="82" y="139"/>
                  <a:pt x="82" y="139"/>
                </a:cubicBezTo>
                <a:cubicBezTo>
                  <a:pt x="90" y="139"/>
                  <a:pt x="90" y="139"/>
                  <a:pt x="90" y="139"/>
                </a:cubicBezTo>
                <a:lnTo>
                  <a:pt x="90" y="167"/>
                </a:lnTo>
                <a:close/>
                <a:moveTo>
                  <a:pt x="102" y="167"/>
                </a:moveTo>
                <a:cubicBezTo>
                  <a:pt x="94" y="167"/>
                  <a:pt x="94" y="167"/>
                  <a:pt x="94" y="167"/>
                </a:cubicBezTo>
                <a:cubicBezTo>
                  <a:pt x="94" y="139"/>
                  <a:pt x="94" y="139"/>
                  <a:pt x="94" y="139"/>
                </a:cubicBezTo>
                <a:cubicBezTo>
                  <a:pt x="102" y="139"/>
                  <a:pt x="102" y="139"/>
                  <a:pt x="102" y="139"/>
                </a:cubicBezTo>
                <a:lnTo>
                  <a:pt x="102" y="167"/>
                </a:lnTo>
                <a:close/>
                <a:moveTo>
                  <a:pt x="114" y="167"/>
                </a:moveTo>
                <a:cubicBezTo>
                  <a:pt x="106" y="167"/>
                  <a:pt x="106" y="167"/>
                  <a:pt x="106" y="167"/>
                </a:cubicBezTo>
                <a:cubicBezTo>
                  <a:pt x="106" y="139"/>
                  <a:pt x="106" y="139"/>
                  <a:pt x="106" y="139"/>
                </a:cubicBezTo>
                <a:cubicBezTo>
                  <a:pt x="114" y="139"/>
                  <a:pt x="114" y="139"/>
                  <a:pt x="114" y="139"/>
                </a:cubicBezTo>
                <a:lnTo>
                  <a:pt x="114" y="167"/>
                </a:lnTo>
                <a:close/>
                <a:moveTo>
                  <a:pt x="130" y="153"/>
                </a:moveTo>
                <a:cubicBezTo>
                  <a:pt x="130" y="161"/>
                  <a:pt x="125" y="166"/>
                  <a:pt x="118" y="167"/>
                </a:cubicBezTo>
                <a:cubicBezTo>
                  <a:pt x="118" y="140"/>
                  <a:pt x="118" y="140"/>
                  <a:pt x="118" y="140"/>
                </a:cubicBezTo>
                <a:cubicBezTo>
                  <a:pt x="125" y="141"/>
                  <a:pt x="130" y="146"/>
                  <a:pt x="130" y="1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1" name="Freeform 98"/>
          <p:cNvSpPr>
            <a:spLocks noEditPoints="1"/>
          </p:cNvSpPr>
          <p:nvPr/>
        </p:nvSpPr>
        <p:spPr bwMode="auto">
          <a:xfrm>
            <a:off x="6631489" y="5287308"/>
            <a:ext cx="306731" cy="356366"/>
          </a:xfrm>
          <a:custGeom>
            <a:avLst/>
            <a:gdLst>
              <a:gd name="T0" fmla="*/ 146 w 172"/>
              <a:gd name="T1" fmla="*/ 68 h 200"/>
              <a:gd name="T2" fmla="*/ 19 w 172"/>
              <a:gd name="T3" fmla="*/ 63 h 200"/>
              <a:gd name="T4" fmla="*/ 33 w 172"/>
              <a:gd name="T5" fmla="*/ 48 h 200"/>
              <a:gd name="T6" fmla="*/ 131 w 172"/>
              <a:gd name="T7" fmla="*/ 48 h 200"/>
              <a:gd name="T8" fmla="*/ 144 w 172"/>
              <a:gd name="T9" fmla="*/ 48 h 200"/>
              <a:gd name="T10" fmla="*/ 162 w 172"/>
              <a:gd name="T11" fmla="*/ 48 h 200"/>
              <a:gd name="T12" fmla="*/ 162 w 172"/>
              <a:gd name="T13" fmla="*/ 68 h 200"/>
              <a:gd name="T14" fmla="*/ 82 w 172"/>
              <a:gd name="T15" fmla="*/ 111 h 200"/>
              <a:gd name="T16" fmla="*/ 32 w 172"/>
              <a:gd name="T17" fmla="*/ 68 h 200"/>
              <a:gd name="T18" fmla="*/ 143 w 172"/>
              <a:gd name="T19" fmla="*/ 44 h 200"/>
              <a:gd name="T20" fmla="*/ 82 w 172"/>
              <a:gd name="T21" fmla="*/ 0 h 200"/>
              <a:gd name="T22" fmla="*/ 95 w 172"/>
              <a:gd name="T23" fmla="*/ 38 h 200"/>
              <a:gd name="T24" fmla="*/ 104 w 172"/>
              <a:gd name="T25" fmla="*/ 27 h 200"/>
              <a:gd name="T26" fmla="*/ 92 w 172"/>
              <a:gd name="T27" fmla="*/ 20 h 200"/>
              <a:gd name="T28" fmla="*/ 104 w 172"/>
              <a:gd name="T29" fmla="*/ 12 h 200"/>
              <a:gd name="T30" fmla="*/ 86 w 172"/>
              <a:gd name="T31" fmla="*/ 8 h 200"/>
              <a:gd name="T32" fmla="*/ 92 w 172"/>
              <a:gd name="T33" fmla="*/ 25 h 200"/>
              <a:gd name="T34" fmla="*/ 96 w 172"/>
              <a:gd name="T35" fmla="*/ 27 h 200"/>
              <a:gd name="T36" fmla="*/ 94 w 172"/>
              <a:gd name="T37" fmla="*/ 33 h 200"/>
              <a:gd name="T38" fmla="*/ 92 w 172"/>
              <a:gd name="T39" fmla="*/ 29 h 200"/>
              <a:gd name="T40" fmla="*/ 85 w 172"/>
              <a:gd name="T41" fmla="*/ 30 h 200"/>
              <a:gd name="T42" fmla="*/ 52 w 172"/>
              <a:gd name="T43" fmla="*/ 123 h 200"/>
              <a:gd name="T44" fmla="*/ 80 w 172"/>
              <a:gd name="T45" fmla="*/ 175 h 200"/>
              <a:gd name="T46" fmla="*/ 88 w 172"/>
              <a:gd name="T47" fmla="*/ 144 h 200"/>
              <a:gd name="T48" fmla="*/ 120 w 172"/>
              <a:gd name="T49" fmla="*/ 138 h 200"/>
              <a:gd name="T50" fmla="*/ 88 w 172"/>
              <a:gd name="T51" fmla="*/ 144 h 200"/>
              <a:gd name="T52" fmla="*/ 44 w 172"/>
              <a:gd name="T53" fmla="*/ 136 h 200"/>
              <a:gd name="T54" fmla="*/ 40 w 172"/>
              <a:gd name="T55" fmla="*/ 144 h 200"/>
              <a:gd name="T56" fmla="*/ 16 w 172"/>
              <a:gd name="T57" fmla="*/ 192 h 200"/>
              <a:gd name="T58" fmla="*/ 138 w 172"/>
              <a:gd name="T59" fmla="*/ 156 h 200"/>
              <a:gd name="T60" fmla="*/ 124 w 172"/>
              <a:gd name="T61" fmla="*/ 144 h 200"/>
              <a:gd name="T62" fmla="*/ 135 w 172"/>
              <a:gd name="T63" fmla="*/ 136 h 200"/>
              <a:gd name="T64" fmla="*/ 168 w 172"/>
              <a:gd name="T65" fmla="*/ 200 h 200"/>
              <a:gd name="T66" fmla="*/ 38 w 172"/>
              <a:gd name="T67" fmla="*/ 200 h 200"/>
              <a:gd name="T68" fmla="*/ 20 w 172"/>
              <a:gd name="T69" fmla="*/ 1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00">
                <a:moveTo>
                  <a:pt x="162" y="68"/>
                </a:moveTo>
                <a:cubicBezTo>
                  <a:pt x="146" y="68"/>
                  <a:pt x="146" y="68"/>
                  <a:pt x="146" y="68"/>
                </a:cubicBezTo>
                <a:cubicBezTo>
                  <a:pt x="143" y="101"/>
                  <a:pt x="116" y="127"/>
                  <a:pt x="82" y="127"/>
                </a:cubicBezTo>
                <a:cubicBezTo>
                  <a:pt x="47" y="127"/>
                  <a:pt x="19" y="98"/>
                  <a:pt x="19" y="63"/>
                </a:cubicBezTo>
                <a:cubicBezTo>
                  <a:pt x="19" y="58"/>
                  <a:pt x="20" y="53"/>
                  <a:pt x="21" y="48"/>
                </a:cubicBezTo>
                <a:cubicBezTo>
                  <a:pt x="33" y="48"/>
                  <a:pt x="33" y="48"/>
                  <a:pt x="33" y="48"/>
                </a:cubicBezTo>
                <a:cubicBezTo>
                  <a:pt x="33" y="48"/>
                  <a:pt x="33" y="48"/>
                  <a:pt x="33" y="48"/>
                </a:cubicBezTo>
                <a:cubicBezTo>
                  <a:pt x="131" y="48"/>
                  <a:pt x="131" y="48"/>
                  <a:pt x="131" y="48"/>
                </a:cubicBezTo>
                <a:cubicBezTo>
                  <a:pt x="131" y="48"/>
                  <a:pt x="131" y="48"/>
                  <a:pt x="131" y="48"/>
                </a:cubicBezTo>
                <a:cubicBezTo>
                  <a:pt x="144" y="48"/>
                  <a:pt x="144" y="48"/>
                  <a:pt x="144" y="48"/>
                </a:cubicBezTo>
                <a:cubicBezTo>
                  <a:pt x="144" y="48"/>
                  <a:pt x="144" y="48"/>
                  <a:pt x="144" y="48"/>
                </a:cubicBezTo>
                <a:cubicBezTo>
                  <a:pt x="162" y="48"/>
                  <a:pt x="162" y="48"/>
                  <a:pt x="162" y="48"/>
                </a:cubicBezTo>
                <a:cubicBezTo>
                  <a:pt x="168" y="48"/>
                  <a:pt x="172" y="52"/>
                  <a:pt x="172" y="58"/>
                </a:cubicBezTo>
                <a:cubicBezTo>
                  <a:pt x="172" y="63"/>
                  <a:pt x="168" y="68"/>
                  <a:pt x="162" y="68"/>
                </a:cubicBezTo>
                <a:close/>
                <a:moveTo>
                  <a:pt x="32" y="68"/>
                </a:moveTo>
                <a:cubicBezTo>
                  <a:pt x="35" y="94"/>
                  <a:pt x="61" y="111"/>
                  <a:pt x="82" y="111"/>
                </a:cubicBezTo>
                <a:cubicBezTo>
                  <a:pt x="104" y="111"/>
                  <a:pt x="128" y="96"/>
                  <a:pt x="132" y="68"/>
                </a:cubicBezTo>
                <a:lnTo>
                  <a:pt x="32" y="68"/>
                </a:lnTo>
                <a:close/>
                <a:moveTo>
                  <a:pt x="82" y="0"/>
                </a:moveTo>
                <a:cubicBezTo>
                  <a:pt x="123" y="0"/>
                  <a:pt x="135" y="18"/>
                  <a:pt x="143" y="44"/>
                </a:cubicBezTo>
                <a:cubicBezTo>
                  <a:pt x="22" y="44"/>
                  <a:pt x="22" y="44"/>
                  <a:pt x="22" y="44"/>
                </a:cubicBezTo>
                <a:cubicBezTo>
                  <a:pt x="30" y="18"/>
                  <a:pt x="37" y="0"/>
                  <a:pt x="82" y="0"/>
                </a:cubicBezTo>
                <a:close/>
                <a:moveTo>
                  <a:pt x="85" y="30"/>
                </a:moveTo>
                <a:cubicBezTo>
                  <a:pt x="85" y="35"/>
                  <a:pt x="88" y="38"/>
                  <a:pt x="95" y="38"/>
                </a:cubicBezTo>
                <a:cubicBezTo>
                  <a:pt x="98" y="38"/>
                  <a:pt x="100" y="37"/>
                  <a:pt x="102" y="35"/>
                </a:cubicBezTo>
                <a:cubicBezTo>
                  <a:pt x="103" y="33"/>
                  <a:pt x="104" y="31"/>
                  <a:pt x="104" y="27"/>
                </a:cubicBezTo>
                <a:cubicBezTo>
                  <a:pt x="104" y="21"/>
                  <a:pt x="102" y="18"/>
                  <a:pt x="97" y="18"/>
                </a:cubicBezTo>
                <a:cubicBezTo>
                  <a:pt x="95" y="18"/>
                  <a:pt x="93" y="18"/>
                  <a:pt x="92" y="20"/>
                </a:cubicBezTo>
                <a:cubicBezTo>
                  <a:pt x="92" y="12"/>
                  <a:pt x="92" y="12"/>
                  <a:pt x="92" y="12"/>
                </a:cubicBezTo>
                <a:cubicBezTo>
                  <a:pt x="104" y="12"/>
                  <a:pt x="104" y="12"/>
                  <a:pt x="104" y="12"/>
                </a:cubicBezTo>
                <a:cubicBezTo>
                  <a:pt x="104" y="8"/>
                  <a:pt x="104" y="8"/>
                  <a:pt x="104" y="8"/>
                </a:cubicBezTo>
                <a:cubicBezTo>
                  <a:pt x="86" y="8"/>
                  <a:pt x="86" y="8"/>
                  <a:pt x="86" y="8"/>
                </a:cubicBezTo>
                <a:cubicBezTo>
                  <a:pt x="86" y="25"/>
                  <a:pt x="86" y="25"/>
                  <a:pt x="86" y="25"/>
                </a:cubicBezTo>
                <a:cubicBezTo>
                  <a:pt x="92" y="25"/>
                  <a:pt x="92" y="25"/>
                  <a:pt x="92" y="25"/>
                </a:cubicBezTo>
                <a:cubicBezTo>
                  <a:pt x="92" y="24"/>
                  <a:pt x="93" y="23"/>
                  <a:pt x="94" y="23"/>
                </a:cubicBezTo>
                <a:cubicBezTo>
                  <a:pt x="96" y="23"/>
                  <a:pt x="96" y="24"/>
                  <a:pt x="96" y="27"/>
                </a:cubicBezTo>
                <a:cubicBezTo>
                  <a:pt x="96" y="30"/>
                  <a:pt x="96" y="31"/>
                  <a:pt x="96" y="32"/>
                </a:cubicBezTo>
                <a:cubicBezTo>
                  <a:pt x="96" y="33"/>
                  <a:pt x="95" y="33"/>
                  <a:pt x="94" y="33"/>
                </a:cubicBezTo>
                <a:cubicBezTo>
                  <a:pt x="93" y="33"/>
                  <a:pt x="92" y="32"/>
                  <a:pt x="92" y="30"/>
                </a:cubicBezTo>
                <a:cubicBezTo>
                  <a:pt x="92" y="29"/>
                  <a:pt x="92" y="29"/>
                  <a:pt x="92" y="29"/>
                </a:cubicBezTo>
                <a:cubicBezTo>
                  <a:pt x="85" y="29"/>
                  <a:pt x="85" y="29"/>
                  <a:pt x="85" y="29"/>
                </a:cubicBezTo>
                <a:lnTo>
                  <a:pt x="85" y="30"/>
                </a:lnTo>
                <a:close/>
                <a:moveTo>
                  <a:pt x="48" y="138"/>
                </a:moveTo>
                <a:cubicBezTo>
                  <a:pt x="48" y="126"/>
                  <a:pt x="52" y="124"/>
                  <a:pt x="52" y="123"/>
                </a:cubicBezTo>
                <a:cubicBezTo>
                  <a:pt x="58" y="135"/>
                  <a:pt x="80" y="144"/>
                  <a:pt x="80" y="144"/>
                </a:cubicBezTo>
                <a:cubicBezTo>
                  <a:pt x="80" y="175"/>
                  <a:pt x="80" y="175"/>
                  <a:pt x="80" y="175"/>
                </a:cubicBezTo>
                <a:cubicBezTo>
                  <a:pt x="80" y="175"/>
                  <a:pt x="48" y="152"/>
                  <a:pt x="48" y="138"/>
                </a:cubicBezTo>
                <a:close/>
                <a:moveTo>
                  <a:pt x="88" y="144"/>
                </a:moveTo>
                <a:cubicBezTo>
                  <a:pt x="88" y="144"/>
                  <a:pt x="110" y="135"/>
                  <a:pt x="116" y="123"/>
                </a:cubicBezTo>
                <a:cubicBezTo>
                  <a:pt x="116" y="124"/>
                  <a:pt x="120" y="125"/>
                  <a:pt x="120" y="138"/>
                </a:cubicBezTo>
                <a:cubicBezTo>
                  <a:pt x="120" y="152"/>
                  <a:pt x="88" y="175"/>
                  <a:pt x="88" y="175"/>
                </a:cubicBezTo>
                <a:lnTo>
                  <a:pt x="88" y="144"/>
                </a:lnTo>
                <a:close/>
                <a:moveTo>
                  <a:pt x="36" y="136"/>
                </a:moveTo>
                <a:cubicBezTo>
                  <a:pt x="44" y="136"/>
                  <a:pt x="44" y="136"/>
                  <a:pt x="44" y="136"/>
                </a:cubicBezTo>
                <a:cubicBezTo>
                  <a:pt x="44" y="144"/>
                  <a:pt x="44" y="144"/>
                  <a:pt x="44" y="144"/>
                </a:cubicBezTo>
                <a:cubicBezTo>
                  <a:pt x="42" y="144"/>
                  <a:pt x="40" y="144"/>
                  <a:pt x="40" y="144"/>
                </a:cubicBezTo>
                <a:cubicBezTo>
                  <a:pt x="38" y="144"/>
                  <a:pt x="32" y="156"/>
                  <a:pt x="32" y="156"/>
                </a:cubicBezTo>
                <a:cubicBezTo>
                  <a:pt x="16" y="192"/>
                  <a:pt x="16" y="192"/>
                  <a:pt x="16" y="192"/>
                </a:cubicBezTo>
                <a:cubicBezTo>
                  <a:pt x="151" y="192"/>
                  <a:pt x="151" y="192"/>
                  <a:pt x="151" y="192"/>
                </a:cubicBezTo>
                <a:cubicBezTo>
                  <a:pt x="138" y="156"/>
                  <a:pt x="138" y="156"/>
                  <a:pt x="138" y="156"/>
                </a:cubicBezTo>
                <a:cubicBezTo>
                  <a:pt x="138" y="156"/>
                  <a:pt x="132" y="144"/>
                  <a:pt x="128" y="144"/>
                </a:cubicBezTo>
                <a:cubicBezTo>
                  <a:pt x="128" y="144"/>
                  <a:pt x="126" y="144"/>
                  <a:pt x="124" y="144"/>
                </a:cubicBezTo>
                <a:cubicBezTo>
                  <a:pt x="124" y="136"/>
                  <a:pt x="124" y="136"/>
                  <a:pt x="124" y="136"/>
                </a:cubicBezTo>
                <a:cubicBezTo>
                  <a:pt x="135" y="136"/>
                  <a:pt x="135" y="136"/>
                  <a:pt x="135" y="136"/>
                </a:cubicBezTo>
                <a:cubicBezTo>
                  <a:pt x="144" y="136"/>
                  <a:pt x="151" y="152"/>
                  <a:pt x="151" y="152"/>
                </a:cubicBezTo>
                <a:cubicBezTo>
                  <a:pt x="168" y="200"/>
                  <a:pt x="168" y="200"/>
                  <a:pt x="168" y="200"/>
                </a:cubicBezTo>
                <a:cubicBezTo>
                  <a:pt x="130" y="200"/>
                  <a:pt x="130" y="200"/>
                  <a:pt x="130" y="200"/>
                </a:cubicBezTo>
                <a:cubicBezTo>
                  <a:pt x="128" y="200"/>
                  <a:pt x="43" y="200"/>
                  <a:pt x="38" y="200"/>
                </a:cubicBezTo>
                <a:cubicBezTo>
                  <a:pt x="0" y="200"/>
                  <a:pt x="0" y="200"/>
                  <a:pt x="0" y="200"/>
                </a:cubicBezTo>
                <a:cubicBezTo>
                  <a:pt x="20" y="152"/>
                  <a:pt x="20" y="152"/>
                  <a:pt x="20" y="152"/>
                </a:cubicBezTo>
                <a:cubicBezTo>
                  <a:pt x="20" y="152"/>
                  <a:pt x="27" y="136"/>
                  <a:pt x="36"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2" name="Freeform 99"/>
          <p:cNvSpPr>
            <a:spLocks noEditPoints="1"/>
          </p:cNvSpPr>
          <p:nvPr/>
        </p:nvSpPr>
        <p:spPr bwMode="auto">
          <a:xfrm>
            <a:off x="7334323" y="5286671"/>
            <a:ext cx="356367" cy="357640"/>
          </a:xfrm>
          <a:custGeom>
            <a:avLst/>
            <a:gdLst>
              <a:gd name="T0" fmla="*/ 40 w 200"/>
              <a:gd name="T1" fmla="*/ 200 h 200"/>
              <a:gd name="T2" fmla="*/ 0 w 200"/>
              <a:gd name="T3" fmla="*/ 40 h 200"/>
              <a:gd name="T4" fmla="*/ 160 w 200"/>
              <a:gd name="T5" fmla="*/ 0 h 200"/>
              <a:gd name="T6" fmla="*/ 200 w 200"/>
              <a:gd name="T7" fmla="*/ 160 h 200"/>
              <a:gd name="T8" fmla="*/ 132 w 200"/>
              <a:gd name="T9" fmla="*/ 184 h 200"/>
              <a:gd name="T10" fmla="*/ 168 w 200"/>
              <a:gd name="T11" fmla="*/ 175 h 200"/>
              <a:gd name="T12" fmla="*/ 136 w 200"/>
              <a:gd name="T13" fmla="*/ 176 h 200"/>
              <a:gd name="T14" fmla="*/ 132 w 200"/>
              <a:gd name="T15" fmla="*/ 184 h 200"/>
              <a:gd name="T16" fmla="*/ 120 w 200"/>
              <a:gd name="T17" fmla="*/ 184 h 200"/>
              <a:gd name="T18" fmla="*/ 84 w 200"/>
              <a:gd name="T19" fmla="*/ 176 h 200"/>
              <a:gd name="T20" fmla="*/ 56 w 200"/>
              <a:gd name="T21" fmla="*/ 184 h 200"/>
              <a:gd name="T22" fmla="*/ 72 w 200"/>
              <a:gd name="T23" fmla="*/ 176 h 200"/>
              <a:gd name="T24" fmla="*/ 38 w 200"/>
              <a:gd name="T25" fmla="*/ 168 h 200"/>
              <a:gd name="T26" fmla="*/ 56 w 200"/>
              <a:gd name="T27" fmla="*/ 184 h 200"/>
              <a:gd name="T28" fmla="*/ 23 w 200"/>
              <a:gd name="T29" fmla="*/ 167 h 200"/>
              <a:gd name="T30" fmla="*/ 24 w 200"/>
              <a:gd name="T31" fmla="*/ 136 h 200"/>
              <a:gd name="T32" fmla="*/ 16 w 200"/>
              <a:gd name="T33" fmla="*/ 128 h 200"/>
              <a:gd name="T34" fmla="*/ 16 w 200"/>
              <a:gd name="T35" fmla="*/ 116 h 200"/>
              <a:gd name="T36" fmla="*/ 24 w 200"/>
              <a:gd name="T37" fmla="*/ 80 h 200"/>
              <a:gd name="T38" fmla="*/ 16 w 200"/>
              <a:gd name="T39" fmla="*/ 116 h 200"/>
              <a:gd name="T40" fmla="*/ 16 w 200"/>
              <a:gd name="T41" fmla="*/ 56 h 200"/>
              <a:gd name="T42" fmla="*/ 24 w 200"/>
              <a:gd name="T43" fmla="*/ 68 h 200"/>
              <a:gd name="T44" fmla="*/ 32 w 200"/>
              <a:gd name="T45" fmla="*/ 39 h 200"/>
              <a:gd name="T46" fmla="*/ 72 w 200"/>
              <a:gd name="T47" fmla="*/ 16 h 200"/>
              <a:gd name="T48" fmla="*/ 33 w 200"/>
              <a:gd name="T49" fmla="*/ 23 h 200"/>
              <a:gd name="T50" fmla="*/ 63 w 200"/>
              <a:gd name="T51" fmla="*/ 24 h 200"/>
              <a:gd name="T52" fmla="*/ 72 w 200"/>
              <a:gd name="T53" fmla="*/ 16 h 200"/>
              <a:gd name="T54" fmla="*/ 84 w 200"/>
              <a:gd name="T55" fmla="*/ 16 h 200"/>
              <a:gd name="T56" fmla="*/ 120 w 200"/>
              <a:gd name="T57" fmla="*/ 24 h 200"/>
              <a:gd name="T58" fmla="*/ 80 w 200"/>
              <a:gd name="T59" fmla="*/ 40 h 200"/>
              <a:gd name="T60" fmla="*/ 40 w 200"/>
              <a:gd name="T61" fmla="*/ 120 h 200"/>
              <a:gd name="T62" fmla="*/ 120 w 200"/>
              <a:gd name="T63" fmla="*/ 160 h 200"/>
              <a:gd name="T64" fmla="*/ 160 w 200"/>
              <a:gd name="T65" fmla="*/ 80 h 200"/>
              <a:gd name="T66" fmla="*/ 80 w 200"/>
              <a:gd name="T67" fmla="*/ 40 h 200"/>
              <a:gd name="T68" fmla="*/ 132 w 200"/>
              <a:gd name="T69" fmla="*/ 16 h 200"/>
              <a:gd name="T70" fmla="*/ 136 w 200"/>
              <a:gd name="T71" fmla="*/ 24 h 200"/>
              <a:gd name="T72" fmla="*/ 166 w 200"/>
              <a:gd name="T73" fmla="*/ 23 h 200"/>
              <a:gd name="T74" fmla="*/ 184 w 200"/>
              <a:gd name="T75" fmla="*/ 56 h 200"/>
              <a:gd name="T76" fmla="*/ 167 w 200"/>
              <a:gd name="T77" fmla="*/ 39 h 200"/>
              <a:gd name="T78" fmla="*/ 176 w 200"/>
              <a:gd name="T79" fmla="*/ 68 h 200"/>
              <a:gd name="T80" fmla="*/ 184 w 200"/>
              <a:gd name="T81" fmla="*/ 56 h 200"/>
              <a:gd name="T82" fmla="*/ 176 w 200"/>
              <a:gd name="T83" fmla="*/ 80 h 200"/>
              <a:gd name="T84" fmla="*/ 184 w 200"/>
              <a:gd name="T85" fmla="*/ 116 h 200"/>
              <a:gd name="T86" fmla="*/ 184 w 200"/>
              <a:gd name="T87" fmla="*/ 128 h 200"/>
              <a:gd name="T88" fmla="*/ 176 w 200"/>
              <a:gd name="T89" fmla="*/ 136 h 200"/>
              <a:gd name="T90" fmla="*/ 177 w 200"/>
              <a:gd name="T91" fmla="*/ 167 h 200"/>
              <a:gd name="T92" fmla="*/ 184 w 200"/>
              <a:gd name="T9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200">
                <a:moveTo>
                  <a:pt x="160" y="200"/>
                </a:moveTo>
                <a:cubicBezTo>
                  <a:pt x="40" y="200"/>
                  <a:pt x="40" y="200"/>
                  <a:pt x="40" y="200"/>
                </a:cubicBezTo>
                <a:cubicBezTo>
                  <a:pt x="17" y="200"/>
                  <a:pt x="0" y="182"/>
                  <a:pt x="0" y="160"/>
                </a:cubicBezTo>
                <a:cubicBezTo>
                  <a:pt x="0" y="40"/>
                  <a:pt x="0" y="40"/>
                  <a:pt x="0" y="40"/>
                </a:cubicBezTo>
                <a:cubicBezTo>
                  <a:pt x="0" y="18"/>
                  <a:pt x="17" y="0"/>
                  <a:pt x="40" y="0"/>
                </a:cubicBezTo>
                <a:cubicBezTo>
                  <a:pt x="160" y="0"/>
                  <a:pt x="160" y="0"/>
                  <a:pt x="160" y="0"/>
                </a:cubicBezTo>
                <a:cubicBezTo>
                  <a:pt x="182" y="0"/>
                  <a:pt x="200" y="18"/>
                  <a:pt x="200" y="40"/>
                </a:cubicBezTo>
                <a:cubicBezTo>
                  <a:pt x="200" y="160"/>
                  <a:pt x="200" y="160"/>
                  <a:pt x="200" y="160"/>
                </a:cubicBezTo>
                <a:cubicBezTo>
                  <a:pt x="200" y="182"/>
                  <a:pt x="182" y="200"/>
                  <a:pt x="160" y="200"/>
                </a:cubicBezTo>
                <a:close/>
                <a:moveTo>
                  <a:pt x="132" y="184"/>
                </a:moveTo>
                <a:cubicBezTo>
                  <a:pt x="144" y="184"/>
                  <a:pt x="144" y="184"/>
                  <a:pt x="144" y="184"/>
                </a:cubicBezTo>
                <a:cubicBezTo>
                  <a:pt x="153" y="184"/>
                  <a:pt x="162" y="181"/>
                  <a:pt x="168" y="175"/>
                </a:cubicBezTo>
                <a:cubicBezTo>
                  <a:pt x="161" y="168"/>
                  <a:pt x="161" y="168"/>
                  <a:pt x="161" y="168"/>
                </a:cubicBezTo>
                <a:cubicBezTo>
                  <a:pt x="154" y="173"/>
                  <a:pt x="145" y="176"/>
                  <a:pt x="136" y="176"/>
                </a:cubicBezTo>
                <a:cubicBezTo>
                  <a:pt x="132" y="176"/>
                  <a:pt x="132" y="176"/>
                  <a:pt x="132" y="176"/>
                </a:cubicBezTo>
                <a:lnTo>
                  <a:pt x="132" y="184"/>
                </a:lnTo>
                <a:close/>
                <a:moveTo>
                  <a:pt x="84" y="184"/>
                </a:moveTo>
                <a:cubicBezTo>
                  <a:pt x="120" y="184"/>
                  <a:pt x="120" y="184"/>
                  <a:pt x="120" y="184"/>
                </a:cubicBezTo>
                <a:cubicBezTo>
                  <a:pt x="120" y="176"/>
                  <a:pt x="120" y="176"/>
                  <a:pt x="120" y="176"/>
                </a:cubicBezTo>
                <a:cubicBezTo>
                  <a:pt x="84" y="176"/>
                  <a:pt x="84" y="176"/>
                  <a:pt x="84" y="176"/>
                </a:cubicBezTo>
                <a:lnTo>
                  <a:pt x="84" y="184"/>
                </a:lnTo>
                <a:close/>
                <a:moveTo>
                  <a:pt x="56" y="184"/>
                </a:moveTo>
                <a:cubicBezTo>
                  <a:pt x="72" y="184"/>
                  <a:pt x="72" y="184"/>
                  <a:pt x="72" y="184"/>
                </a:cubicBezTo>
                <a:cubicBezTo>
                  <a:pt x="72" y="176"/>
                  <a:pt x="72" y="176"/>
                  <a:pt x="72" y="176"/>
                </a:cubicBezTo>
                <a:cubicBezTo>
                  <a:pt x="63" y="176"/>
                  <a:pt x="63" y="176"/>
                  <a:pt x="63" y="176"/>
                </a:cubicBezTo>
                <a:cubicBezTo>
                  <a:pt x="54" y="176"/>
                  <a:pt x="45" y="173"/>
                  <a:pt x="38" y="168"/>
                </a:cubicBezTo>
                <a:cubicBezTo>
                  <a:pt x="31" y="175"/>
                  <a:pt x="31" y="175"/>
                  <a:pt x="31" y="175"/>
                </a:cubicBezTo>
                <a:cubicBezTo>
                  <a:pt x="38" y="181"/>
                  <a:pt x="46" y="184"/>
                  <a:pt x="56" y="184"/>
                </a:cubicBezTo>
                <a:close/>
                <a:moveTo>
                  <a:pt x="16" y="144"/>
                </a:moveTo>
                <a:cubicBezTo>
                  <a:pt x="16" y="152"/>
                  <a:pt x="18" y="160"/>
                  <a:pt x="23" y="167"/>
                </a:cubicBezTo>
                <a:cubicBezTo>
                  <a:pt x="30" y="159"/>
                  <a:pt x="30" y="159"/>
                  <a:pt x="30" y="159"/>
                </a:cubicBezTo>
                <a:cubicBezTo>
                  <a:pt x="26" y="152"/>
                  <a:pt x="24" y="145"/>
                  <a:pt x="24" y="136"/>
                </a:cubicBezTo>
                <a:cubicBezTo>
                  <a:pt x="24" y="128"/>
                  <a:pt x="24" y="128"/>
                  <a:pt x="24" y="128"/>
                </a:cubicBezTo>
                <a:cubicBezTo>
                  <a:pt x="16" y="128"/>
                  <a:pt x="16" y="128"/>
                  <a:pt x="16" y="128"/>
                </a:cubicBezTo>
                <a:lnTo>
                  <a:pt x="16" y="144"/>
                </a:lnTo>
                <a:close/>
                <a:moveTo>
                  <a:pt x="16" y="116"/>
                </a:moveTo>
                <a:cubicBezTo>
                  <a:pt x="24" y="116"/>
                  <a:pt x="24" y="116"/>
                  <a:pt x="24" y="116"/>
                </a:cubicBezTo>
                <a:cubicBezTo>
                  <a:pt x="24" y="80"/>
                  <a:pt x="24" y="80"/>
                  <a:pt x="24" y="80"/>
                </a:cubicBezTo>
                <a:cubicBezTo>
                  <a:pt x="16" y="80"/>
                  <a:pt x="16" y="80"/>
                  <a:pt x="16" y="80"/>
                </a:cubicBezTo>
                <a:lnTo>
                  <a:pt x="16" y="116"/>
                </a:lnTo>
                <a:close/>
                <a:moveTo>
                  <a:pt x="24" y="31"/>
                </a:moveTo>
                <a:cubicBezTo>
                  <a:pt x="19" y="38"/>
                  <a:pt x="16" y="47"/>
                  <a:pt x="16" y="56"/>
                </a:cubicBezTo>
                <a:cubicBezTo>
                  <a:pt x="16" y="68"/>
                  <a:pt x="16" y="68"/>
                  <a:pt x="16" y="68"/>
                </a:cubicBezTo>
                <a:cubicBezTo>
                  <a:pt x="24" y="68"/>
                  <a:pt x="24" y="68"/>
                  <a:pt x="24" y="68"/>
                </a:cubicBezTo>
                <a:cubicBezTo>
                  <a:pt x="24" y="64"/>
                  <a:pt x="24" y="64"/>
                  <a:pt x="24" y="64"/>
                </a:cubicBezTo>
                <a:cubicBezTo>
                  <a:pt x="24" y="55"/>
                  <a:pt x="27" y="46"/>
                  <a:pt x="32" y="39"/>
                </a:cubicBezTo>
                <a:lnTo>
                  <a:pt x="24" y="31"/>
                </a:lnTo>
                <a:close/>
                <a:moveTo>
                  <a:pt x="72" y="16"/>
                </a:moveTo>
                <a:cubicBezTo>
                  <a:pt x="56" y="16"/>
                  <a:pt x="56" y="16"/>
                  <a:pt x="56" y="16"/>
                </a:cubicBezTo>
                <a:cubicBezTo>
                  <a:pt x="47" y="16"/>
                  <a:pt x="39" y="19"/>
                  <a:pt x="33" y="23"/>
                </a:cubicBezTo>
                <a:cubicBezTo>
                  <a:pt x="41" y="31"/>
                  <a:pt x="41" y="31"/>
                  <a:pt x="41" y="31"/>
                </a:cubicBezTo>
                <a:cubicBezTo>
                  <a:pt x="47" y="27"/>
                  <a:pt x="55" y="24"/>
                  <a:pt x="63" y="24"/>
                </a:cubicBezTo>
                <a:cubicBezTo>
                  <a:pt x="72" y="24"/>
                  <a:pt x="72" y="24"/>
                  <a:pt x="72" y="24"/>
                </a:cubicBezTo>
                <a:lnTo>
                  <a:pt x="72" y="16"/>
                </a:lnTo>
                <a:close/>
                <a:moveTo>
                  <a:pt x="120" y="16"/>
                </a:moveTo>
                <a:cubicBezTo>
                  <a:pt x="84" y="16"/>
                  <a:pt x="84" y="16"/>
                  <a:pt x="84" y="16"/>
                </a:cubicBezTo>
                <a:cubicBezTo>
                  <a:pt x="84" y="24"/>
                  <a:pt x="84" y="24"/>
                  <a:pt x="84" y="24"/>
                </a:cubicBezTo>
                <a:cubicBezTo>
                  <a:pt x="120" y="24"/>
                  <a:pt x="120" y="24"/>
                  <a:pt x="120" y="24"/>
                </a:cubicBezTo>
                <a:lnTo>
                  <a:pt x="120" y="16"/>
                </a:lnTo>
                <a:close/>
                <a:moveTo>
                  <a:pt x="80" y="40"/>
                </a:moveTo>
                <a:cubicBezTo>
                  <a:pt x="57" y="40"/>
                  <a:pt x="40" y="58"/>
                  <a:pt x="40" y="80"/>
                </a:cubicBezTo>
                <a:cubicBezTo>
                  <a:pt x="40" y="120"/>
                  <a:pt x="40" y="120"/>
                  <a:pt x="40" y="120"/>
                </a:cubicBezTo>
                <a:cubicBezTo>
                  <a:pt x="40" y="142"/>
                  <a:pt x="57" y="160"/>
                  <a:pt x="80" y="160"/>
                </a:cubicBezTo>
                <a:cubicBezTo>
                  <a:pt x="120" y="160"/>
                  <a:pt x="120" y="160"/>
                  <a:pt x="120" y="160"/>
                </a:cubicBezTo>
                <a:cubicBezTo>
                  <a:pt x="142" y="160"/>
                  <a:pt x="160" y="142"/>
                  <a:pt x="160" y="120"/>
                </a:cubicBezTo>
                <a:cubicBezTo>
                  <a:pt x="160" y="80"/>
                  <a:pt x="160" y="80"/>
                  <a:pt x="160" y="80"/>
                </a:cubicBezTo>
                <a:cubicBezTo>
                  <a:pt x="160" y="58"/>
                  <a:pt x="142" y="40"/>
                  <a:pt x="120" y="40"/>
                </a:cubicBezTo>
                <a:lnTo>
                  <a:pt x="80" y="40"/>
                </a:lnTo>
                <a:close/>
                <a:moveTo>
                  <a:pt x="144" y="16"/>
                </a:moveTo>
                <a:cubicBezTo>
                  <a:pt x="132" y="16"/>
                  <a:pt x="132" y="16"/>
                  <a:pt x="132" y="16"/>
                </a:cubicBezTo>
                <a:cubicBezTo>
                  <a:pt x="132" y="24"/>
                  <a:pt x="132" y="24"/>
                  <a:pt x="132" y="24"/>
                </a:cubicBezTo>
                <a:cubicBezTo>
                  <a:pt x="136" y="24"/>
                  <a:pt x="136" y="24"/>
                  <a:pt x="136" y="24"/>
                </a:cubicBezTo>
                <a:cubicBezTo>
                  <a:pt x="144" y="24"/>
                  <a:pt x="152" y="27"/>
                  <a:pt x="158" y="31"/>
                </a:cubicBezTo>
                <a:cubicBezTo>
                  <a:pt x="166" y="23"/>
                  <a:pt x="166" y="23"/>
                  <a:pt x="166" y="23"/>
                </a:cubicBezTo>
                <a:cubicBezTo>
                  <a:pt x="160" y="19"/>
                  <a:pt x="152" y="16"/>
                  <a:pt x="144" y="16"/>
                </a:cubicBezTo>
                <a:close/>
                <a:moveTo>
                  <a:pt x="184" y="56"/>
                </a:moveTo>
                <a:cubicBezTo>
                  <a:pt x="184" y="47"/>
                  <a:pt x="180" y="38"/>
                  <a:pt x="175" y="31"/>
                </a:cubicBezTo>
                <a:cubicBezTo>
                  <a:pt x="167" y="39"/>
                  <a:pt x="167" y="39"/>
                  <a:pt x="167" y="39"/>
                </a:cubicBezTo>
                <a:cubicBezTo>
                  <a:pt x="172" y="46"/>
                  <a:pt x="176" y="55"/>
                  <a:pt x="176" y="64"/>
                </a:cubicBezTo>
                <a:cubicBezTo>
                  <a:pt x="176" y="68"/>
                  <a:pt x="176" y="68"/>
                  <a:pt x="176" y="68"/>
                </a:cubicBezTo>
                <a:cubicBezTo>
                  <a:pt x="184" y="68"/>
                  <a:pt x="184" y="68"/>
                  <a:pt x="184" y="68"/>
                </a:cubicBezTo>
                <a:lnTo>
                  <a:pt x="184" y="56"/>
                </a:lnTo>
                <a:close/>
                <a:moveTo>
                  <a:pt x="184" y="80"/>
                </a:moveTo>
                <a:cubicBezTo>
                  <a:pt x="176" y="80"/>
                  <a:pt x="176" y="80"/>
                  <a:pt x="176" y="80"/>
                </a:cubicBezTo>
                <a:cubicBezTo>
                  <a:pt x="176" y="116"/>
                  <a:pt x="176" y="116"/>
                  <a:pt x="176" y="116"/>
                </a:cubicBezTo>
                <a:cubicBezTo>
                  <a:pt x="184" y="116"/>
                  <a:pt x="184" y="116"/>
                  <a:pt x="184" y="116"/>
                </a:cubicBezTo>
                <a:lnTo>
                  <a:pt x="184" y="80"/>
                </a:lnTo>
                <a:close/>
                <a:moveTo>
                  <a:pt x="184" y="128"/>
                </a:moveTo>
                <a:cubicBezTo>
                  <a:pt x="176" y="128"/>
                  <a:pt x="176" y="128"/>
                  <a:pt x="176" y="128"/>
                </a:cubicBezTo>
                <a:cubicBezTo>
                  <a:pt x="176" y="136"/>
                  <a:pt x="176" y="136"/>
                  <a:pt x="176" y="136"/>
                </a:cubicBezTo>
                <a:cubicBezTo>
                  <a:pt x="176" y="145"/>
                  <a:pt x="173" y="152"/>
                  <a:pt x="169" y="159"/>
                </a:cubicBezTo>
                <a:cubicBezTo>
                  <a:pt x="177" y="167"/>
                  <a:pt x="177" y="167"/>
                  <a:pt x="177" y="167"/>
                </a:cubicBezTo>
                <a:cubicBezTo>
                  <a:pt x="181" y="160"/>
                  <a:pt x="184" y="152"/>
                  <a:pt x="184" y="144"/>
                </a:cubicBezTo>
                <a:lnTo>
                  <a:pt x="184" y="12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3" name="Freeform 100"/>
          <p:cNvSpPr>
            <a:spLocks noEditPoints="1"/>
          </p:cNvSpPr>
          <p:nvPr/>
        </p:nvSpPr>
        <p:spPr bwMode="auto">
          <a:xfrm>
            <a:off x="8068603" y="5298126"/>
            <a:ext cx="357640" cy="334730"/>
          </a:xfrm>
          <a:custGeom>
            <a:avLst/>
            <a:gdLst>
              <a:gd name="T0" fmla="*/ 0 w 200"/>
              <a:gd name="T1" fmla="*/ 172 h 188"/>
              <a:gd name="T2" fmla="*/ 200 w 200"/>
              <a:gd name="T3" fmla="*/ 188 h 188"/>
              <a:gd name="T4" fmla="*/ 184 w 200"/>
              <a:gd name="T5" fmla="*/ 117 h 188"/>
              <a:gd name="T6" fmla="*/ 158 w 200"/>
              <a:gd name="T7" fmla="*/ 129 h 188"/>
              <a:gd name="T8" fmla="*/ 165 w 200"/>
              <a:gd name="T9" fmla="*/ 116 h 188"/>
              <a:gd name="T10" fmla="*/ 169 w 200"/>
              <a:gd name="T11" fmla="*/ 124 h 188"/>
              <a:gd name="T12" fmla="*/ 172 w 200"/>
              <a:gd name="T13" fmla="*/ 117 h 188"/>
              <a:gd name="T14" fmla="*/ 167 w 200"/>
              <a:gd name="T15" fmla="*/ 112 h 188"/>
              <a:gd name="T16" fmla="*/ 164 w 200"/>
              <a:gd name="T17" fmla="*/ 104 h 188"/>
              <a:gd name="T18" fmla="*/ 170 w 200"/>
              <a:gd name="T19" fmla="*/ 103 h 188"/>
              <a:gd name="T20" fmla="*/ 168 w 200"/>
              <a:gd name="T21" fmla="*/ 93 h 188"/>
              <a:gd name="T22" fmla="*/ 165 w 200"/>
              <a:gd name="T23" fmla="*/ 100 h 188"/>
              <a:gd name="T24" fmla="*/ 169 w 200"/>
              <a:gd name="T25" fmla="*/ 85 h 188"/>
              <a:gd name="T26" fmla="*/ 183 w 200"/>
              <a:gd name="T27" fmla="*/ 98 h 188"/>
              <a:gd name="T28" fmla="*/ 177 w 200"/>
              <a:gd name="T29" fmla="*/ 107 h 188"/>
              <a:gd name="T30" fmla="*/ 184 w 200"/>
              <a:gd name="T31" fmla="*/ 117 h 188"/>
              <a:gd name="T32" fmla="*/ 192 w 200"/>
              <a:gd name="T33" fmla="*/ 152 h 188"/>
              <a:gd name="T34" fmla="*/ 148 w 200"/>
              <a:gd name="T35" fmla="*/ 76 h 188"/>
              <a:gd name="T36" fmla="*/ 200 w 200"/>
              <a:gd name="T37" fmla="*/ 56 h 188"/>
              <a:gd name="T38" fmla="*/ 148 w 200"/>
              <a:gd name="T39" fmla="*/ 164 h 188"/>
              <a:gd name="T40" fmla="*/ 64 w 200"/>
              <a:gd name="T41" fmla="*/ 0 h 188"/>
              <a:gd name="T42" fmla="*/ 140 w 200"/>
              <a:gd name="T43" fmla="*/ 164 h 188"/>
              <a:gd name="T44" fmla="*/ 64 w 200"/>
              <a:gd name="T45" fmla="*/ 0 h 188"/>
              <a:gd name="T46" fmla="*/ 132 w 200"/>
              <a:gd name="T47" fmla="*/ 152 h 188"/>
              <a:gd name="T48" fmla="*/ 72 w 200"/>
              <a:gd name="T49" fmla="*/ 20 h 188"/>
              <a:gd name="T50" fmla="*/ 100 w 200"/>
              <a:gd name="T51" fmla="*/ 56 h 188"/>
              <a:gd name="T52" fmla="*/ 92 w 200"/>
              <a:gd name="T53" fmla="*/ 48 h 188"/>
              <a:gd name="T54" fmla="*/ 104 w 200"/>
              <a:gd name="T55" fmla="*/ 40 h 188"/>
              <a:gd name="T56" fmla="*/ 112 w 200"/>
              <a:gd name="T57" fmla="*/ 88 h 188"/>
              <a:gd name="T58" fmla="*/ 100 w 200"/>
              <a:gd name="T59" fmla="*/ 56 h 188"/>
              <a:gd name="T60" fmla="*/ 22 w 200"/>
              <a:gd name="T61" fmla="*/ 124 h 188"/>
              <a:gd name="T62" fmla="*/ 37 w 200"/>
              <a:gd name="T63" fmla="*/ 97 h 188"/>
              <a:gd name="T64" fmla="*/ 37 w 200"/>
              <a:gd name="T65" fmla="*/ 85 h 188"/>
              <a:gd name="T66" fmla="*/ 33 w 200"/>
              <a:gd name="T67" fmla="*/ 93 h 188"/>
              <a:gd name="T68" fmla="*/ 25 w 200"/>
              <a:gd name="T69" fmla="*/ 82 h 188"/>
              <a:gd name="T70" fmla="*/ 49 w 200"/>
              <a:gd name="T71" fmla="*/ 81 h 188"/>
              <a:gd name="T72" fmla="*/ 46 w 200"/>
              <a:gd name="T73" fmla="*/ 103 h 188"/>
              <a:gd name="T74" fmla="*/ 37 w 200"/>
              <a:gd name="T75" fmla="*/ 112 h 188"/>
              <a:gd name="T76" fmla="*/ 52 w 200"/>
              <a:gd name="T77" fmla="*/ 112 h 188"/>
              <a:gd name="T78" fmla="*/ 0 w 200"/>
              <a:gd name="T79" fmla="*/ 40 h 188"/>
              <a:gd name="T80" fmla="*/ 56 w 200"/>
              <a:gd name="T81" fmla="*/ 60 h 188"/>
              <a:gd name="T82" fmla="*/ 8 w 200"/>
              <a:gd name="T83" fmla="*/ 152 h 188"/>
              <a:gd name="T84" fmla="*/ 56 w 200"/>
              <a:gd name="T85" fmla="*/ 164 h 188"/>
              <a:gd name="T86" fmla="*/ 0 w 200"/>
              <a:gd name="T87" fmla="*/ 4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188">
                <a:moveTo>
                  <a:pt x="0" y="188"/>
                </a:moveTo>
                <a:cubicBezTo>
                  <a:pt x="0" y="172"/>
                  <a:pt x="0" y="172"/>
                  <a:pt x="0" y="172"/>
                </a:cubicBezTo>
                <a:cubicBezTo>
                  <a:pt x="200" y="172"/>
                  <a:pt x="200" y="172"/>
                  <a:pt x="200" y="172"/>
                </a:cubicBezTo>
                <a:cubicBezTo>
                  <a:pt x="200" y="188"/>
                  <a:pt x="200" y="188"/>
                  <a:pt x="200" y="188"/>
                </a:cubicBezTo>
                <a:lnTo>
                  <a:pt x="0" y="188"/>
                </a:lnTo>
                <a:close/>
                <a:moveTo>
                  <a:pt x="184" y="117"/>
                </a:moveTo>
                <a:cubicBezTo>
                  <a:pt x="184" y="127"/>
                  <a:pt x="179" y="132"/>
                  <a:pt x="169" y="132"/>
                </a:cubicBezTo>
                <a:cubicBezTo>
                  <a:pt x="164" y="132"/>
                  <a:pt x="160" y="131"/>
                  <a:pt x="158" y="129"/>
                </a:cubicBezTo>
                <a:cubicBezTo>
                  <a:pt x="155" y="126"/>
                  <a:pt x="154" y="122"/>
                  <a:pt x="154" y="116"/>
                </a:cubicBezTo>
                <a:cubicBezTo>
                  <a:pt x="165" y="116"/>
                  <a:pt x="165" y="116"/>
                  <a:pt x="165" y="116"/>
                </a:cubicBezTo>
                <a:cubicBezTo>
                  <a:pt x="165" y="119"/>
                  <a:pt x="165" y="121"/>
                  <a:pt x="166" y="122"/>
                </a:cubicBezTo>
                <a:cubicBezTo>
                  <a:pt x="166" y="124"/>
                  <a:pt x="167" y="124"/>
                  <a:pt x="169" y="124"/>
                </a:cubicBezTo>
                <a:cubicBezTo>
                  <a:pt x="170" y="124"/>
                  <a:pt x="171" y="123"/>
                  <a:pt x="172" y="122"/>
                </a:cubicBezTo>
                <a:cubicBezTo>
                  <a:pt x="172" y="121"/>
                  <a:pt x="172" y="120"/>
                  <a:pt x="172" y="117"/>
                </a:cubicBezTo>
                <a:cubicBezTo>
                  <a:pt x="172" y="115"/>
                  <a:pt x="171" y="114"/>
                  <a:pt x="171" y="113"/>
                </a:cubicBezTo>
                <a:cubicBezTo>
                  <a:pt x="170" y="112"/>
                  <a:pt x="169" y="112"/>
                  <a:pt x="167" y="112"/>
                </a:cubicBezTo>
                <a:cubicBezTo>
                  <a:pt x="164" y="112"/>
                  <a:pt x="164" y="112"/>
                  <a:pt x="164" y="112"/>
                </a:cubicBezTo>
                <a:cubicBezTo>
                  <a:pt x="164" y="104"/>
                  <a:pt x="164" y="104"/>
                  <a:pt x="164" y="104"/>
                </a:cubicBezTo>
                <a:cubicBezTo>
                  <a:pt x="166" y="104"/>
                  <a:pt x="166" y="104"/>
                  <a:pt x="166" y="104"/>
                </a:cubicBezTo>
                <a:cubicBezTo>
                  <a:pt x="168" y="104"/>
                  <a:pt x="169" y="104"/>
                  <a:pt x="170" y="103"/>
                </a:cubicBezTo>
                <a:cubicBezTo>
                  <a:pt x="171" y="102"/>
                  <a:pt x="171" y="100"/>
                  <a:pt x="171" y="98"/>
                </a:cubicBezTo>
                <a:cubicBezTo>
                  <a:pt x="171" y="94"/>
                  <a:pt x="170" y="93"/>
                  <a:pt x="168" y="93"/>
                </a:cubicBezTo>
                <a:cubicBezTo>
                  <a:pt x="167" y="93"/>
                  <a:pt x="166" y="93"/>
                  <a:pt x="166" y="94"/>
                </a:cubicBezTo>
                <a:cubicBezTo>
                  <a:pt x="165" y="95"/>
                  <a:pt x="165" y="97"/>
                  <a:pt x="165" y="100"/>
                </a:cubicBezTo>
                <a:cubicBezTo>
                  <a:pt x="154" y="100"/>
                  <a:pt x="154" y="100"/>
                  <a:pt x="154" y="100"/>
                </a:cubicBezTo>
                <a:cubicBezTo>
                  <a:pt x="155" y="91"/>
                  <a:pt x="159" y="85"/>
                  <a:pt x="169" y="85"/>
                </a:cubicBezTo>
                <a:cubicBezTo>
                  <a:pt x="174" y="85"/>
                  <a:pt x="178" y="87"/>
                  <a:pt x="180" y="89"/>
                </a:cubicBezTo>
                <a:cubicBezTo>
                  <a:pt x="182" y="91"/>
                  <a:pt x="183" y="94"/>
                  <a:pt x="183" y="98"/>
                </a:cubicBezTo>
                <a:cubicBezTo>
                  <a:pt x="183" y="100"/>
                  <a:pt x="182" y="102"/>
                  <a:pt x="181" y="103"/>
                </a:cubicBezTo>
                <a:cubicBezTo>
                  <a:pt x="180" y="105"/>
                  <a:pt x="179" y="106"/>
                  <a:pt x="177" y="107"/>
                </a:cubicBezTo>
                <a:cubicBezTo>
                  <a:pt x="177" y="107"/>
                  <a:pt x="177" y="107"/>
                  <a:pt x="177" y="107"/>
                </a:cubicBezTo>
                <a:cubicBezTo>
                  <a:pt x="181" y="108"/>
                  <a:pt x="184" y="111"/>
                  <a:pt x="184" y="117"/>
                </a:cubicBezTo>
                <a:close/>
                <a:moveTo>
                  <a:pt x="148" y="152"/>
                </a:moveTo>
                <a:cubicBezTo>
                  <a:pt x="192" y="152"/>
                  <a:pt x="192" y="152"/>
                  <a:pt x="192" y="152"/>
                </a:cubicBezTo>
                <a:cubicBezTo>
                  <a:pt x="192" y="76"/>
                  <a:pt x="192" y="76"/>
                  <a:pt x="192" y="76"/>
                </a:cubicBezTo>
                <a:cubicBezTo>
                  <a:pt x="148" y="76"/>
                  <a:pt x="148" y="76"/>
                  <a:pt x="148" y="76"/>
                </a:cubicBezTo>
                <a:cubicBezTo>
                  <a:pt x="148" y="56"/>
                  <a:pt x="148" y="56"/>
                  <a:pt x="148" y="56"/>
                </a:cubicBezTo>
                <a:cubicBezTo>
                  <a:pt x="200" y="56"/>
                  <a:pt x="200" y="56"/>
                  <a:pt x="200" y="56"/>
                </a:cubicBezTo>
                <a:cubicBezTo>
                  <a:pt x="200" y="164"/>
                  <a:pt x="200" y="164"/>
                  <a:pt x="200" y="164"/>
                </a:cubicBezTo>
                <a:cubicBezTo>
                  <a:pt x="148" y="164"/>
                  <a:pt x="148" y="164"/>
                  <a:pt x="148" y="164"/>
                </a:cubicBezTo>
                <a:lnTo>
                  <a:pt x="148" y="152"/>
                </a:lnTo>
                <a:close/>
                <a:moveTo>
                  <a:pt x="64" y="0"/>
                </a:moveTo>
                <a:cubicBezTo>
                  <a:pt x="140" y="0"/>
                  <a:pt x="140" y="0"/>
                  <a:pt x="140" y="0"/>
                </a:cubicBezTo>
                <a:cubicBezTo>
                  <a:pt x="140" y="164"/>
                  <a:pt x="140" y="164"/>
                  <a:pt x="140" y="164"/>
                </a:cubicBezTo>
                <a:cubicBezTo>
                  <a:pt x="64" y="164"/>
                  <a:pt x="64" y="164"/>
                  <a:pt x="64" y="164"/>
                </a:cubicBezTo>
                <a:lnTo>
                  <a:pt x="64" y="0"/>
                </a:lnTo>
                <a:close/>
                <a:moveTo>
                  <a:pt x="72" y="152"/>
                </a:moveTo>
                <a:cubicBezTo>
                  <a:pt x="132" y="152"/>
                  <a:pt x="132" y="152"/>
                  <a:pt x="132" y="152"/>
                </a:cubicBezTo>
                <a:cubicBezTo>
                  <a:pt x="132" y="20"/>
                  <a:pt x="132" y="20"/>
                  <a:pt x="132" y="20"/>
                </a:cubicBezTo>
                <a:cubicBezTo>
                  <a:pt x="72" y="20"/>
                  <a:pt x="72" y="20"/>
                  <a:pt x="72" y="20"/>
                </a:cubicBezTo>
                <a:lnTo>
                  <a:pt x="72" y="152"/>
                </a:lnTo>
                <a:close/>
                <a:moveTo>
                  <a:pt x="100" y="56"/>
                </a:moveTo>
                <a:cubicBezTo>
                  <a:pt x="92" y="56"/>
                  <a:pt x="92" y="56"/>
                  <a:pt x="92" y="56"/>
                </a:cubicBezTo>
                <a:cubicBezTo>
                  <a:pt x="92" y="48"/>
                  <a:pt x="92" y="48"/>
                  <a:pt x="92" y="48"/>
                </a:cubicBezTo>
                <a:cubicBezTo>
                  <a:pt x="96" y="48"/>
                  <a:pt x="98" y="48"/>
                  <a:pt x="100" y="47"/>
                </a:cubicBezTo>
                <a:cubicBezTo>
                  <a:pt x="102" y="46"/>
                  <a:pt x="103" y="43"/>
                  <a:pt x="104" y="40"/>
                </a:cubicBezTo>
                <a:cubicBezTo>
                  <a:pt x="112" y="40"/>
                  <a:pt x="112" y="40"/>
                  <a:pt x="112" y="40"/>
                </a:cubicBezTo>
                <a:cubicBezTo>
                  <a:pt x="112" y="88"/>
                  <a:pt x="112" y="88"/>
                  <a:pt x="112" y="88"/>
                </a:cubicBezTo>
                <a:cubicBezTo>
                  <a:pt x="100" y="88"/>
                  <a:pt x="100" y="88"/>
                  <a:pt x="100" y="88"/>
                </a:cubicBezTo>
                <a:lnTo>
                  <a:pt x="100" y="56"/>
                </a:lnTo>
                <a:close/>
                <a:moveTo>
                  <a:pt x="52" y="124"/>
                </a:moveTo>
                <a:cubicBezTo>
                  <a:pt x="22" y="124"/>
                  <a:pt x="22" y="124"/>
                  <a:pt x="22" y="124"/>
                </a:cubicBezTo>
                <a:cubicBezTo>
                  <a:pt x="22" y="117"/>
                  <a:pt x="24" y="110"/>
                  <a:pt x="29" y="105"/>
                </a:cubicBezTo>
                <a:cubicBezTo>
                  <a:pt x="37" y="97"/>
                  <a:pt x="37" y="97"/>
                  <a:pt x="37" y="97"/>
                </a:cubicBezTo>
                <a:cubicBezTo>
                  <a:pt x="39" y="95"/>
                  <a:pt x="40" y="93"/>
                  <a:pt x="40" y="90"/>
                </a:cubicBezTo>
                <a:cubicBezTo>
                  <a:pt x="40" y="87"/>
                  <a:pt x="39" y="85"/>
                  <a:pt x="37" y="85"/>
                </a:cubicBezTo>
                <a:cubicBezTo>
                  <a:pt x="35" y="85"/>
                  <a:pt x="33" y="87"/>
                  <a:pt x="33" y="91"/>
                </a:cubicBezTo>
                <a:cubicBezTo>
                  <a:pt x="33" y="93"/>
                  <a:pt x="33" y="93"/>
                  <a:pt x="33" y="93"/>
                </a:cubicBezTo>
                <a:cubicBezTo>
                  <a:pt x="22" y="93"/>
                  <a:pt x="22" y="93"/>
                  <a:pt x="22" y="93"/>
                </a:cubicBezTo>
                <a:cubicBezTo>
                  <a:pt x="22" y="88"/>
                  <a:pt x="23" y="84"/>
                  <a:pt x="25" y="82"/>
                </a:cubicBezTo>
                <a:cubicBezTo>
                  <a:pt x="27" y="79"/>
                  <a:pt x="31" y="77"/>
                  <a:pt x="37" y="77"/>
                </a:cubicBezTo>
                <a:cubicBezTo>
                  <a:pt x="43" y="77"/>
                  <a:pt x="47" y="79"/>
                  <a:pt x="49" y="81"/>
                </a:cubicBezTo>
                <a:cubicBezTo>
                  <a:pt x="51" y="83"/>
                  <a:pt x="52" y="86"/>
                  <a:pt x="52" y="90"/>
                </a:cubicBezTo>
                <a:cubicBezTo>
                  <a:pt x="52" y="95"/>
                  <a:pt x="50" y="100"/>
                  <a:pt x="46" y="103"/>
                </a:cubicBezTo>
                <a:cubicBezTo>
                  <a:pt x="39" y="110"/>
                  <a:pt x="39" y="110"/>
                  <a:pt x="39" y="110"/>
                </a:cubicBezTo>
                <a:cubicBezTo>
                  <a:pt x="38" y="111"/>
                  <a:pt x="38" y="111"/>
                  <a:pt x="37" y="112"/>
                </a:cubicBezTo>
                <a:cubicBezTo>
                  <a:pt x="37" y="113"/>
                  <a:pt x="36" y="112"/>
                  <a:pt x="36" y="112"/>
                </a:cubicBezTo>
                <a:cubicBezTo>
                  <a:pt x="52" y="112"/>
                  <a:pt x="52" y="112"/>
                  <a:pt x="52" y="112"/>
                </a:cubicBezTo>
                <a:lnTo>
                  <a:pt x="52" y="124"/>
                </a:lnTo>
                <a:close/>
                <a:moveTo>
                  <a:pt x="0" y="40"/>
                </a:moveTo>
                <a:cubicBezTo>
                  <a:pt x="56" y="40"/>
                  <a:pt x="56" y="40"/>
                  <a:pt x="56" y="40"/>
                </a:cubicBezTo>
                <a:cubicBezTo>
                  <a:pt x="56" y="60"/>
                  <a:pt x="56" y="60"/>
                  <a:pt x="56" y="60"/>
                </a:cubicBezTo>
                <a:cubicBezTo>
                  <a:pt x="8" y="60"/>
                  <a:pt x="8" y="60"/>
                  <a:pt x="8" y="60"/>
                </a:cubicBezTo>
                <a:cubicBezTo>
                  <a:pt x="8" y="152"/>
                  <a:pt x="8" y="152"/>
                  <a:pt x="8" y="152"/>
                </a:cubicBezTo>
                <a:cubicBezTo>
                  <a:pt x="56" y="152"/>
                  <a:pt x="56" y="152"/>
                  <a:pt x="56" y="152"/>
                </a:cubicBezTo>
                <a:cubicBezTo>
                  <a:pt x="56" y="164"/>
                  <a:pt x="56" y="164"/>
                  <a:pt x="56" y="164"/>
                </a:cubicBezTo>
                <a:cubicBezTo>
                  <a:pt x="0" y="164"/>
                  <a:pt x="0" y="164"/>
                  <a:pt x="0" y="164"/>
                </a:cubicBezTo>
                <a:lnTo>
                  <a:pt x="0" y="4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4" name="Freeform 101"/>
          <p:cNvSpPr>
            <a:spLocks noEditPoints="1"/>
          </p:cNvSpPr>
          <p:nvPr/>
        </p:nvSpPr>
        <p:spPr bwMode="auto">
          <a:xfrm>
            <a:off x="8799427" y="5286671"/>
            <a:ext cx="364003" cy="357640"/>
          </a:xfrm>
          <a:custGeom>
            <a:avLst/>
            <a:gdLst>
              <a:gd name="T0" fmla="*/ 192 w 204"/>
              <a:gd name="T1" fmla="*/ 200 h 200"/>
              <a:gd name="T2" fmla="*/ 168 w 204"/>
              <a:gd name="T3" fmla="*/ 200 h 200"/>
              <a:gd name="T4" fmla="*/ 84 w 204"/>
              <a:gd name="T5" fmla="*/ 200 h 200"/>
              <a:gd name="T6" fmla="*/ 60 w 204"/>
              <a:gd name="T7" fmla="*/ 200 h 200"/>
              <a:gd name="T8" fmla="*/ 48 w 204"/>
              <a:gd name="T9" fmla="*/ 188 h 200"/>
              <a:gd name="T10" fmla="*/ 48 w 204"/>
              <a:gd name="T11" fmla="*/ 184 h 200"/>
              <a:gd name="T12" fmla="*/ 60 w 204"/>
              <a:gd name="T13" fmla="*/ 172 h 200"/>
              <a:gd name="T14" fmla="*/ 64 w 204"/>
              <a:gd name="T15" fmla="*/ 172 h 200"/>
              <a:gd name="T16" fmla="*/ 188 w 204"/>
              <a:gd name="T17" fmla="*/ 172 h 200"/>
              <a:gd name="T18" fmla="*/ 192 w 204"/>
              <a:gd name="T19" fmla="*/ 172 h 200"/>
              <a:gd name="T20" fmla="*/ 204 w 204"/>
              <a:gd name="T21" fmla="*/ 184 h 200"/>
              <a:gd name="T22" fmla="*/ 204 w 204"/>
              <a:gd name="T23" fmla="*/ 188 h 200"/>
              <a:gd name="T24" fmla="*/ 192 w 204"/>
              <a:gd name="T25" fmla="*/ 200 h 200"/>
              <a:gd name="T26" fmla="*/ 64 w 204"/>
              <a:gd name="T27" fmla="*/ 160 h 200"/>
              <a:gd name="T28" fmla="*/ 32 w 204"/>
              <a:gd name="T29" fmla="*/ 160 h 200"/>
              <a:gd name="T30" fmla="*/ 0 w 204"/>
              <a:gd name="T31" fmla="*/ 128 h 200"/>
              <a:gd name="T32" fmla="*/ 0 w 204"/>
              <a:gd name="T33" fmla="*/ 48 h 200"/>
              <a:gd name="T34" fmla="*/ 32 w 204"/>
              <a:gd name="T35" fmla="*/ 16 h 200"/>
              <a:gd name="T36" fmla="*/ 56 w 204"/>
              <a:gd name="T37" fmla="*/ 16 h 200"/>
              <a:gd name="T38" fmla="*/ 56 w 204"/>
              <a:gd name="T39" fmla="*/ 32 h 200"/>
              <a:gd name="T40" fmla="*/ 48 w 204"/>
              <a:gd name="T41" fmla="*/ 32 h 200"/>
              <a:gd name="T42" fmla="*/ 45 w 204"/>
              <a:gd name="T43" fmla="*/ 32 h 200"/>
              <a:gd name="T44" fmla="*/ 47 w 204"/>
              <a:gd name="T45" fmla="*/ 43 h 200"/>
              <a:gd name="T46" fmla="*/ 17 w 204"/>
              <a:gd name="T47" fmla="*/ 73 h 200"/>
              <a:gd name="T48" fmla="*/ 16 w 204"/>
              <a:gd name="T49" fmla="*/ 73 h 200"/>
              <a:gd name="T50" fmla="*/ 16 w 204"/>
              <a:gd name="T51" fmla="*/ 116 h 200"/>
              <a:gd name="T52" fmla="*/ 48 w 204"/>
              <a:gd name="T53" fmla="*/ 144 h 200"/>
              <a:gd name="T54" fmla="*/ 64 w 204"/>
              <a:gd name="T55" fmla="*/ 144 h 200"/>
              <a:gd name="T56" fmla="*/ 64 w 204"/>
              <a:gd name="T57" fmla="*/ 20 h 200"/>
              <a:gd name="T58" fmla="*/ 84 w 204"/>
              <a:gd name="T59" fmla="*/ 0 h 200"/>
              <a:gd name="T60" fmla="*/ 168 w 204"/>
              <a:gd name="T61" fmla="*/ 0 h 200"/>
              <a:gd name="T62" fmla="*/ 188 w 204"/>
              <a:gd name="T63" fmla="*/ 20 h 200"/>
              <a:gd name="T64" fmla="*/ 188 w 204"/>
              <a:gd name="T65" fmla="*/ 168 h 200"/>
              <a:gd name="T66" fmla="*/ 64 w 204"/>
              <a:gd name="T67" fmla="*/ 168 h 200"/>
              <a:gd name="T68" fmla="*/ 64 w 204"/>
              <a:gd name="T69" fmla="*/ 160 h 200"/>
              <a:gd name="T70" fmla="*/ 17 w 204"/>
              <a:gd name="T71" fmla="*/ 63 h 200"/>
              <a:gd name="T72" fmla="*/ 36 w 204"/>
              <a:gd name="T73" fmla="*/ 43 h 200"/>
              <a:gd name="T74" fmla="*/ 34 w 204"/>
              <a:gd name="T75" fmla="*/ 35 h 200"/>
              <a:gd name="T76" fmla="*/ 16 w 204"/>
              <a:gd name="T77" fmla="*/ 60 h 200"/>
              <a:gd name="T78" fmla="*/ 16 w 204"/>
              <a:gd name="T79" fmla="*/ 62 h 200"/>
              <a:gd name="T80" fmla="*/ 17 w 204"/>
              <a:gd name="T81" fmla="*/ 63 h 200"/>
              <a:gd name="T82" fmla="*/ 168 w 204"/>
              <a:gd name="T83" fmla="*/ 28 h 200"/>
              <a:gd name="T84" fmla="*/ 156 w 204"/>
              <a:gd name="T85" fmla="*/ 16 h 200"/>
              <a:gd name="T86" fmla="*/ 96 w 204"/>
              <a:gd name="T87" fmla="*/ 16 h 200"/>
              <a:gd name="T88" fmla="*/ 84 w 204"/>
              <a:gd name="T89" fmla="*/ 28 h 200"/>
              <a:gd name="T90" fmla="*/ 84 w 204"/>
              <a:gd name="T91" fmla="*/ 60 h 200"/>
              <a:gd name="T92" fmla="*/ 96 w 204"/>
              <a:gd name="T93" fmla="*/ 72 h 200"/>
              <a:gd name="T94" fmla="*/ 156 w 204"/>
              <a:gd name="T95" fmla="*/ 72 h 200"/>
              <a:gd name="T96" fmla="*/ 168 w 204"/>
              <a:gd name="T97" fmla="*/ 60 h 200"/>
              <a:gd name="T98" fmla="*/ 168 w 204"/>
              <a:gd name="T99" fmla="*/ 28 h 200"/>
              <a:gd name="T100" fmla="*/ 168 w 204"/>
              <a:gd name="T101" fmla="*/ 96 h 200"/>
              <a:gd name="T102" fmla="*/ 168 w 204"/>
              <a:gd name="T103" fmla="*/ 92 h 200"/>
              <a:gd name="T104" fmla="*/ 164 w 204"/>
              <a:gd name="T105" fmla="*/ 88 h 200"/>
              <a:gd name="T106" fmla="*/ 88 w 204"/>
              <a:gd name="T107" fmla="*/ 88 h 200"/>
              <a:gd name="T108" fmla="*/ 84 w 204"/>
              <a:gd name="T109" fmla="*/ 92 h 200"/>
              <a:gd name="T110" fmla="*/ 84 w 204"/>
              <a:gd name="T111" fmla="*/ 96 h 200"/>
              <a:gd name="T112" fmla="*/ 88 w 204"/>
              <a:gd name="T113" fmla="*/ 100 h 200"/>
              <a:gd name="T114" fmla="*/ 164 w 204"/>
              <a:gd name="T115" fmla="*/ 100 h 200"/>
              <a:gd name="T116" fmla="*/ 168 w 204"/>
              <a:gd name="T117" fmla="*/ 9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 h="200">
                <a:moveTo>
                  <a:pt x="192" y="200"/>
                </a:moveTo>
                <a:cubicBezTo>
                  <a:pt x="168" y="200"/>
                  <a:pt x="168" y="200"/>
                  <a:pt x="168" y="200"/>
                </a:cubicBezTo>
                <a:cubicBezTo>
                  <a:pt x="84" y="200"/>
                  <a:pt x="84" y="200"/>
                  <a:pt x="84" y="200"/>
                </a:cubicBezTo>
                <a:cubicBezTo>
                  <a:pt x="60" y="200"/>
                  <a:pt x="60" y="200"/>
                  <a:pt x="60" y="200"/>
                </a:cubicBezTo>
                <a:cubicBezTo>
                  <a:pt x="54" y="200"/>
                  <a:pt x="48" y="195"/>
                  <a:pt x="48" y="188"/>
                </a:cubicBezTo>
                <a:cubicBezTo>
                  <a:pt x="48" y="184"/>
                  <a:pt x="48" y="184"/>
                  <a:pt x="48" y="184"/>
                </a:cubicBezTo>
                <a:cubicBezTo>
                  <a:pt x="48" y="177"/>
                  <a:pt x="54" y="172"/>
                  <a:pt x="60" y="172"/>
                </a:cubicBezTo>
                <a:cubicBezTo>
                  <a:pt x="64" y="172"/>
                  <a:pt x="64" y="172"/>
                  <a:pt x="64" y="172"/>
                </a:cubicBezTo>
                <a:cubicBezTo>
                  <a:pt x="188" y="172"/>
                  <a:pt x="188" y="172"/>
                  <a:pt x="188" y="172"/>
                </a:cubicBezTo>
                <a:cubicBezTo>
                  <a:pt x="192" y="172"/>
                  <a:pt x="192" y="172"/>
                  <a:pt x="192" y="172"/>
                </a:cubicBezTo>
                <a:cubicBezTo>
                  <a:pt x="199" y="172"/>
                  <a:pt x="204" y="177"/>
                  <a:pt x="204" y="184"/>
                </a:cubicBezTo>
                <a:cubicBezTo>
                  <a:pt x="204" y="188"/>
                  <a:pt x="204" y="188"/>
                  <a:pt x="204" y="188"/>
                </a:cubicBezTo>
                <a:cubicBezTo>
                  <a:pt x="204" y="195"/>
                  <a:pt x="199" y="200"/>
                  <a:pt x="192" y="200"/>
                </a:cubicBezTo>
                <a:close/>
                <a:moveTo>
                  <a:pt x="64" y="160"/>
                </a:moveTo>
                <a:cubicBezTo>
                  <a:pt x="32" y="160"/>
                  <a:pt x="32" y="160"/>
                  <a:pt x="32" y="160"/>
                </a:cubicBezTo>
                <a:cubicBezTo>
                  <a:pt x="15" y="160"/>
                  <a:pt x="0" y="146"/>
                  <a:pt x="0" y="128"/>
                </a:cubicBezTo>
                <a:cubicBezTo>
                  <a:pt x="0" y="48"/>
                  <a:pt x="0" y="48"/>
                  <a:pt x="0" y="48"/>
                </a:cubicBezTo>
                <a:cubicBezTo>
                  <a:pt x="0" y="30"/>
                  <a:pt x="15" y="16"/>
                  <a:pt x="32" y="16"/>
                </a:cubicBezTo>
                <a:cubicBezTo>
                  <a:pt x="56" y="16"/>
                  <a:pt x="56" y="16"/>
                  <a:pt x="56" y="16"/>
                </a:cubicBezTo>
                <a:cubicBezTo>
                  <a:pt x="56" y="32"/>
                  <a:pt x="56" y="32"/>
                  <a:pt x="56" y="32"/>
                </a:cubicBezTo>
                <a:cubicBezTo>
                  <a:pt x="48" y="32"/>
                  <a:pt x="48" y="32"/>
                  <a:pt x="48" y="32"/>
                </a:cubicBezTo>
                <a:cubicBezTo>
                  <a:pt x="47" y="32"/>
                  <a:pt x="46" y="32"/>
                  <a:pt x="45" y="32"/>
                </a:cubicBezTo>
                <a:cubicBezTo>
                  <a:pt x="46" y="36"/>
                  <a:pt x="47" y="39"/>
                  <a:pt x="47" y="43"/>
                </a:cubicBezTo>
                <a:cubicBezTo>
                  <a:pt x="47" y="60"/>
                  <a:pt x="34" y="73"/>
                  <a:pt x="17" y="73"/>
                </a:cubicBezTo>
                <a:cubicBezTo>
                  <a:pt x="17" y="73"/>
                  <a:pt x="17" y="73"/>
                  <a:pt x="16" y="73"/>
                </a:cubicBezTo>
                <a:cubicBezTo>
                  <a:pt x="16" y="116"/>
                  <a:pt x="16" y="116"/>
                  <a:pt x="16" y="116"/>
                </a:cubicBezTo>
                <a:cubicBezTo>
                  <a:pt x="16" y="134"/>
                  <a:pt x="31" y="144"/>
                  <a:pt x="48" y="144"/>
                </a:cubicBezTo>
                <a:cubicBezTo>
                  <a:pt x="64" y="144"/>
                  <a:pt x="64" y="144"/>
                  <a:pt x="64" y="144"/>
                </a:cubicBezTo>
                <a:cubicBezTo>
                  <a:pt x="64" y="20"/>
                  <a:pt x="64" y="20"/>
                  <a:pt x="64" y="20"/>
                </a:cubicBezTo>
                <a:cubicBezTo>
                  <a:pt x="64" y="9"/>
                  <a:pt x="73" y="0"/>
                  <a:pt x="84" y="0"/>
                </a:cubicBezTo>
                <a:cubicBezTo>
                  <a:pt x="168" y="0"/>
                  <a:pt x="168" y="0"/>
                  <a:pt x="168" y="0"/>
                </a:cubicBezTo>
                <a:cubicBezTo>
                  <a:pt x="179" y="0"/>
                  <a:pt x="188" y="9"/>
                  <a:pt x="188" y="20"/>
                </a:cubicBezTo>
                <a:cubicBezTo>
                  <a:pt x="188" y="168"/>
                  <a:pt x="188" y="168"/>
                  <a:pt x="188" y="168"/>
                </a:cubicBezTo>
                <a:cubicBezTo>
                  <a:pt x="64" y="168"/>
                  <a:pt x="64" y="168"/>
                  <a:pt x="64" y="168"/>
                </a:cubicBezTo>
                <a:lnTo>
                  <a:pt x="64" y="160"/>
                </a:lnTo>
                <a:close/>
                <a:moveTo>
                  <a:pt x="17" y="63"/>
                </a:moveTo>
                <a:cubicBezTo>
                  <a:pt x="28" y="63"/>
                  <a:pt x="36" y="54"/>
                  <a:pt x="36" y="43"/>
                </a:cubicBezTo>
                <a:cubicBezTo>
                  <a:pt x="36" y="40"/>
                  <a:pt x="36" y="37"/>
                  <a:pt x="34" y="35"/>
                </a:cubicBezTo>
                <a:cubicBezTo>
                  <a:pt x="24" y="39"/>
                  <a:pt x="16" y="47"/>
                  <a:pt x="16" y="60"/>
                </a:cubicBezTo>
                <a:cubicBezTo>
                  <a:pt x="16" y="62"/>
                  <a:pt x="16" y="62"/>
                  <a:pt x="16" y="62"/>
                </a:cubicBezTo>
                <a:cubicBezTo>
                  <a:pt x="17" y="62"/>
                  <a:pt x="17" y="63"/>
                  <a:pt x="17" y="63"/>
                </a:cubicBezTo>
                <a:close/>
                <a:moveTo>
                  <a:pt x="168" y="28"/>
                </a:moveTo>
                <a:cubicBezTo>
                  <a:pt x="168" y="21"/>
                  <a:pt x="163" y="16"/>
                  <a:pt x="156" y="16"/>
                </a:cubicBezTo>
                <a:cubicBezTo>
                  <a:pt x="96" y="16"/>
                  <a:pt x="96" y="16"/>
                  <a:pt x="96" y="16"/>
                </a:cubicBezTo>
                <a:cubicBezTo>
                  <a:pt x="90" y="16"/>
                  <a:pt x="84" y="21"/>
                  <a:pt x="84" y="28"/>
                </a:cubicBezTo>
                <a:cubicBezTo>
                  <a:pt x="84" y="60"/>
                  <a:pt x="84" y="60"/>
                  <a:pt x="84" y="60"/>
                </a:cubicBezTo>
                <a:cubicBezTo>
                  <a:pt x="84" y="67"/>
                  <a:pt x="90" y="72"/>
                  <a:pt x="96" y="72"/>
                </a:cubicBezTo>
                <a:cubicBezTo>
                  <a:pt x="156" y="72"/>
                  <a:pt x="156" y="72"/>
                  <a:pt x="156" y="72"/>
                </a:cubicBezTo>
                <a:cubicBezTo>
                  <a:pt x="163" y="72"/>
                  <a:pt x="168" y="67"/>
                  <a:pt x="168" y="60"/>
                </a:cubicBezTo>
                <a:lnTo>
                  <a:pt x="168" y="28"/>
                </a:lnTo>
                <a:close/>
                <a:moveTo>
                  <a:pt x="168" y="96"/>
                </a:moveTo>
                <a:cubicBezTo>
                  <a:pt x="168" y="92"/>
                  <a:pt x="168" y="92"/>
                  <a:pt x="168" y="92"/>
                </a:cubicBezTo>
                <a:cubicBezTo>
                  <a:pt x="168" y="90"/>
                  <a:pt x="167" y="88"/>
                  <a:pt x="164" y="88"/>
                </a:cubicBezTo>
                <a:cubicBezTo>
                  <a:pt x="88" y="88"/>
                  <a:pt x="88" y="88"/>
                  <a:pt x="88" y="88"/>
                </a:cubicBezTo>
                <a:cubicBezTo>
                  <a:pt x="86" y="88"/>
                  <a:pt x="84" y="90"/>
                  <a:pt x="84" y="92"/>
                </a:cubicBezTo>
                <a:cubicBezTo>
                  <a:pt x="84" y="96"/>
                  <a:pt x="84" y="96"/>
                  <a:pt x="84" y="96"/>
                </a:cubicBezTo>
                <a:cubicBezTo>
                  <a:pt x="84" y="98"/>
                  <a:pt x="86" y="100"/>
                  <a:pt x="88" y="100"/>
                </a:cubicBezTo>
                <a:cubicBezTo>
                  <a:pt x="164" y="100"/>
                  <a:pt x="164" y="100"/>
                  <a:pt x="164" y="100"/>
                </a:cubicBezTo>
                <a:cubicBezTo>
                  <a:pt x="167" y="100"/>
                  <a:pt x="168" y="98"/>
                  <a:pt x="168" y="9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5" name="Freeform 102"/>
          <p:cNvSpPr>
            <a:spLocks noEditPoints="1"/>
          </p:cNvSpPr>
          <p:nvPr/>
        </p:nvSpPr>
        <p:spPr bwMode="auto">
          <a:xfrm>
            <a:off x="9561191" y="5286035"/>
            <a:ext cx="290185" cy="358912"/>
          </a:xfrm>
          <a:custGeom>
            <a:avLst/>
            <a:gdLst>
              <a:gd name="T0" fmla="*/ 154 w 163"/>
              <a:gd name="T1" fmla="*/ 54 h 201"/>
              <a:gd name="T2" fmla="*/ 163 w 163"/>
              <a:gd name="T3" fmla="*/ 70 h 201"/>
              <a:gd name="T4" fmla="*/ 123 w 163"/>
              <a:gd name="T5" fmla="*/ 139 h 201"/>
              <a:gd name="T6" fmla="*/ 121 w 163"/>
              <a:gd name="T7" fmla="*/ 139 h 201"/>
              <a:gd name="T8" fmla="*/ 124 w 163"/>
              <a:gd name="T9" fmla="*/ 156 h 201"/>
              <a:gd name="T10" fmla="*/ 79 w 163"/>
              <a:gd name="T11" fmla="*/ 201 h 201"/>
              <a:gd name="T12" fmla="*/ 35 w 163"/>
              <a:gd name="T13" fmla="*/ 156 h 201"/>
              <a:gd name="T14" fmla="*/ 39 w 163"/>
              <a:gd name="T15" fmla="*/ 137 h 201"/>
              <a:gd name="T16" fmla="*/ 0 w 163"/>
              <a:gd name="T17" fmla="*/ 70 h 201"/>
              <a:gd name="T18" fmla="*/ 9 w 163"/>
              <a:gd name="T19" fmla="*/ 54 h 201"/>
              <a:gd name="T20" fmla="*/ 49 w 163"/>
              <a:gd name="T21" fmla="*/ 123 h 201"/>
              <a:gd name="T22" fmla="*/ 63 w 163"/>
              <a:gd name="T23" fmla="*/ 115 h 201"/>
              <a:gd name="T24" fmla="*/ 25 w 163"/>
              <a:gd name="T25" fmla="*/ 48 h 201"/>
              <a:gd name="T26" fmla="*/ 11 w 163"/>
              <a:gd name="T27" fmla="*/ 48 h 201"/>
              <a:gd name="T28" fmla="*/ 20 w 163"/>
              <a:gd name="T29" fmla="*/ 32 h 201"/>
              <a:gd name="T30" fmla="*/ 136 w 163"/>
              <a:gd name="T31" fmla="*/ 32 h 201"/>
              <a:gd name="T32" fmla="*/ 145 w 163"/>
              <a:gd name="T33" fmla="*/ 48 h 201"/>
              <a:gd name="T34" fmla="*/ 138 w 163"/>
              <a:gd name="T35" fmla="*/ 48 h 201"/>
              <a:gd name="T36" fmla="*/ 99 w 163"/>
              <a:gd name="T37" fmla="*/ 116 h 201"/>
              <a:gd name="T38" fmla="*/ 112 w 163"/>
              <a:gd name="T39" fmla="*/ 126 h 201"/>
              <a:gd name="T40" fmla="*/ 154 w 163"/>
              <a:gd name="T41" fmla="*/ 54 h 201"/>
              <a:gd name="T42" fmla="*/ 64 w 163"/>
              <a:gd name="T43" fmla="*/ 148 h 201"/>
              <a:gd name="T44" fmla="*/ 74 w 163"/>
              <a:gd name="T45" fmla="*/ 148 h 201"/>
              <a:gd name="T46" fmla="*/ 74 w 163"/>
              <a:gd name="T47" fmla="*/ 184 h 201"/>
              <a:gd name="T48" fmla="*/ 90 w 163"/>
              <a:gd name="T49" fmla="*/ 184 h 201"/>
              <a:gd name="T50" fmla="*/ 90 w 163"/>
              <a:gd name="T51" fmla="*/ 128 h 201"/>
              <a:gd name="T52" fmla="*/ 78 w 163"/>
              <a:gd name="T53" fmla="*/ 128 h 201"/>
              <a:gd name="T54" fmla="*/ 74 w 163"/>
              <a:gd name="T55" fmla="*/ 137 h 201"/>
              <a:gd name="T56" fmla="*/ 64 w 163"/>
              <a:gd name="T57" fmla="*/ 139 h 201"/>
              <a:gd name="T58" fmla="*/ 64 w 163"/>
              <a:gd name="T59" fmla="*/ 148 h 201"/>
              <a:gd name="T60" fmla="*/ 120 w 163"/>
              <a:gd name="T61" fmla="*/ 48 h 201"/>
              <a:gd name="T62" fmla="*/ 43 w 163"/>
              <a:gd name="T63" fmla="*/ 48 h 201"/>
              <a:gd name="T64" fmla="*/ 80 w 163"/>
              <a:gd name="T65" fmla="*/ 112 h 201"/>
              <a:gd name="T66" fmla="*/ 83 w 163"/>
              <a:gd name="T67" fmla="*/ 112 h 201"/>
              <a:gd name="T68" fmla="*/ 120 w 163"/>
              <a:gd name="T69" fmla="*/ 48 h 201"/>
              <a:gd name="T70" fmla="*/ 38 w 163"/>
              <a:gd name="T71" fmla="*/ 0 h 201"/>
              <a:gd name="T72" fmla="*/ 118 w 163"/>
              <a:gd name="T73" fmla="*/ 0 h 201"/>
              <a:gd name="T74" fmla="*/ 127 w 163"/>
              <a:gd name="T75" fmla="*/ 16 h 201"/>
              <a:gd name="T76" fmla="*/ 29 w 163"/>
              <a:gd name="T77" fmla="*/ 16 h 201"/>
              <a:gd name="T78" fmla="*/ 38 w 163"/>
              <a:gd name="T7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201">
                <a:moveTo>
                  <a:pt x="154" y="54"/>
                </a:moveTo>
                <a:cubicBezTo>
                  <a:pt x="163" y="70"/>
                  <a:pt x="163" y="70"/>
                  <a:pt x="163" y="70"/>
                </a:cubicBezTo>
                <a:cubicBezTo>
                  <a:pt x="123" y="139"/>
                  <a:pt x="123" y="139"/>
                  <a:pt x="123" y="139"/>
                </a:cubicBezTo>
                <a:cubicBezTo>
                  <a:pt x="121" y="139"/>
                  <a:pt x="121" y="139"/>
                  <a:pt x="121" y="139"/>
                </a:cubicBezTo>
                <a:cubicBezTo>
                  <a:pt x="123" y="144"/>
                  <a:pt x="124" y="150"/>
                  <a:pt x="124" y="156"/>
                </a:cubicBezTo>
                <a:cubicBezTo>
                  <a:pt x="124" y="181"/>
                  <a:pt x="104" y="201"/>
                  <a:pt x="79" y="201"/>
                </a:cubicBezTo>
                <a:cubicBezTo>
                  <a:pt x="55" y="201"/>
                  <a:pt x="35" y="181"/>
                  <a:pt x="35" y="156"/>
                </a:cubicBezTo>
                <a:cubicBezTo>
                  <a:pt x="35" y="149"/>
                  <a:pt x="36" y="143"/>
                  <a:pt x="39" y="137"/>
                </a:cubicBezTo>
                <a:cubicBezTo>
                  <a:pt x="0" y="70"/>
                  <a:pt x="0" y="70"/>
                  <a:pt x="0" y="70"/>
                </a:cubicBezTo>
                <a:cubicBezTo>
                  <a:pt x="9" y="54"/>
                  <a:pt x="9" y="54"/>
                  <a:pt x="9" y="54"/>
                </a:cubicBezTo>
                <a:cubicBezTo>
                  <a:pt x="49" y="123"/>
                  <a:pt x="49" y="123"/>
                  <a:pt x="49" y="123"/>
                </a:cubicBezTo>
                <a:cubicBezTo>
                  <a:pt x="53" y="120"/>
                  <a:pt x="58" y="117"/>
                  <a:pt x="63" y="115"/>
                </a:cubicBezTo>
                <a:cubicBezTo>
                  <a:pt x="25" y="48"/>
                  <a:pt x="25" y="48"/>
                  <a:pt x="25" y="48"/>
                </a:cubicBezTo>
                <a:cubicBezTo>
                  <a:pt x="11" y="48"/>
                  <a:pt x="11" y="48"/>
                  <a:pt x="11" y="48"/>
                </a:cubicBezTo>
                <a:cubicBezTo>
                  <a:pt x="20" y="32"/>
                  <a:pt x="20" y="32"/>
                  <a:pt x="20" y="32"/>
                </a:cubicBezTo>
                <a:cubicBezTo>
                  <a:pt x="136" y="32"/>
                  <a:pt x="136" y="32"/>
                  <a:pt x="136" y="32"/>
                </a:cubicBezTo>
                <a:cubicBezTo>
                  <a:pt x="145" y="48"/>
                  <a:pt x="145" y="48"/>
                  <a:pt x="145" y="48"/>
                </a:cubicBezTo>
                <a:cubicBezTo>
                  <a:pt x="138" y="48"/>
                  <a:pt x="138" y="48"/>
                  <a:pt x="138" y="48"/>
                </a:cubicBezTo>
                <a:cubicBezTo>
                  <a:pt x="99" y="116"/>
                  <a:pt x="99" y="116"/>
                  <a:pt x="99" y="116"/>
                </a:cubicBezTo>
                <a:cubicBezTo>
                  <a:pt x="104" y="119"/>
                  <a:pt x="108" y="122"/>
                  <a:pt x="112" y="126"/>
                </a:cubicBezTo>
                <a:lnTo>
                  <a:pt x="154" y="54"/>
                </a:lnTo>
                <a:close/>
                <a:moveTo>
                  <a:pt x="64" y="148"/>
                </a:moveTo>
                <a:cubicBezTo>
                  <a:pt x="74" y="148"/>
                  <a:pt x="74" y="148"/>
                  <a:pt x="74" y="148"/>
                </a:cubicBezTo>
                <a:cubicBezTo>
                  <a:pt x="74" y="184"/>
                  <a:pt x="74" y="184"/>
                  <a:pt x="74" y="184"/>
                </a:cubicBezTo>
                <a:cubicBezTo>
                  <a:pt x="90" y="184"/>
                  <a:pt x="90" y="184"/>
                  <a:pt x="90" y="184"/>
                </a:cubicBezTo>
                <a:cubicBezTo>
                  <a:pt x="90" y="128"/>
                  <a:pt x="90" y="128"/>
                  <a:pt x="90" y="128"/>
                </a:cubicBezTo>
                <a:cubicBezTo>
                  <a:pt x="78" y="128"/>
                  <a:pt x="78" y="128"/>
                  <a:pt x="78" y="128"/>
                </a:cubicBezTo>
                <a:cubicBezTo>
                  <a:pt x="77" y="132"/>
                  <a:pt x="76" y="135"/>
                  <a:pt x="74" y="137"/>
                </a:cubicBezTo>
                <a:cubicBezTo>
                  <a:pt x="71" y="138"/>
                  <a:pt x="68" y="139"/>
                  <a:pt x="64" y="139"/>
                </a:cubicBezTo>
                <a:lnTo>
                  <a:pt x="64" y="148"/>
                </a:lnTo>
                <a:close/>
                <a:moveTo>
                  <a:pt x="120" y="48"/>
                </a:moveTo>
                <a:cubicBezTo>
                  <a:pt x="43" y="48"/>
                  <a:pt x="43" y="48"/>
                  <a:pt x="43" y="48"/>
                </a:cubicBezTo>
                <a:cubicBezTo>
                  <a:pt x="80" y="112"/>
                  <a:pt x="80" y="112"/>
                  <a:pt x="80" y="112"/>
                </a:cubicBezTo>
                <a:cubicBezTo>
                  <a:pt x="81" y="112"/>
                  <a:pt x="82" y="112"/>
                  <a:pt x="83" y="112"/>
                </a:cubicBezTo>
                <a:lnTo>
                  <a:pt x="120" y="48"/>
                </a:lnTo>
                <a:close/>
                <a:moveTo>
                  <a:pt x="38" y="0"/>
                </a:moveTo>
                <a:cubicBezTo>
                  <a:pt x="118" y="0"/>
                  <a:pt x="118" y="0"/>
                  <a:pt x="118" y="0"/>
                </a:cubicBezTo>
                <a:cubicBezTo>
                  <a:pt x="127" y="16"/>
                  <a:pt x="127" y="16"/>
                  <a:pt x="127" y="16"/>
                </a:cubicBezTo>
                <a:cubicBezTo>
                  <a:pt x="29" y="16"/>
                  <a:pt x="29" y="16"/>
                  <a:pt x="29" y="16"/>
                </a:cubicBezTo>
                <a:lnTo>
                  <a:pt x="38"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6" name="Freeform 103"/>
          <p:cNvSpPr>
            <a:spLocks noEditPoints="1"/>
          </p:cNvSpPr>
          <p:nvPr/>
        </p:nvSpPr>
        <p:spPr bwMode="auto">
          <a:xfrm>
            <a:off x="10258692" y="5336945"/>
            <a:ext cx="356367" cy="257093"/>
          </a:xfrm>
          <a:custGeom>
            <a:avLst/>
            <a:gdLst>
              <a:gd name="T0" fmla="*/ 164 w 200"/>
              <a:gd name="T1" fmla="*/ 120 h 144"/>
              <a:gd name="T2" fmla="*/ 76 w 200"/>
              <a:gd name="T3" fmla="*/ 144 h 144"/>
              <a:gd name="T4" fmla="*/ 40 w 200"/>
              <a:gd name="T5" fmla="*/ 120 h 144"/>
              <a:gd name="T6" fmla="*/ 40 w 200"/>
              <a:gd name="T7" fmla="*/ 80 h 144"/>
              <a:gd name="T8" fmla="*/ 46 w 200"/>
              <a:gd name="T9" fmla="*/ 64 h 144"/>
              <a:gd name="T10" fmla="*/ 46 w 200"/>
              <a:gd name="T11" fmla="*/ 52 h 144"/>
              <a:gd name="T12" fmla="*/ 60 w 200"/>
              <a:gd name="T13" fmla="*/ 53 h 144"/>
              <a:gd name="T14" fmla="*/ 164 w 200"/>
              <a:gd name="T15" fmla="*/ 32 h 144"/>
              <a:gd name="T16" fmla="*/ 182 w 200"/>
              <a:gd name="T17" fmla="*/ 52 h 144"/>
              <a:gd name="T18" fmla="*/ 200 w 200"/>
              <a:gd name="T19" fmla="*/ 58 h 144"/>
              <a:gd name="T20" fmla="*/ 188 w 200"/>
              <a:gd name="T21" fmla="*/ 64 h 144"/>
              <a:gd name="T22" fmla="*/ 200 w 200"/>
              <a:gd name="T23" fmla="*/ 100 h 144"/>
              <a:gd name="T24" fmla="*/ 200 w 200"/>
              <a:gd name="T25" fmla="*/ 144 h 144"/>
              <a:gd name="T26" fmla="*/ 56 w 200"/>
              <a:gd name="T27" fmla="*/ 80 h 144"/>
              <a:gd name="T28" fmla="*/ 76 w 200"/>
              <a:gd name="T29" fmla="*/ 88 h 144"/>
              <a:gd name="T30" fmla="*/ 76 w 200"/>
              <a:gd name="T31" fmla="*/ 72 h 144"/>
              <a:gd name="T32" fmla="*/ 56 w 200"/>
              <a:gd name="T33" fmla="*/ 80 h 144"/>
              <a:gd name="T34" fmla="*/ 81 w 200"/>
              <a:gd name="T35" fmla="*/ 40 h 144"/>
              <a:gd name="T36" fmla="*/ 176 w 200"/>
              <a:gd name="T37" fmla="*/ 64 h 144"/>
              <a:gd name="T38" fmla="*/ 176 w 200"/>
              <a:gd name="T39" fmla="*/ 72 h 144"/>
              <a:gd name="T40" fmla="*/ 156 w 200"/>
              <a:gd name="T41" fmla="*/ 80 h 144"/>
              <a:gd name="T42" fmla="*/ 176 w 200"/>
              <a:gd name="T43" fmla="*/ 88 h 144"/>
              <a:gd name="T44" fmla="*/ 176 w 200"/>
              <a:gd name="T45" fmla="*/ 72 h 144"/>
              <a:gd name="T46" fmla="*/ 101 w 200"/>
              <a:gd name="T47" fmla="*/ 22 h 144"/>
              <a:gd name="T48" fmla="*/ 95 w 200"/>
              <a:gd name="T49" fmla="*/ 28 h 144"/>
              <a:gd name="T50" fmla="*/ 85 w 200"/>
              <a:gd name="T51" fmla="*/ 27 h 144"/>
              <a:gd name="T52" fmla="*/ 71 w 200"/>
              <a:gd name="T53" fmla="*/ 28 h 144"/>
              <a:gd name="T54" fmla="*/ 52 w 200"/>
              <a:gd name="T55" fmla="*/ 48 h 144"/>
              <a:gd name="T56" fmla="*/ 31 w 200"/>
              <a:gd name="T57" fmla="*/ 56 h 144"/>
              <a:gd name="T58" fmla="*/ 24 w 200"/>
              <a:gd name="T59" fmla="*/ 60 h 144"/>
              <a:gd name="T60" fmla="*/ 0 w 200"/>
              <a:gd name="T61" fmla="*/ 76 h 144"/>
              <a:gd name="T62" fmla="*/ 0 w 200"/>
              <a:gd name="T63" fmla="*/ 47 h 144"/>
              <a:gd name="T64" fmla="*/ 8 w 200"/>
              <a:gd name="T65" fmla="*/ 22 h 144"/>
              <a:gd name="T66" fmla="*/ 0 w 200"/>
              <a:gd name="T67" fmla="*/ 18 h 144"/>
              <a:gd name="T68" fmla="*/ 12 w 200"/>
              <a:gd name="T69" fmla="*/ 14 h 144"/>
              <a:gd name="T70" fmla="*/ 25 w 200"/>
              <a:gd name="T71" fmla="*/ 0 h 144"/>
              <a:gd name="T72" fmla="*/ 96 w 200"/>
              <a:gd name="T73" fmla="*/ 14 h 144"/>
              <a:gd name="T74" fmla="*/ 105 w 200"/>
              <a:gd name="T75" fmla="*/ 14 h 144"/>
              <a:gd name="T76" fmla="*/ 105 w 200"/>
              <a:gd name="T77" fmla="*/ 22 h 144"/>
              <a:gd name="T78" fmla="*/ 16 w 200"/>
              <a:gd name="T79" fmla="*/ 38 h 144"/>
              <a:gd name="T80" fmla="*/ 30 w 200"/>
              <a:gd name="T81" fmla="*/ 33 h 144"/>
              <a:gd name="T82" fmla="*/ 16 w 200"/>
              <a:gd name="T83" fmla="*/ 27 h 144"/>
              <a:gd name="T84" fmla="*/ 81 w 200"/>
              <a:gd name="T85" fmla="*/ 8 h 144"/>
              <a:gd name="T86" fmla="*/ 18 w 200"/>
              <a:gd name="T87" fmla="*/ 20 h 144"/>
              <a:gd name="T88" fmla="*/ 81 w 200"/>
              <a:gd name="T89"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44">
                <a:moveTo>
                  <a:pt x="164" y="144"/>
                </a:moveTo>
                <a:cubicBezTo>
                  <a:pt x="164" y="120"/>
                  <a:pt x="164" y="120"/>
                  <a:pt x="164" y="120"/>
                </a:cubicBezTo>
                <a:cubicBezTo>
                  <a:pt x="76" y="120"/>
                  <a:pt x="76" y="120"/>
                  <a:pt x="76" y="120"/>
                </a:cubicBezTo>
                <a:cubicBezTo>
                  <a:pt x="76" y="144"/>
                  <a:pt x="76" y="144"/>
                  <a:pt x="76" y="144"/>
                </a:cubicBezTo>
                <a:cubicBezTo>
                  <a:pt x="40" y="144"/>
                  <a:pt x="40" y="144"/>
                  <a:pt x="40" y="144"/>
                </a:cubicBezTo>
                <a:cubicBezTo>
                  <a:pt x="40" y="120"/>
                  <a:pt x="40" y="120"/>
                  <a:pt x="40" y="120"/>
                </a:cubicBezTo>
                <a:cubicBezTo>
                  <a:pt x="40" y="100"/>
                  <a:pt x="40" y="100"/>
                  <a:pt x="40" y="100"/>
                </a:cubicBezTo>
                <a:cubicBezTo>
                  <a:pt x="40" y="80"/>
                  <a:pt x="40" y="80"/>
                  <a:pt x="40" y="80"/>
                </a:cubicBezTo>
                <a:cubicBezTo>
                  <a:pt x="52" y="64"/>
                  <a:pt x="52" y="64"/>
                  <a:pt x="52" y="64"/>
                </a:cubicBezTo>
                <a:cubicBezTo>
                  <a:pt x="46" y="64"/>
                  <a:pt x="46" y="64"/>
                  <a:pt x="46" y="64"/>
                </a:cubicBezTo>
                <a:cubicBezTo>
                  <a:pt x="43" y="64"/>
                  <a:pt x="40" y="61"/>
                  <a:pt x="40" y="58"/>
                </a:cubicBezTo>
                <a:cubicBezTo>
                  <a:pt x="40" y="55"/>
                  <a:pt x="43" y="52"/>
                  <a:pt x="46" y="52"/>
                </a:cubicBezTo>
                <a:cubicBezTo>
                  <a:pt x="58" y="52"/>
                  <a:pt x="58" y="52"/>
                  <a:pt x="58" y="52"/>
                </a:cubicBezTo>
                <a:cubicBezTo>
                  <a:pt x="59" y="52"/>
                  <a:pt x="60" y="52"/>
                  <a:pt x="60" y="53"/>
                </a:cubicBezTo>
                <a:cubicBezTo>
                  <a:pt x="76" y="32"/>
                  <a:pt x="76" y="32"/>
                  <a:pt x="76" y="32"/>
                </a:cubicBezTo>
                <a:cubicBezTo>
                  <a:pt x="164" y="32"/>
                  <a:pt x="164" y="32"/>
                  <a:pt x="164" y="32"/>
                </a:cubicBezTo>
                <a:cubicBezTo>
                  <a:pt x="179" y="53"/>
                  <a:pt x="179" y="53"/>
                  <a:pt x="179" y="53"/>
                </a:cubicBezTo>
                <a:cubicBezTo>
                  <a:pt x="180" y="52"/>
                  <a:pt x="181" y="52"/>
                  <a:pt x="182" y="52"/>
                </a:cubicBezTo>
                <a:cubicBezTo>
                  <a:pt x="194" y="52"/>
                  <a:pt x="194" y="52"/>
                  <a:pt x="194" y="52"/>
                </a:cubicBezTo>
                <a:cubicBezTo>
                  <a:pt x="197" y="52"/>
                  <a:pt x="200" y="55"/>
                  <a:pt x="200" y="58"/>
                </a:cubicBezTo>
                <a:cubicBezTo>
                  <a:pt x="200" y="61"/>
                  <a:pt x="197" y="64"/>
                  <a:pt x="194" y="64"/>
                </a:cubicBezTo>
                <a:cubicBezTo>
                  <a:pt x="188" y="64"/>
                  <a:pt x="188" y="64"/>
                  <a:pt x="188" y="64"/>
                </a:cubicBezTo>
                <a:cubicBezTo>
                  <a:pt x="200" y="80"/>
                  <a:pt x="200" y="80"/>
                  <a:pt x="200" y="80"/>
                </a:cubicBezTo>
                <a:cubicBezTo>
                  <a:pt x="200" y="100"/>
                  <a:pt x="200" y="100"/>
                  <a:pt x="200" y="100"/>
                </a:cubicBezTo>
                <a:cubicBezTo>
                  <a:pt x="200" y="120"/>
                  <a:pt x="200" y="120"/>
                  <a:pt x="200" y="120"/>
                </a:cubicBezTo>
                <a:cubicBezTo>
                  <a:pt x="200" y="144"/>
                  <a:pt x="200" y="144"/>
                  <a:pt x="200" y="144"/>
                </a:cubicBezTo>
                <a:lnTo>
                  <a:pt x="164" y="144"/>
                </a:lnTo>
                <a:close/>
                <a:moveTo>
                  <a:pt x="56" y="80"/>
                </a:moveTo>
                <a:cubicBezTo>
                  <a:pt x="56" y="85"/>
                  <a:pt x="60" y="88"/>
                  <a:pt x="64" y="88"/>
                </a:cubicBezTo>
                <a:cubicBezTo>
                  <a:pt x="76" y="88"/>
                  <a:pt x="76" y="88"/>
                  <a:pt x="76" y="88"/>
                </a:cubicBezTo>
                <a:cubicBezTo>
                  <a:pt x="80" y="88"/>
                  <a:pt x="84" y="85"/>
                  <a:pt x="84" y="80"/>
                </a:cubicBezTo>
                <a:cubicBezTo>
                  <a:pt x="84" y="76"/>
                  <a:pt x="80" y="72"/>
                  <a:pt x="76" y="72"/>
                </a:cubicBezTo>
                <a:cubicBezTo>
                  <a:pt x="64" y="72"/>
                  <a:pt x="64" y="72"/>
                  <a:pt x="64" y="72"/>
                </a:cubicBezTo>
                <a:cubicBezTo>
                  <a:pt x="60" y="72"/>
                  <a:pt x="56" y="76"/>
                  <a:pt x="56" y="80"/>
                </a:cubicBezTo>
                <a:close/>
                <a:moveTo>
                  <a:pt x="158" y="40"/>
                </a:moveTo>
                <a:cubicBezTo>
                  <a:pt x="81" y="40"/>
                  <a:pt x="81" y="40"/>
                  <a:pt x="81" y="40"/>
                </a:cubicBezTo>
                <a:cubicBezTo>
                  <a:pt x="63" y="64"/>
                  <a:pt x="63" y="64"/>
                  <a:pt x="63" y="64"/>
                </a:cubicBezTo>
                <a:cubicBezTo>
                  <a:pt x="176" y="64"/>
                  <a:pt x="176" y="64"/>
                  <a:pt x="176" y="64"/>
                </a:cubicBezTo>
                <a:lnTo>
                  <a:pt x="158" y="40"/>
                </a:lnTo>
                <a:close/>
                <a:moveTo>
                  <a:pt x="176" y="72"/>
                </a:moveTo>
                <a:cubicBezTo>
                  <a:pt x="164" y="72"/>
                  <a:pt x="164" y="72"/>
                  <a:pt x="164" y="72"/>
                </a:cubicBezTo>
                <a:cubicBezTo>
                  <a:pt x="160" y="72"/>
                  <a:pt x="156" y="76"/>
                  <a:pt x="156" y="80"/>
                </a:cubicBezTo>
                <a:cubicBezTo>
                  <a:pt x="156" y="85"/>
                  <a:pt x="160" y="88"/>
                  <a:pt x="164" y="88"/>
                </a:cubicBezTo>
                <a:cubicBezTo>
                  <a:pt x="176" y="88"/>
                  <a:pt x="176" y="88"/>
                  <a:pt x="176" y="88"/>
                </a:cubicBezTo>
                <a:cubicBezTo>
                  <a:pt x="180" y="88"/>
                  <a:pt x="184" y="85"/>
                  <a:pt x="184" y="80"/>
                </a:cubicBezTo>
                <a:cubicBezTo>
                  <a:pt x="184" y="76"/>
                  <a:pt x="180" y="72"/>
                  <a:pt x="176" y="72"/>
                </a:cubicBezTo>
                <a:close/>
                <a:moveTo>
                  <a:pt x="105" y="22"/>
                </a:moveTo>
                <a:cubicBezTo>
                  <a:pt x="101" y="22"/>
                  <a:pt x="101" y="22"/>
                  <a:pt x="101" y="22"/>
                </a:cubicBezTo>
                <a:cubicBezTo>
                  <a:pt x="106" y="28"/>
                  <a:pt x="106" y="28"/>
                  <a:pt x="106" y="28"/>
                </a:cubicBezTo>
                <a:cubicBezTo>
                  <a:pt x="95" y="28"/>
                  <a:pt x="95" y="28"/>
                  <a:pt x="95" y="28"/>
                </a:cubicBezTo>
                <a:cubicBezTo>
                  <a:pt x="95" y="28"/>
                  <a:pt x="94" y="27"/>
                  <a:pt x="93" y="27"/>
                </a:cubicBezTo>
                <a:cubicBezTo>
                  <a:pt x="85" y="27"/>
                  <a:pt x="85" y="27"/>
                  <a:pt x="85" y="27"/>
                </a:cubicBezTo>
                <a:cubicBezTo>
                  <a:pt x="84" y="27"/>
                  <a:pt x="84" y="28"/>
                  <a:pt x="83" y="28"/>
                </a:cubicBezTo>
                <a:cubicBezTo>
                  <a:pt x="71" y="28"/>
                  <a:pt x="71" y="28"/>
                  <a:pt x="71" y="28"/>
                </a:cubicBezTo>
                <a:cubicBezTo>
                  <a:pt x="55" y="49"/>
                  <a:pt x="55" y="49"/>
                  <a:pt x="55" y="49"/>
                </a:cubicBezTo>
                <a:cubicBezTo>
                  <a:pt x="54" y="48"/>
                  <a:pt x="53" y="48"/>
                  <a:pt x="52" y="48"/>
                </a:cubicBezTo>
                <a:cubicBezTo>
                  <a:pt x="39" y="48"/>
                  <a:pt x="39" y="48"/>
                  <a:pt x="39" y="48"/>
                </a:cubicBezTo>
                <a:cubicBezTo>
                  <a:pt x="36" y="48"/>
                  <a:pt x="31" y="52"/>
                  <a:pt x="31" y="56"/>
                </a:cubicBezTo>
                <a:cubicBezTo>
                  <a:pt x="31" y="57"/>
                  <a:pt x="32" y="59"/>
                  <a:pt x="33" y="60"/>
                </a:cubicBezTo>
                <a:cubicBezTo>
                  <a:pt x="24" y="60"/>
                  <a:pt x="24" y="60"/>
                  <a:pt x="24" y="60"/>
                </a:cubicBezTo>
                <a:cubicBezTo>
                  <a:pt x="24" y="76"/>
                  <a:pt x="24" y="76"/>
                  <a:pt x="24" y="76"/>
                </a:cubicBezTo>
                <a:cubicBezTo>
                  <a:pt x="0" y="76"/>
                  <a:pt x="0" y="76"/>
                  <a:pt x="0" y="76"/>
                </a:cubicBezTo>
                <a:cubicBezTo>
                  <a:pt x="0" y="60"/>
                  <a:pt x="0" y="60"/>
                  <a:pt x="0" y="60"/>
                </a:cubicBezTo>
                <a:cubicBezTo>
                  <a:pt x="0" y="47"/>
                  <a:pt x="0" y="47"/>
                  <a:pt x="0" y="47"/>
                </a:cubicBezTo>
                <a:cubicBezTo>
                  <a:pt x="0" y="33"/>
                  <a:pt x="0" y="33"/>
                  <a:pt x="0" y="33"/>
                </a:cubicBezTo>
                <a:cubicBezTo>
                  <a:pt x="8" y="22"/>
                  <a:pt x="8" y="22"/>
                  <a:pt x="8" y="22"/>
                </a:cubicBezTo>
                <a:cubicBezTo>
                  <a:pt x="4" y="22"/>
                  <a:pt x="4" y="22"/>
                  <a:pt x="4" y="22"/>
                </a:cubicBezTo>
                <a:cubicBezTo>
                  <a:pt x="2" y="22"/>
                  <a:pt x="0" y="20"/>
                  <a:pt x="0" y="18"/>
                </a:cubicBezTo>
                <a:cubicBezTo>
                  <a:pt x="0" y="16"/>
                  <a:pt x="2" y="14"/>
                  <a:pt x="4" y="14"/>
                </a:cubicBezTo>
                <a:cubicBezTo>
                  <a:pt x="12" y="14"/>
                  <a:pt x="12" y="14"/>
                  <a:pt x="12" y="14"/>
                </a:cubicBezTo>
                <a:cubicBezTo>
                  <a:pt x="13" y="14"/>
                  <a:pt x="13" y="14"/>
                  <a:pt x="14" y="14"/>
                </a:cubicBezTo>
                <a:cubicBezTo>
                  <a:pt x="25" y="0"/>
                  <a:pt x="25" y="0"/>
                  <a:pt x="25" y="0"/>
                </a:cubicBezTo>
                <a:cubicBezTo>
                  <a:pt x="85" y="0"/>
                  <a:pt x="85" y="0"/>
                  <a:pt x="85" y="0"/>
                </a:cubicBezTo>
                <a:cubicBezTo>
                  <a:pt x="96" y="14"/>
                  <a:pt x="96" y="14"/>
                  <a:pt x="96" y="14"/>
                </a:cubicBezTo>
                <a:cubicBezTo>
                  <a:pt x="96" y="14"/>
                  <a:pt x="97" y="14"/>
                  <a:pt x="97" y="14"/>
                </a:cubicBezTo>
                <a:cubicBezTo>
                  <a:pt x="105" y="14"/>
                  <a:pt x="105" y="14"/>
                  <a:pt x="105" y="14"/>
                </a:cubicBezTo>
                <a:cubicBezTo>
                  <a:pt x="108" y="14"/>
                  <a:pt x="110" y="16"/>
                  <a:pt x="110" y="18"/>
                </a:cubicBezTo>
                <a:cubicBezTo>
                  <a:pt x="110" y="20"/>
                  <a:pt x="108" y="22"/>
                  <a:pt x="105" y="22"/>
                </a:cubicBezTo>
                <a:close/>
                <a:moveTo>
                  <a:pt x="11" y="33"/>
                </a:moveTo>
                <a:cubicBezTo>
                  <a:pt x="11" y="36"/>
                  <a:pt x="13" y="38"/>
                  <a:pt x="16" y="38"/>
                </a:cubicBezTo>
                <a:cubicBezTo>
                  <a:pt x="25" y="38"/>
                  <a:pt x="25" y="38"/>
                  <a:pt x="25" y="38"/>
                </a:cubicBezTo>
                <a:cubicBezTo>
                  <a:pt x="28" y="38"/>
                  <a:pt x="30" y="36"/>
                  <a:pt x="30" y="33"/>
                </a:cubicBezTo>
                <a:cubicBezTo>
                  <a:pt x="30" y="30"/>
                  <a:pt x="28" y="27"/>
                  <a:pt x="25" y="27"/>
                </a:cubicBezTo>
                <a:cubicBezTo>
                  <a:pt x="16" y="27"/>
                  <a:pt x="16" y="27"/>
                  <a:pt x="16" y="27"/>
                </a:cubicBezTo>
                <a:cubicBezTo>
                  <a:pt x="13" y="27"/>
                  <a:pt x="11" y="30"/>
                  <a:pt x="11" y="33"/>
                </a:cubicBezTo>
                <a:close/>
                <a:moveTo>
                  <a:pt x="81" y="8"/>
                </a:moveTo>
                <a:cubicBezTo>
                  <a:pt x="28" y="8"/>
                  <a:pt x="28" y="8"/>
                  <a:pt x="28" y="8"/>
                </a:cubicBezTo>
                <a:cubicBezTo>
                  <a:pt x="18" y="20"/>
                  <a:pt x="18" y="20"/>
                  <a:pt x="18" y="20"/>
                </a:cubicBezTo>
                <a:cubicBezTo>
                  <a:pt x="91" y="20"/>
                  <a:pt x="91" y="20"/>
                  <a:pt x="91" y="20"/>
                </a:cubicBezTo>
                <a:lnTo>
                  <a:pt x="81" y="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7" name="Freeform 125"/>
          <p:cNvSpPr>
            <a:spLocks noEditPoints="1"/>
          </p:cNvSpPr>
          <p:nvPr/>
        </p:nvSpPr>
        <p:spPr bwMode="auto">
          <a:xfrm>
            <a:off x="754168" y="5244671"/>
            <a:ext cx="431458" cy="441640"/>
          </a:xfrm>
          <a:custGeom>
            <a:avLst/>
            <a:gdLst>
              <a:gd name="T0" fmla="*/ 169 w 242"/>
              <a:gd name="T1" fmla="*/ 126 h 247"/>
              <a:gd name="T2" fmla="*/ 103 w 242"/>
              <a:gd name="T3" fmla="*/ 175 h 247"/>
              <a:gd name="T4" fmla="*/ 142 w 242"/>
              <a:gd name="T5" fmla="*/ 106 h 247"/>
              <a:gd name="T6" fmla="*/ 160 w 242"/>
              <a:gd name="T7" fmla="*/ 67 h 247"/>
              <a:gd name="T8" fmla="*/ 98 w 242"/>
              <a:gd name="T9" fmla="*/ 30 h 247"/>
              <a:gd name="T10" fmla="*/ 71 w 242"/>
              <a:gd name="T11" fmla="*/ 180 h 247"/>
              <a:gd name="T12" fmla="*/ 202 w 242"/>
              <a:gd name="T13" fmla="*/ 102 h 247"/>
              <a:gd name="T14" fmla="*/ 169 w 242"/>
              <a:gd name="T15" fmla="*/ 126 h 247"/>
              <a:gd name="T16" fmla="*/ 128 w 242"/>
              <a:gd name="T17" fmla="*/ 41 h 247"/>
              <a:gd name="T18" fmla="*/ 144 w 242"/>
              <a:gd name="T19" fmla="*/ 57 h 247"/>
              <a:gd name="T20" fmla="*/ 128 w 242"/>
              <a:gd name="T21" fmla="*/ 72 h 247"/>
              <a:gd name="T22" fmla="*/ 113 w 242"/>
              <a:gd name="T23" fmla="*/ 57 h 247"/>
              <a:gd name="T24" fmla="*/ 128 w 242"/>
              <a:gd name="T25" fmla="*/ 41 h 247"/>
              <a:gd name="T26" fmla="*/ 78 w 242"/>
              <a:gd name="T27" fmla="*/ 147 h 247"/>
              <a:gd name="T28" fmla="*/ 63 w 242"/>
              <a:gd name="T29" fmla="*/ 131 h 247"/>
              <a:gd name="T30" fmla="*/ 78 w 242"/>
              <a:gd name="T31" fmla="*/ 116 h 247"/>
              <a:gd name="T32" fmla="*/ 94 w 242"/>
              <a:gd name="T33" fmla="*/ 131 h 247"/>
              <a:gd name="T34" fmla="*/ 78 w 242"/>
              <a:gd name="T35" fmla="*/ 147 h 247"/>
              <a:gd name="T36" fmla="*/ 91 w 242"/>
              <a:gd name="T37" fmla="*/ 101 h 247"/>
              <a:gd name="T38" fmla="*/ 75 w 242"/>
              <a:gd name="T39" fmla="*/ 86 h 247"/>
              <a:gd name="T40" fmla="*/ 91 w 242"/>
              <a:gd name="T41" fmla="*/ 70 h 247"/>
              <a:gd name="T42" fmla="*/ 106 w 242"/>
              <a:gd name="T43" fmla="*/ 86 h 247"/>
              <a:gd name="T44" fmla="*/ 91 w 242"/>
              <a:gd name="T45" fmla="*/ 101 h 247"/>
              <a:gd name="T46" fmla="*/ 150 w 242"/>
              <a:gd name="T47" fmla="*/ 107 h 247"/>
              <a:gd name="T48" fmla="*/ 151 w 242"/>
              <a:gd name="T49" fmla="*/ 106 h 247"/>
              <a:gd name="T50" fmla="*/ 150 w 242"/>
              <a:gd name="T51" fmla="*/ 107 h 247"/>
              <a:gd name="T52" fmla="*/ 166 w 242"/>
              <a:gd name="T53" fmla="*/ 118 h 247"/>
              <a:gd name="T54" fmla="*/ 242 w 242"/>
              <a:gd name="T55" fmla="*/ 15 h 247"/>
              <a:gd name="T56" fmla="*/ 238 w 242"/>
              <a:gd name="T57" fmla="*/ 11 h 247"/>
              <a:gd name="T58" fmla="*/ 151 w 242"/>
              <a:gd name="T59" fmla="*/ 106 h 247"/>
              <a:gd name="T60" fmla="*/ 166 w 242"/>
              <a:gd name="T61" fmla="*/ 118 h 247"/>
              <a:gd name="T62" fmla="*/ 126 w 242"/>
              <a:gd name="T63" fmla="*/ 119 h 247"/>
              <a:gd name="T64" fmla="*/ 112 w 242"/>
              <a:gd name="T65" fmla="*/ 165 h 247"/>
              <a:gd name="T66" fmla="*/ 155 w 242"/>
              <a:gd name="T67" fmla="*/ 141 h 247"/>
              <a:gd name="T68" fmla="*/ 126 w 242"/>
              <a:gd name="T69" fmla="*/ 11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2" h="247">
                <a:moveTo>
                  <a:pt x="169" y="126"/>
                </a:moveTo>
                <a:cubicBezTo>
                  <a:pt x="173" y="162"/>
                  <a:pt x="119" y="173"/>
                  <a:pt x="103" y="175"/>
                </a:cubicBezTo>
                <a:cubicBezTo>
                  <a:pt x="105" y="149"/>
                  <a:pt x="102" y="106"/>
                  <a:pt x="142" y="106"/>
                </a:cubicBezTo>
                <a:cubicBezTo>
                  <a:pt x="138" y="103"/>
                  <a:pt x="149" y="79"/>
                  <a:pt x="160" y="67"/>
                </a:cubicBezTo>
                <a:cubicBezTo>
                  <a:pt x="174" y="0"/>
                  <a:pt x="121" y="21"/>
                  <a:pt x="98" y="30"/>
                </a:cubicBezTo>
                <a:cubicBezTo>
                  <a:pt x="0" y="102"/>
                  <a:pt x="68" y="176"/>
                  <a:pt x="71" y="180"/>
                </a:cubicBezTo>
                <a:cubicBezTo>
                  <a:pt x="143" y="247"/>
                  <a:pt x="225" y="137"/>
                  <a:pt x="202" y="102"/>
                </a:cubicBezTo>
                <a:cubicBezTo>
                  <a:pt x="200" y="103"/>
                  <a:pt x="179" y="125"/>
                  <a:pt x="169" y="126"/>
                </a:cubicBezTo>
                <a:close/>
                <a:moveTo>
                  <a:pt x="128" y="41"/>
                </a:moveTo>
                <a:cubicBezTo>
                  <a:pt x="137" y="41"/>
                  <a:pt x="144" y="48"/>
                  <a:pt x="144" y="57"/>
                </a:cubicBezTo>
                <a:cubicBezTo>
                  <a:pt x="144" y="65"/>
                  <a:pt x="137" y="72"/>
                  <a:pt x="128" y="72"/>
                </a:cubicBezTo>
                <a:cubicBezTo>
                  <a:pt x="120" y="72"/>
                  <a:pt x="113" y="65"/>
                  <a:pt x="113" y="57"/>
                </a:cubicBezTo>
                <a:cubicBezTo>
                  <a:pt x="113" y="48"/>
                  <a:pt x="120" y="41"/>
                  <a:pt x="128" y="41"/>
                </a:cubicBezTo>
                <a:close/>
                <a:moveTo>
                  <a:pt x="78" y="147"/>
                </a:moveTo>
                <a:cubicBezTo>
                  <a:pt x="70" y="147"/>
                  <a:pt x="63" y="140"/>
                  <a:pt x="63" y="131"/>
                </a:cubicBezTo>
                <a:cubicBezTo>
                  <a:pt x="63" y="123"/>
                  <a:pt x="70" y="116"/>
                  <a:pt x="78" y="116"/>
                </a:cubicBezTo>
                <a:cubicBezTo>
                  <a:pt x="87" y="116"/>
                  <a:pt x="94" y="123"/>
                  <a:pt x="94" y="131"/>
                </a:cubicBezTo>
                <a:cubicBezTo>
                  <a:pt x="94" y="140"/>
                  <a:pt x="87" y="147"/>
                  <a:pt x="78" y="147"/>
                </a:cubicBezTo>
                <a:close/>
                <a:moveTo>
                  <a:pt x="91" y="101"/>
                </a:moveTo>
                <a:cubicBezTo>
                  <a:pt x="82" y="101"/>
                  <a:pt x="75" y="94"/>
                  <a:pt x="75" y="86"/>
                </a:cubicBezTo>
                <a:cubicBezTo>
                  <a:pt x="75" y="77"/>
                  <a:pt x="82" y="70"/>
                  <a:pt x="91" y="70"/>
                </a:cubicBezTo>
                <a:cubicBezTo>
                  <a:pt x="100" y="70"/>
                  <a:pt x="106" y="77"/>
                  <a:pt x="106" y="86"/>
                </a:cubicBezTo>
                <a:cubicBezTo>
                  <a:pt x="106" y="94"/>
                  <a:pt x="100" y="101"/>
                  <a:pt x="91" y="101"/>
                </a:cubicBezTo>
                <a:close/>
                <a:moveTo>
                  <a:pt x="150" y="107"/>
                </a:moveTo>
                <a:cubicBezTo>
                  <a:pt x="150" y="107"/>
                  <a:pt x="151" y="106"/>
                  <a:pt x="151" y="106"/>
                </a:cubicBezTo>
                <a:cubicBezTo>
                  <a:pt x="150" y="106"/>
                  <a:pt x="149" y="106"/>
                  <a:pt x="150" y="107"/>
                </a:cubicBezTo>
                <a:close/>
                <a:moveTo>
                  <a:pt x="166" y="118"/>
                </a:moveTo>
                <a:cubicBezTo>
                  <a:pt x="190" y="108"/>
                  <a:pt x="242" y="15"/>
                  <a:pt x="242" y="15"/>
                </a:cubicBezTo>
                <a:cubicBezTo>
                  <a:pt x="238" y="11"/>
                  <a:pt x="238" y="11"/>
                  <a:pt x="238" y="11"/>
                </a:cubicBezTo>
                <a:cubicBezTo>
                  <a:pt x="238" y="11"/>
                  <a:pt x="159" y="79"/>
                  <a:pt x="151" y="106"/>
                </a:cubicBezTo>
                <a:cubicBezTo>
                  <a:pt x="153" y="108"/>
                  <a:pt x="163" y="116"/>
                  <a:pt x="166" y="118"/>
                </a:cubicBezTo>
                <a:close/>
                <a:moveTo>
                  <a:pt x="126" y="119"/>
                </a:moveTo>
                <a:cubicBezTo>
                  <a:pt x="114" y="128"/>
                  <a:pt x="118" y="155"/>
                  <a:pt x="112" y="165"/>
                </a:cubicBezTo>
                <a:cubicBezTo>
                  <a:pt x="125" y="155"/>
                  <a:pt x="144" y="158"/>
                  <a:pt x="155" y="141"/>
                </a:cubicBezTo>
                <a:cubicBezTo>
                  <a:pt x="158" y="131"/>
                  <a:pt x="152" y="107"/>
                  <a:pt x="126" y="11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8" name="Freeform 126"/>
          <p:cNvSpPr>
            <a:spLocks noEditPoints="1"/>
          </p:cNvSpPr>
          <p:nvPr/>
        </p:nvSpPr>
        <p:spPr bwMode="auto">
          <a:xfrm>
            <a:off x="1515649" y="5290490"/>
            <a:ext cx="342367" cy="350003"/>
          </a:xfrm>
          <a:custGeom>
            <a:avLst/>
            <a:gdLst>
              <a:gd name="T0" fmla="*/ 118 w 192"/>
              <a:gd name="T1" fmla="*/ 196 h 196"/>
              <a:gd name="T2" fmla="*/ 118 w 192"/>
              <a:gd name="T3" fmla="*/ 196 h 196"/>
              <a:gd name="T4" fmla="*/ 117 w 192"/>
              <a:gd name="T5" fmla="*/ 196 h 196"/>
              <a:gd name="T6" fmla="*/ 116 w 192"/>
              <a:gd name="T7" fmla="*/ 196 h 196"/>
              <a:gd name="T8" fmla="*/ 116 w 192"/>
              <a:gd name="T9" fmla="*/ 196 h 196"/>
              <a:gd name="T10" fmla="*/ 72 w 192"/>
              <a:gd name="T11" fmla="*/ 159 h 196"/>
              <a:gd name="T12" fmla="*/ 73 w 192"/>
              <a:gd name="T13" fmla="*/ 159 h 196"/>
              <a:gd name="T14" fmla="*/ 73 w 192"/>
              <a:gd name="T15" fmla="*/ 159 h 196"/>
              <a:gd name="T16" fmla="*/ 74 w 192"/>
              <a:gd name="T17" fmla="*/ 159 h 196"/>
              <a:gd name="T18" fmla="*/ 76 w 192"/>
              <a:gd name="T19" fmla="*/ 159 h 196"/>
              <a:gd name="T20" fmla="*/ 76 w 192"/>
              <a:gd name="T21" fmla="*/ 159 h 196"/>
              <a:gd name="T22" fmla="*/ 97 w 192"/>
              <a:gd name="T23" fmla="*/ 151 h 196"/>
              <a:gd name="T24" fmla="*/ 93 w 192"/>
              <a:gd name="T25" fmla="*/ 172 h 196"/>
              <a:gd name="T26" fmla="*/ 146 w 192"/>
              <a:gd name="T27" fmla="*/ 172 h 196"/>
              <a:gd name="T28" fmla="*/ 122 w 192"/>
              <a:gd name="T29" fmla="*/ 133 h 196"/>
              <a:gd name="T30" fmla="*/ 116 w 192"/>
              <a:gd name="T31" fmla="*/ 134 h 196"/>
              <a:gd name="T32" fmla="*/ 135 w 192"/>
              <a:gd name="T33" fmla="*/ 106 h 196"/>
              <a:gd name="T34" fmla="*/ 147 w 192"/>
              <a:gd name="T35" fmla="*/ 114 h 196"/>
              <a:gd name="T36" fmla="*/ 159 w 192"/>
              <a:gd name="T37" fmla="*/ 102 h 196"/>
              <a:gd name="T38" fmla="*/ 147 w 192"/>
              <a:gd name="T39" fmla="*/ 89 h 196"/>
              <a:gd name="T40" fmla="*/ 143 w 192"/>
              <a:gd name="T41" fmla="*/ 90 h 196"/>
              <a:gd name="T42" fmla="*/ 152 w 192"/>
              <a:gd name="T43" fmla="*/ 64 h 196"/>
              <a:gd name="T44" fmla="*/ 192 w 192"/>
              <a:gd name="T45" fmla="*/ 55 h 196"/>
              <a:gd name="T46" fmla="*/ 118 w 192"/>
              <a:gd name="T47" fmla="*/ 196 h 196"/>
              <a:gd name="T48" fmla="*/ 75 w 192"/>
              <a:gd name="T49" fmla="*/ 141 h 196"/>
              <a:gd name="T50" fmla="*/ 75 w 192"/>
              <a:gd name="T51" fmla="*/ 141 h 196"/>
              <a:gd name="T52" fmla="*/ 74 w 192"/>
              <a:gd name="T53" fmla="*/ 141 h 196"/>
              <a:gd name="T54" fmla="*/ 73 w 192"/>
              <a:gd name="T55" fmla="*/ 141 h 196"/>
              <a:gd name="T56" fmla="*/ 73 w 192"/>
              <a:gd name="T57" fmla="*/ 141 h 196"/>
              <a:gd name="T58" fmla="*/ 0 w 192"/>
              <a:gd name="T59" fmla="*/ 0 h 196"/>
              <a:gd name="T60" fmla="*/ 74 w 192"/>
              <a:gd name="T61" fmla="*/ 11 h 196"/>
              <a:gd name="T62" fmla="*/ 149 w 192"/>
              <a:gd name="T63" fmla="*/ 0 h 196"/>
              <a:gd name="T64" fmla="*/ 75 w 192"/>
              <a:gd name="T65" fmla="*/ 141 h 196"/>
              <a:gd name="T66" fmla="*/ 49 w 192"/>
              <a:gd name="T67" fmla="*/ 34 h 196"/>
              <a:gd name="T68" fmla="*/ 36 w 192"/>
              <a:gd name="T69" fmla="*/ 47 h 196"/>
              <a:gd name="T70" fmla="*/ 49 w 192"/>
              <a:gd name="T71" fmla="*/ 59 h 196"/>
              <a:gd name="T72" fmla="*/ 61 w 192"/>
              <a:gd name="T73" fmla="*/ 47 h 196"/>
              <a:gd name="T74" fmla="*/ 49 w 192"/>
              <a:gd name="T75" fmla="*/ 34 h 196"/>
              <a:gd name="T76" fmla="*/ 112 w 192"/>
              <a:gd name="T77" fmla="*/ 47 h 196"/>
              <a:gd name="T78" fmla="*/ 100 w 192"/>
              <a:gd name="T79" fmla="*/ 34 h 196"/>
              <a:gd name="T80" fmla="*/ 87 w 192"/>
              <a:gd name="T81" fmla="*/ 47 h 196"/>
              <a:gd name="T82" fmla="*/ 100 w 192"/>
              <a:gd name="T83" fmla="*/ 59 h 196"/>
              <a:gd name="T84" fmla="*/ 112 w 192"/>
              <a:gd name="T85" fmla="*/ 47 h 196"/>
              <a:gd name="T86" fmla="*/ 38 w 192"/>
              <a:gd name="T87" fmla="*/ 83 h 196"/>
              <a:gd name="T88" fmla="*/ 74 w 192"/>
              <a:gd name="T89" fmla="*/ 122 h 196"/>
              <a:gd name="T90" fmla="*/ 108 w 192"/>
              <a:gd name="T91" fmla="*/ 83 h 196"/>
              <a:gd name="T92" fmla="*/ 38 w 192"/>
              <a:gd name="T93" fmla="*/ 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96">
                <a:moveTo>
                  <a:pt x="118" y="196"/>
                </a:moveTo>
                <a:cubicBezTo>
                  <a:pt x="118" y="196"/>
                  <a:pt x="118" y="196"/>
                  <a:pt x="118" y="196"/>
                </a:cubicBezTo>
                <a:cubicBezTo>
                  <a:pt x="118" y="196"/>
                  <a:pt x="118" y="196"/>
                  <a:pt x="117" y="196"/>
                </a:cubicBezTo>
                <a:cubicBezTo>
                  <a:pt x="117" y="196"/>
                  <a:pt x="117" y="196"/>
                  <a:pt x="116" y="196"/>
                </a:cubicBezTo>
                <a:cubicBezTo>
                  <a:pt x="116" y="196"/>
                  <a:pt x="116" y="196"/>
                  <a:pt x="116" y="196"/>
                </a:cubicBezTo>
                <a:cubicBezTo>
                  <a:pt x="85" y="196"/>
                  <a:pt x="84" y="180"/>
                  <a:pt x="72" y="159"/>
                </a:cubicBezTo>
                <a:cubicBezTo>
                  <a:pt x="72" y="159"/>
                  <a:pt x="73" y="159"/>
                  <a:pt x="73" y="159"/>
                </a:cubicBezTo>
                <a:cubicBezTo>
                  <a:pt x="73" y="159"/>
                  <a:pt x="73" y="159"/>
                  <a:pt x="73" y="159"/>
                </a:cubicBezTo>
                <a:cubicBezTo>
                  <a:pt x="73" y="159"/>
                  <a:pt x="74" y="159"/>
                  <a:pt x="74" y="159"/>
                </a:cubicBezTo>
                <a:cubicBezTo>
                  <a:pt x="75" y="159"/>
                  <a:pt x="75" y="159"/>
                  <a:pt x="76" y="159"/>
                </a:cubicBezTo>
                <a:cubicBezTo>
                  <a:pt x="76" y="159"/>
                  <a:pt x="76" y="159"/>
                  <a:pt x="76" y="159"/>
                </a:cubicBezTo>
                <a:cubicBezTo>
                  <a:pt x="83" y="158"/>
                  <a:pt x="90" y="156"/>
                  <a:pt x="97" y="151"/>
                </a:cubicBezTo>
                <a:cubicBezTo>
                  <a:pt x="93" y="161"/>
                  <a:pt x="93" y="172"/>
                  <a:pt x="93" y="172"/>
                </a:cubicBezTo>
                <a:cubicBezTo>
                  <a:pt x="93" y="172"/>
                  <a:pt x="118" y="122"/>
                  <a:pt x="146" y="172"/>
                </a:cubicBezTo>
                <a:cubicBezTo>
                  <a:pt x="146" y="174"/>
                  <a:pt x="149" y="133"/>
                  <a:pt x="122" y="133"/>
                </a:cubicBezTo>
                <a:cubicBezTo>
                  <a:pt x="120" y="133"/>
                  <a:pt x="118" y="133"/>
                  <a:pt x="116" y="134"/>
                </a:cubicBezTo>
                <a:cubicBezTo>
                  <a:pt x="123" y="126"/>
                  <a:pt x="129" y="116"/>
                  <a:pt x="135" y="106"/>
                </a:cubicBezTo>
                <a:cubicBezTo>
                  <a:pt x="136" y="111"/>
                  <a:pt x="141" y="114"/>
                  <a:pt x="147" y="114"/>
                </a:cubicBezTo>
                <a:cubicBezTo>
                  <a:pt x="154" y="114"/>
                  <a:pt x="159" y="109"/>
                  <a:pt x="159" y="102"/>
                </a:cubicBezTo>
                <a:cubicBezTo>
                  <a:pt x="159" y="95"/>
                  <a:pt x="154" y="89"/>
                  <a:pt x="147" y="89"/>
                </a:cubicBezTo>
                <a:cubicBezTo>
                  <a:pt x="145" y="89"/>
                  <a:pt x="144" y="89"/>
                  <a:pt x="143" y="90"/>
                </a:cubicBezTo>
                <a:cubicBezTo>
                  <a:pt x="146" y="82"/>
                  <a:pt x="149" y="73"/>
                  <a:pt x="152" y="64"/>
                </a:cubicBezTo>
                <a:cubicBezTo>
                  <a:pt x="166" y="63"/>
                  <a:pt x="180" y="60"/>
                  <a:pt x="192" y="55"/>
                </a:cubicBezTo>
                <a:cubicBezTo>
                  <a:pt x="192" y="108"/>
                  <a:pt x="177" y="196"/>
                  <a:pt x="118" y="196"/>
                </a:cubicBezTo>
                <a:close/>
                <a:moveTo>
                  <a:pt x="75" y="141"/>
                </a:moveTo>
                <a:cubicBezTo>
                  <a:pt x="75" y="141"/>
                  <a:pt x="75" y="141"/>
                  <a:pt x="75" y="141"/>
                </a:cubicBezTo>
                <a:cubicBezTo>
                  <a:pt x="75" y="141"/>
                  <a:pt x="75" y="141"/>
                  <a:pt x="74" y="141"/>
                </a:cubicBezTo>
                <a:cubicBezTo>
                  <a:pt x="74" y="141"/>
                  <a:pt x="73" y="141"/>
                  <a:pt x="73" y="141"/>
                </a:cubicBezTo>
                <a:cubicBezTo>
                  <a:pt x="73" y="141"/>
                  <a:pt x="73" y="141"/>
                  <a:pt x="73" y="141"/>
                </a:cubicBezTo>
                <a:cubicBezTo>
                  <a:pt x="18" y="141"/>
                  <a:pt x="0" y="53"/>
                  <a:pt x="0" y="0"/>
                </a:cubicBezTo>
                <a:cubicBezTo>
                  <a:pt x="22" y="9"/>
                  <a:pt x="48" y="11"/>
                  <a:pt x="74" y="11"/>
                </a:cubicBezTo>
                <a:cubicBezTo>
                  <a:pt x="101" y="11"/>
                  <a:pt x="127" y="9"/>
                  <a:pt x="149" y="0"/>
                </a:cubicBezTo>
                <a:cubicBezTo>
                  <a:pt x="149" y="53"/>
                  <a:pt x="132" y="141"/>
                  <a:pt x="75" y="141"/>
                </a:cubicBezTo>
                <a:close/>
                <a:moveTo>
                  <a:pt x="49" y="34"/>
                </a:moveTo>
                <a:cubicBezTo>
                  <a:pt x="41" y="34"/>
                  <a:pt x="36" y="40"/>
                  <a:pt x="36" y="47"/>
                </a:cubicBezTo>
                <a:cubicBezTo>
                  <a:pt x="36" y="54"/>
                  <a:pt x="41" y="59"/>
                  <a:pt x="49" y="59"/>
                </a:cubicBezTo>
                <a:cubicBezTo>
                  <a:pt x="56" y="59"/>
                  <a:pt x="61" y="54"/>
                  <a:pt x="61" y="47"/>
                </a:cubicBezTo>
                <a:cubicBezTo>
                  <a:pt x="61" y="40"/>
                  <a:pt x="56" y="34"/>
                  <a:pt x="49" y="34"/>
                </a:cubicBezTo>
                <a:close/>
                <a:moveTo>
                  <a:pt x="112" y="47"/>
                </a:moveTo>
                <a:cubicBezTo>
                  <a:pt x="112" y="40"/>
                  <a:pt x="107" y="34"/>
                  <a:pt x="100" y="34"/>
                </a:cubicBezTo>
                <a:cubicBezTo>
                  <a:pt x="93" y="34"/>
                  <a:pt x="87" y="40"/>
                  <a:pt x="87" y="47"/>
                </a:cubicBezTo>
                <a:cubicBezTo>
                  <a:pt x="87" y="54"/>
                  <a:pt x="93" y="59"/>
                  <a:pt x="100" y="59"/>
                </a:cubicBezTo>
                <a:cubicBezTo>
                  <a:pt x="107" y="59"/>
                  <a:pt x="112" y="54"/>
                  <a:pt x="112" y="47"/>
                </a:cubicBezTo>
                <a:close/>
                <a:moveTo>
                  <a:pt x="38" y="83"/>
                </a:moveTo>
                <a:cubicBezTo>
                  <a:pt x="38" y="83"/>
                  <a:pt x="46" y="122"/>
                  <a:pt x="74" y="122"/>
                </a:cubicBezTo>
                <a:cubicBezTo>
                  <a:pt x="102" y="122"/>
                  <a:pt x="109" y="81"/>
                  <a:pt x="108" y="83"/>
                </a:cubicBezTo>
                <a:cubicBezTo>
                  <a:pt x="74" y="109"/>
                  <a:pt x="38" y="83"/>
                  <a:pt x="38" y="8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89" name="Freeform 127"/>
          <p:cNvSpPr>
            <a:spLocks noEditPoints="1"/>
          </p:cNvSpPr>
          <p:nvPr/>
        </p:nvSpPr>
        <p:spPr bwMode="auto">
          <a:xfrm>
            <a:off x="2248125" y="5286035"/>
            <a:ext cx="346185" cy="358912"/>
          </a:xfrm>
          <a:custGeom>
            <a:avLst/>
            <a:gdLst>
              <a:gd name="T0" fmla="*/ 147 w 194"/>
              <a:gd name="T1" fmla="*/ 70 h 201"/>
              <a:gd name="T2" fmla="*/ 107 w 194"/>
              <a:gd name="T3" fmla="*/ 80 h 201"/>
              <a:gd name="T4" fmla="*/ 105 w 194"/>
              <a:gd name="T5" fmla="*/ 46 h 201"/>
              <a:gd name="T6" fmla="*/ 84 w 194"/>
              <a:gd name="T7" fmla="*/ 66 h 201"/>
              <a:gd name="T8" fmla="*/ 69 w 194"/>
              <a:gd name="T9" fmla="*/ 80 h 201"/>
              <a:gd name="T10" fmla="*/ 182 w 194"/>
              <a:gd name="T11" fmla="*/ 89 h 201"/>
              <a:gd name="T12" fmla="*/ 188 w 194"/>
              <a:gd name="T13" fmla="*/ 126 h 201"/>
              <a:gd name="T14" fmla="*/ 188 w 194"/>
              <a:gd name="T15" fmla="*/ 163 h 201"/>
              <a:gd name="T16" fmla="*/ 67 w 194"/>
              <a:gd name="T17" fmla="*/ 201 h 201"/>
              <a:gd name="T18" fmla="*/ 67 w 194"/>
              <a:gd name="T19" fmla="*/ 201 h 201"/>
              <a:gd name="T20" fmla="*/ 0 w 194"/>
              <a:gd name="T21" fmla="*/ 163 h 201"/>
              <a:gd name="T22" fmla="*/ 0 w 194"/>
              <a:gd name="T23" fmla="*/ 126 h 201"/>
              <a:gd name="T24" fmla="*/ 172 w 194"/>
              <a:gd name="T25" fmla="*/ 89 h 201"/>
              <a:gd name="T26" fmla="*/ 158 w 194"/>
              <a:gd name="T27" fmla="*/ 80 h 201"/>
              <a:gd name="T28" fmla="*/ 121 w 194"/>
              <a:gd name="T29" fmla="*/ 38 h 201"/>
              <a:gd name="T30" fmla="*/ 81 w 194"/>
              <a:gd name="T31" fmla="*/ 62 h 201"/>
              <a:gd name="T32" fmla="*/ 80 w 194"/>
              <a:gd name="T33" fmla="*/ 63 h 201"/>
              <a:gd name="T34" fmla="*/ 36 w 194"/>
              <a:gd name="T35" fmla="*/ 80 h 201"/>
              <a:gd name="T36" fmla="*/ 143 w 194"/>
              <a:gd name="T37" fmla="*/ 25 h 201"/>
              <a:gd name="T38" fmla="*/ 167 w 194"/>
              <a:gd name="T39" fmla="*/ 50 h 201"/>
              <a:gd name="T40" fmla="*/ 182 w 194"/>
              <a:gd name="T41" fmla="*/ 89 h 201"/>
              <a:gd name="T42" fmla="*/ 149 w 194"/>
              <a:gd name="T43" fmla="*/ 105 h 201"/>
              <a:gd name="T44" fmla="*/ 111 w 194"/>
              <a:gd name="T45" fmla="*/ 105 h 201"/>
              <a:gd name="T46" fmla="*/ 24 w 194"/>
              <a:gd name="T47" fmla="*/ 119 h 201"/>
              <a:gd name="T48" fmla="*/ 38 w 194"/>
              <a:gd name="T49" fmla="*/ 185 h 201"/>
              <a:gd name="T50" fmla="*/ 120 w 194"/>
              <a:gd name="T51" fmla="*/ 185 h 201"/>
              <a:gd name="T52" fmla="*/ 164 w 194"/>
              <a:gd name="T53" fmla="*/ 169 h 201"/>
              <a:gd name="T54" fmla="*/ 142 w 194"/>
              <a:gd name="T55" fmla="*/ 177 h 201"/>
              <a:gd name="T56" fmla="*/ 120 w 194"/>
              <a:gd name="T57" fmla="*/ 113 h 201"/>
              <a:gd name="T58" fmla="*/ 156 w 194"/>
              <a:gd name="T59" fmla="*/ 125 h 201"/>
              <a:gd name="T60" fmla="*/ 142 w 194"/>
              <a:gd name="T61" fmla="*/ 177 h 201"/>
              <a:gd name="T62" fmla="*/ 31 w 194"/>
              <a:gd name="T63" fmla="*/ 163 h 201"/>
              <a:gd name="T64" fmla="*/ 44 w 194"/>
              <a:gd name="T65" fmla="*/ 113 h 201"/>
              <a:gd name="T66" fmla="*/ 111 w 194"/>
              <a:gd name="T67" fmla="*/ 17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1">
                <a:moveTo>
                  <a:pt x="121" y="46"/>
                </a:moveTo>
                <a:cubicBezTo>
                  <a:pt x="147" y="70"/>
                  <a:pt x="147" y="70"/>
                  <a:pt x="147" y="70"/>
                </a:cubicBezTo>
                <a:cubicBezTo>
                  <a:pt x="149" y="73"/>
                  <a:pt x="150" y="77"/>
                  <a:pt x="150" y="80"/>
                </a:cubicBezTo>
                <a:cubicBezTo>
                  <a:pt x="107" y="80"/>
                  <a:pt x="107" y="80"/>
                  <a:pt x="107" y="80"/>
                </a:cubicBezTo>
                <a:cubicBezTo>
                  <a:pt x="88" y="63"/>
                  <a:pt x="88" y="63"/>
                  <a:pt x="88" y="63"/>
                </a:cubicBezTo>
                <a:cubicBezTo>
                  <a:pt x="105" y="46"/>
                  <a:pt x="105" y="46"/>
                  <a:pt x="105" y="46"/>
                </a:cubicBezTo>
                <a:cubicBezTo>
                  <a:pt x="109" y="41"/>
                  <a:pt x="117" y="41"/>
                  <a:pt x="121" y="46"/>
                </a:cubicBezTo>
                <a:close/>
                <a:moveTo>
                  <a:pt x="84" y="66"/>
                </a:moveTo>
                <a:cubicBezTo>
                  <a:pt x="98" y="80"/>
                  <a:pt x="98" y="80"/>
                  <a:pt x="98" y="80"/>
                </a:cubicBezTo>
                <a:cubicBezTo>
                  <a:pt x="69" y="80"/>
                  <a:pt x="69" y="80"/>
                  <a:pt x="69" y="80"/>
                </a:cubicBezTo>
                <a:lnTo>
                  <a:pt x="84" y="66"/>
                </a:lnTo>
                <a:close/>
                <a:moveTo>
                  <a:pt x="182" y="89"/>
                </a:moveTo>
                <a:cubicBezTo>
                  <a:pt x="188" y="89"/>
                  <a:pt x="188" y="89"/>
                  <a:pt x="188" y="89"/>
                </a:cubicBezTo>
                <a:cubicBezTo>
                  <a:pt x="188" y="126"/>
                  <a:pt x="188" y="126"/>
                  <a:pt x="188" y="126"/>
                </a:cubicBezTo>
                <a:cubicBezTo>
                  <a:pt x="181" y="127"/>
                  <a:pt x="174" y="135"/>
                  <a:pt x="174" y="144"/>
                </a:cubicBezTo>
                <a:cubicBezTo>
                  <a:pt x="174" y="153"/>
                  <a:pt x="181" y="161"/>
                  <a:pt x="188" y="163"/>
                </a:cubicBezTo>
                <a:cubicBezTo>
                  <a:pt x="188" y="201"/>
                  <a:pt x="188" y="201"/>
                  <a:pt x="188" y="201"/>
                </a:cubicBezTo>
                <a:cubicBezTo>
                  <a:pt x="67" y="201"/>
                  <a:pt x="67" y="201"/>
                  <a:pt x="67" y="201"/>
                </a:cubicBezTo>
                <a:cubicBezTo>
                  <a:pt x="67" y="201"/>
                  <a:pt x="67" y="201"/>
                  <a:pt x="67" y="201"/>
                </a:cubicBezTo>
                <a:cubicBezTo>
                  <a:pt x="67" y="201"/>
                  <a:pt x="67" y="201"/>
                  <a:pt x="67" y="201"/>
                </a:cubicBezTo>
                <a:cubicBezTo>
                  <a:pt x="0" y="201"/>
                  <a:pt x="0" y="201"/>
                  <a:pt x="0" y="201"/>
                </a:cubicBezTo>
                <a:cubicBezTo>
                  <a:pt x="0" y="163"/>
                  <a:pt x="0" y="163"/>
                  <a:pt x="0" y="163"/>
                </a:cubicBezTo>
                <a:cubicBezTo>
                  <a:pt x="7" y="161"/>
                  <a:pt x="12" y="153"/>
                  <a:pt x="12" y="144"/>
                </a:cubicBezTo>
                <a:cubicBezTo>
                  <a:pt x="12" y="135"/>
                  <a:pt x="7" y="127"/>
                  <a:pt x="0" y="126"/>
                </a:cubicBezTo>
                <a:cubicBezTo>
                  <a:pt x="0" y="89"/>
                  <a:pt x="0" y="89"/>
                  <a:pt x="0" y="89"/>
                </a:cubicBezTo>
                <a:cubicBezTo>
                  <a:pt x="172" y="89"/>
                  <a:pt x="172" y="89"/>
                  <a:pt x="172" y="89"/>
                </a:cubicBezTo>
                <a:cubicBezTo>
                  <a:pt x="172" y="80"/>
                  <a:pt x="172" y="80"/>
                  <a:pt x="172" y="80"/>
                </a:cubicBezTo>
                <a:cubicBezTo>
                  <a:pt x="158" y="80"/>
                  <a:pt x="158" y="80"/>
                  <a:pt x="158" y="80"/>
                </a:cubicBezTo>
                <a:cubicBezTo>
                  <a:pt x="159" y="77"/>
                  <a:pt x="158" y="73"/>
                  <a:pt x="155" y="70"/>
                </a:cubicBezTo>
                <a:cubicBezTo>
                  <a:pt x="121" y="38"/>
                  <a:pt x="121" y="38"/>
                  <a:pt x="121" y="38"/>
                </a:cubicBezTo>
                <a:cubicBezTo>
                  <a:pt x="117" y="33"/>
                  <a:pt x="109" y="33"/>
                  <a:pt x="105" y="38"/>
                </a:cubicBezTo>
                <a:cubicBezTo>
                  <a:pt x="81" y="62"/>
                  <a:pt x="81" y="62"/>
                  <a:pt x="81" y="62"/>
                </a:cubicBezTo>
                <a:cubicBezTo>
                  <a:pt x="80" y="63"/>
                  <a:pt x="80" y="63"/>
                  <a:pt x="80" y="63"/>
                </a:cubicBezTo>
                <a:cubicBezTo>
                  <a:pt x="80" y="63"/>
                  <a:pt x="80" y="63"/>
                  <a:pt x="80" y="63"/>
                </a:cubicBezTo>
                <a:cubicBezTo>
                  <a:pt x="61" y="80"/>
                  <a:pt x="61" y="80"/>
                  <a:pt x="61" y="80"/>
                </a:cubicBezTo>
                <a:cubicBezTo>
                  <a:pt x="36" y="80"/>
                  <a:pt x="36" y="80"/>
                  <a:pt x="36" y="80"/>
                </a:cubicBezTo>
                <a:cubicBezTo>
                  <a:pt x="117" y="0"/>
                  <a:pt x="117" y="0"/>
                  <a:pt x="117" y="0"/>
                </a:cubicBezTo>
                <a:cubicBezTo>
                  <a:pt x="143" y="25"/>
                  <a:pt x="143" y="25"/>
                  <a:pt x="143" y="25"/>
                </a:cubicBezTo>
                <a:cubicBezTo>
                  <a:pt x="139" y="31"/>
                  <a:pt x="140" y="40"/>
                  <a:pt x="147" y="46"/>
                </a:cubicBezTo>
                <a:cubicBezTo>
                  <a:pt x="153" y="52"/>
                  <a:pt x="161" y="54"/>
                  <a:pt x="167" y="50"/>
                </a:cubicBezTo>
                <a:cubicBezTo>
                  <a:pt x="194" y="75"/>
                  <a:pt x="194" y="75"/>
                  <a:pt x="194" y="75"/>
                </a:cubicBezTo>
                <a:lnTo>
                  <a:pt x="182" y="89"/>
                </a:lnTo>
                <a:close/>
                <a:moveTo>
                  <a:pt x="164" y="119"/>
                </a:moveTo>
                <a:cubicBezTo>
                  <a:pt x="164" y="112"/>
                  <a:pt x="156" y="105"/>
                  <a:pt x="149" y="105"/>
                </a:cubicBezTo>
                <a:cubicBezTo>
                  <a:pt x="120" y="105"/>
                  <a:pt x="120" y="105"/>
                  <a:pt x="120" y="105"/>
                </a:cubicBezTo>
                <a:cubicBezTo>
                  <a:pt x="111" y="105"/>
                  <a:pt x="111" y="105"/>
                  <a:pt x="111" y="105"/>
                </a:cubicBezTo>
                <a:cubicBezTo>
                  <a:pt x="38" y="105"/>
                  <a:pt x="38" y="105"/>
                  <a:pt x="38" y="105"/>
                </a:cubicBezTo>
                <a:cubicBezTo>
                  <a:pt x="31" y="105"/>
                  <a:pt x="24" y="112"/>
                  <a:pt x="24" y="119"/>
                </a:cubicBezTo>
                <a:cubicBezTo>
                  <a:pt x="24" y="169"/>
                  <a:pt x="24" y="169"/>
                  <a:pt x="24" y="169"/>
                </a:cubicBezTo>
                <a:cubicBezTo>
                  <a:pt x="24" y="176"/>
                  <a:pt x="31" y="185"/>
                  <a:pt x="38" y="185"/>
                </a:cubicBezTo>
                <a:cubicBezTo>
                  <a:pt x="111" y="185"/>
                  <a:pt x="111" y="185"/>
                  <a:pt x="111" y="185"/>
                </a:cubicBezTo>
                <a:cubicBezTo>
                  <a:pt x="120" y="185"/>
                  <a:pt x="120" y="185"/>
                  <a:pt x="120" y="185"/>
                </a:cubicBezTo>
                <a:cubicBezTo>
                  <a:pt x="149" y="185"/>
                  <a:pt x="149" y="185"/>
                  <a:pt x="149" y="185"/>
                </a:cubicBezTo>
                <a:cubicBezTo>
                  <a:pt x="156" y="185"/>
                  <a:pt x="164" y="176"/>
                  <a:pt x="164" y="169"/>
                </a:cubicBezTo>
                <a:lnTo>
                  <a:pt x="164" y="119"/>
                </a:lnTo>
                <a:close/>
                <a:moveTo>
                  <a:pt x="142" y="177"/>
                </a:moveTo>
                <a:cubicBezTo>
                  <a:pt x="120" y="177"/>
                  <a:pt x="120" y="177"/>
                  <a:pt x="120" y="177"/>
                </a:cubicBezTo>
                <a:cubicBezTo>
                  <a:pt x="120" y="113"/>
                  <a:pt x="120" y="113"/>
                  <a:pt x="120" y="113"/>
                </a:cubicBezTo>
                <a:cubicBezTo>
                  <a:pt x="142" y="113"/>
                  <a:pt x="142" y="113"/>
                  <a:pt x="142" y="113"/>
                </a:cubicBezTo>
                <a:cubicBezTo>
                  <a:pt x="149" y="113"/>
                  <a:pt x="156" y="118"/>
                  <a:pt x="156" y="125"/>
                </a:cubicBezTo>
                <a:cubicBezTo>
                  <a:pt x="156" y="163"/>
                  <a:pt x="156" y="163"/>
                  <a:pt x="156" y="163"/>
                </a:cubicBezTo>
                <a:cubicBezTo>
                  <a:pt x="156" y="170"/>
                  <a:pt x="149" y="177"/>
                  <a:pt x="142" y="177"/>
                </a:cubicBezTo>
                <a:close/>
                <a:moveTo>
                  <a:pt x="44" y="177"/>
                </a:moveTo>
                <a:cubicBezTo>
                  <a:pt x="37" y="177"/>
                  <a:pt x="31" y="170"/>
                  <a:pt x="31" y="163"/>
                </a:cubicBezTo>
                <a:cubicBezTo>
                  <a:pt x="31" y="125"/>
                  <a:pt x="31" y="125"/>
                  <a:pt x="31" y="125"/>
                </a:cubicBezTo>
                <a:cubicBezTo>
                  <a:pt x="31" y="118"/>
                  <a:pt x="37" y="113"/>
                  <a:pt x="44" y="113"/>
                </a:cubicBezTo>
                <a:cubicBezTo>
                  <a:pt x="111" y="113"/>
                  <a:pt x="111" y="113"/>
                  <a:pt x="111" y="113"/>
                </a:cubicBezTo>
                <a:cubicBezTo>
                  <a:pt x="111" y="177"/>
                  <a:pt x="111" y="177"/>
                  <a:pt x="111" y="177"/>
                </a:cubicBezTo>
                <a:lnTo>
                  <a:pt x="44" y="17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0" name="Freeform 128"/>
          <p:cNvSpPr>
            <a:spLocks noEditPoints="1"/>
          </p:cNvSpPr>
          <p:nvPr/>
        </p:nvSpPr>
        <p:spPr bwMode="auto">
          <a:xfrm>
            <a:off x="2968601" y="5310217"/>
            <a:ext cx="364003" cy="310548"/>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0"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1" name="Freeform 129"/>
          <p:cNvSpPr>
            <a:spLocks noEditPoints="1"/>
          </p:cNvSpPr>
          <p:nvPr/>
        </p:nvSpPr>
        <p:spPr bwMode="auto">
          <a:xfrm>
            <a:off x="3702969" y="5286035"/>
            <a:ext cx="358912" cy="358912"/>
          </a:xfrm>
          <a:custGeom>
            <a:avLst/>
            <a:gdLst>
              <a:gd name="T0" fmla="*/ 78 w 201"/>
              <a:gd name="T1" fmla="*/ 194 h 201"/>
              <a:gd name="T2" fmla="*/ 91 w 201"/>
              <a:gd name="T3" fmla="*/ 164 h 201"/>
              <a:gd name="T4" fmla="*/ 154 w 201"/>
              <a:gd name="T5" fmla="*/ 123 h 201"/>
              <a:gd name="T6" fmla="*/ 150 w 201"/>
              <a:gd name="T7" fmla="*/ 168 h 201"/>
              <a:gd name="T8" fmla="*/ 78 w 201"/>
              <a:gd name="T9" fmla="*/ 194 h 201"/>
              <a:gd name="T10" fmla="*/ 35 w 201"/>
              <a:gd name="T11" fmla="*/ 128 h 201"/>
              <a:gd name="T12" fmla="*/ 82 w 201"/>
              <a:gd name="T13" fmla="*/ 54 h 201"/>
              <a:gd name="T14" fmla="*/ 106 w 201"/>
              <a:gd name="T15" fmla="*/ 35 h 201"/>
              <a:gd name="T16" fmla="*/ 167 w 201"/>
              <a:gd name="T17" fmla="*/ 95 h 201"/>
              <a:gd name="T18" fmla="*/ 148 w 201"/>
              <a:gd name="T19" fmla="*/ 119 h 201"/>
              <a:gd name="T20" fmla="*/ 74 w 201"/>
              <a:gd name="T21" fmla="*/ 166 h 201"/>
              <a:gd name="T22" fmla="*/ 35 w 201"/>
              <a:gd name="T23" fmla="*/ 128 h 201"/>
              <a:gd name="T24" fmla="*/ 127 w 201"/>
              <a:gd name="T25" fmla="*/ 75 h 201"/>
              <a:gd name="T26" fmla="*/ 102 w 201"/>
              <a:gd name="T27" fmla="*/ 75 h 201"/>
              <a:gd name="T28" fmla="*/ 102 w 201"/>
              <a:gd name="T29" fmla="*/ 99 h 201"/>
              <a:gd name="T30" fmla="*/ 127 w 201"/>
              <a:gd name="T31" fmla="*/ 99 h 201"/>
              <a:gd name="T32" fmla="*/ 127 w 201"/>
              <a:gd name="T33" fmla="*/ 75 h 201"/>
              <a:gd name="T34" fmla="*/ 179 w 201"/>
              <a:gd name="T35" fmla="*/ 17 h 201"/>
              <a:gd name="T36" fmla="*/ 196 w 201"/>
              <a:gd name="T37" fmla="*/ 0 h 201"/>
              <a:gd name="T38" fmla="*/ 201 w 201"/>
              <a:gd name="T39" fmla="*/ 5 h 201"/>
              <a:gd name="T40" fmla="*/ 184 w 201"/>
              <a:gd name="T41" fmla="*/ 21 h 201"/>
              <a:gd name="T42" fmla="*/ 170 w 201"/>
              <a:gd name="T43" fmla="*/ 90 h 201"/>
              <a:gd name="T44" fmla="*/ 112 w 201"/>
              <a:gd name="T45" fmla="*/ 31 h 201"/>
              <a:gd name="T46" fmla="*/ 179 w 201"/>
              <a:gd name="T47" fmla="*/ 17 h 201"/>
              <a:gd name="T48" fmla="*/ 7 w 201"/>
              <a:gd name="T49" fmla="*/ 123 h 201"/>
              <a:gd name="T50" fmla="*/ 34 w 201"/>
              <a:gd name="T51" fmla="*/ 51 h 201"/>
              <a:gd name="T52" fmla="*/ 78 w 201"/>
              <a:gd name="T53" fmla="*/ 47 h 201"/>
              <a:gd name="T54" fmla="*/ 37 w 201"/>
              <a:gd name="T55" fmla="*/ 110 h 201"/>
              <a:gd name="T56" fmla="*/ 7 w 201"/>
              <a:gd name="T57" fmla="*/ 123 h 201"/>
              <a:gd name="T58" fmla="*/ 48 w 201"/>
              <a:gd name="T59" fmla="*/ 169 h 201"/>
              <a:gd name="T60" fmla="*/ 48 w 201"/>
              <a:gd name="T61" fmla="*/ 161 h 201"/>
              <a:gd name="T62" fmla="*/ 31 w 201"/>
              <a:gd name="T63" fmla="*/ 170 h 201"/>
              <a:gd name="T64" fmla="*/ 39 w 201"/>
              <a:gd name="T65" fmla="*/ 152 h 201"/>
              <a:gd name="T66" fmla="*/ 29 w 201"/>
              <a:gd name="T67" fmla="*/ 155 h 201"/>
              <a:gd name="T68" fmla="*/ 36 w 201"/>
              <a:gd name="T69" fmla="*/ 138 h 201"/>
              <a:gd name="T70" fmla="*/ 64 w 201"/>
              <a:gd name="T71" fmla="*/ 165 h 201"/>
              <a:gd name="T72" fmla="*/ 48 w 201"/>
              <a:gd name="T73" fmla="*/ 1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201">
                <a:moveTo>
                  <a:pt x="78" y="194"/>
                </a:moveTo>
                <a:cubicBezTo>
                  <a:pt x="78" y="194"/>
                  <a:pt x="89" y="186"/>
                  <a:pt x="91" y="164"/>
                </a:cubicBezTo>
                <a:cubicBezTo>
                  <a:pt x="128" y="147"/>
                  <a:pt x="154" y="123"/>
                  <a:pt x="154" y="123"/>
                </a:cubicBezTo>
                <a:cubicBezTo>
                  <a:pt x="154" y="123"/>
                  <a:pt x="170" y="148"/>
                  <a:pt x="150" y="168"/>
                </a:cubicBezTo>
                <a:cubicBezTo>
                  <a:pt x="116" y="201"/>
                  <a:pt x="78" y="194"/>
                  <a:pt x="78" y="194"/>
                </a:cubicBezTo>
                <a:close/>
                <a:moveTo>
                  <a:pt x="35" y="128"/>
                </a:moveTo>
                <a:cubicBezTo>
                  <a:pt x="35" y="128"/>
                  <a:pt x="65" y="71"/>
                  <a:pt x="82" y="54"/>
                </a:cubicBezTo>
                <a:cubicBezTo>
                  <a:pt x="90" y="46"/>
                  <a:pt x="98" y="40"/>
                  <a:pt x="106" y="35"/>
                </a:cubicBezTo>
                <a:cubicBezTo>
                  <a:pt x="167" y="95"/>
                  <a:pt x="167" y="95"/>
                  <a:pt x="167" y="95"/>
                </a:cubicBezTo>
                <a:cubicBezTo>
                  <a:pt x="162" y="103"/>
                  <a:pt x="156" y="111"/>
                  <a:pt x="148" y="119"/>
                </a:cubicBezTo>
                <a:cubicBezTo>
                  <a:pt x="130" y="137"/>
                  <a:pt x="74" y="166"/>
                  <a:pt x="74" y="166"/>
                </a:cubicBezTo>
                <a:lnTo>
                  <a:pt x="35" y="128"/>
                </a:lnTo>
                <a:close/>
                <a:moveTo>
                  <a:pt x="127" y="75"/>
                </a:moveTo>
                <a:cubicBezTo>
                  <a:pt x="120" y="68"/>
                  <a:pt x="109" y="68"/>
                  <a:pt x="102" y="75"/>
                </a:cubicBezTo>
                <a:cubicBezTo>
                  <a:pt x="95" y="81"/>
                  <a:pt x="95" y="93"/>
                  <a:pt x="102" y="99"/>
                </a:cubicBezTo>
                <a:cubicBezTo>
                  <a:pt x="109" y="106"/>
                  <a:pt x="120" y="106"/>
                  <a:pt x="127" y="99"/>
                </a:cubicBezTo>
                <a:cubicBezTo>
                  <a:pt x="134" y="93"/>
                  <a:pt x="134" y="81"/>
                  <a:pt x="127" y="75"/>
                </a:cubicBezTo>
                <a:close/>
                <a:moveTo>
                  <a:pt x="179" y="17"/>
                </a:moveTo>
                <a:cubicBezTo>
                  <a:pt x="196" y="0"/>
                  <a:pt x="196" y="0"/>
                  <a:pt x="196" y="0"/>
                </a:cubicBezTo>
                <a:cubicBezTo>
                  <a:pt x="201" y="5"/>
                  <a:pt x="201" y="5"/>
                  <a:pt x="201" y="5"/>
                </a:cubicBezTo>
                <a:cubicBezTo>
                  <a:pt x="184" y="21"/>
                  <a:pt x="184" y="21"/>
                  <a:pt x="184" y="21"/>
                </a:cubicBezTo>
                <a:cubicBezTo>
                  <a:pt x="186" y="31"/>
                  <a:pt x="188" y="58"/>
                  <a:pt x="170" y="90"/>
                </a:cubicBezTo>
                <a:cubicBezTo>
                  <a:pt x="112" y="31"/>
                  <a:pt x="112" y="31"/>
                  <a:pt x="112" y="31"/>
                </a:cubicBezTo>
                <a:cubicBezTo>
                  <a:pt x="142" y="14"/>
                  <a:pt x="169" y="15"/>
                  <a:pt x="179" y="17"/>
                </a:cubicBezTo>
                <a:close/>
                <a:moveTo>
                  <a:pt x="7" y="123"/>
                </a:moveTo>
                <a:cubicBezTo>
                  <a:pt x="7" y="123"/>
                  <a:pt x="0" y="85"/>
                  <a:pt x="34" y="51"/>
                </a:cubicBezTo>
                <a:cubicBezTo>
                  <a:pt x="53" y="32"/>
                  <a:pt x="78" y="47"/>
                  <a:pt x="78" y="47"/>
                </a:cubicBezTo>
                <a:cubicBezTo>
                  <a:pt x="78" y="47"/>
                  <a:pt x="55" y="73"/>
                  <a:pt x="37" y="110"/>
                </a:cubicBezTo>
                <a:cubicBezTo>
                  <a:pt x="15" y="112"/>
                  <a:pt x="7" y="123"/>
                  <a:pt x="7" y="123"/>
                </a:cubicBezTo>
                <a:close/>
                <a:moveTo>
                  <a:pt x="48" y="169"/>
                </a:moveTo>
                <a:cubicBezTo>
                  <a:pt x="48" y="161"/>
                  <a:pt x="48" y="161"/>
                  <a:pt x="48" y="161"/>
                </a:cubicBezTo>
                <a:cubicBezTo>
                  <a:pt x="31" y="170"/>
                  <a:pt x="31" y="170"/>
                  <a:pt x="31" y="170"/>
                </a:cubicBezTo>
                <a:cubicBezTo>
                  <a:pt x="39" y="152"/>
                  <a:pt x="39" y="152"/>
                  <a:pt x="39" y="152"/>
                </a:cubicBezTo>
                <a:cubicBezTo>
                  <a:pt x="29" y="155"/>
                  <a:pt x="29" y="155"/>
                  <a:pt x="29" y="155"/>
                </a:cubicBezTo>
                <a:cubicBezTo>
                  <a:pt x="36" y="138"/>
                  <a:pt x="36" y="138"/>
                  <a:pt x="36" y="138"/>
                </a:cubicBezTo>
                <a:cubicBezTo>
                  <a:pt x="64" y="165"/>
                  <a:pt x="64" y="165"/>
                  <a:pt x="64" y="165"/>
                </a:cubicBezTo>
                <a:lnTo>
                  <a:pt x="48" y="16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2" name="Freeform 130"/>
          <p:cNvSpPr>
            <a:spLocks noEditPoints="1"/>
          </p:cNvSpPr>
          <p:nvPr/>
        </p:nvSpPr>
        <p:spPr bwMode="auto">
          <a:xfrm>
            <a:off x="4423705" y="5336945"/>
            <a:ext cx="356367" cy="257093"/>
          </a:xfrm>
          <a:custGeom>
            <a:avLst/>
            <a:gdLst>
              <a:gd name="T0" fmla="*/ 188 w 200"/>
              <a:gd name="T1" fmla="*/ 144 h 144"/>
              <a:gd name="T2" fmla="*/ 176 w 200"/>
              <a:gd name="T3" fmla="*/ 134 h 144"/>
              <a:gd name="T4" fmla="*/ 176 w 200"/>
              <a:gd name="T5" fmla="*/ 10 h 144"/>
              <a:gd name="T6" fmla="*/ 188 w 200"/>
              <a:gd name="T7" fmla="*/ 0 h 144"/>
              <a:gd name="T8" fmla="*/ 200 w 200"/>
              <a:gd name="T9" fmla="*/ 10 h 144"/>
              <a:gd name="T10" fmla="*/ 200 w 200"/>
              <a:gd name="T11" fmla="*/ 134 h 144"/>
              <a:gd name="T12" fmla="*/ 188 w 200"/>
              <a:gd name="T13" fmla="*/ 144 h 144"/>
              <a:gd name="T14" fmla="*/ 137 w 200"/>
              <a:gd name="T15" fmla="*/ 130 h 144"/>
              <a:gd name="T16" fmla="*/ 123 w 200"/>
              <a:gd name="T17" fmla="*/ 144 h 144"/>
              <a:gd name="T18" fmla="*/ 61 w 200"/>
              <a:gd name="T19" fmla="*/ 144 h 144"/>
              <a:gd name="T20" fmla="*/ 48 w 200"/>
              <a:gd name="T21" fmla="*/ 130 h 144"/>
              <a:gd name="T22" fmla="*/ 48 w 200"/>
              <a:gd name="T23" fmla="*/ 103 h 144"/>
              <a:gd name="T24" fmla="*/ 20 w 200"/>
              <a:gd name="T25" fmla="*/ 97 h 144"/>
              <a:gd name="T26" fmla="*/ 20 w 200"/>
              <a:gd name="T27" fmla="*/ 47 h 144"/>
              <a:gd name="T28" fmla="*/ 172 w 200"/>
              <a:gd name="T29" fmla="*/ 14 h 144"/>
              <a:gd name="T30" fmla="*/ 172 w 200"/>
              <a:gd name="T31" fmla="*/ 131 h 144"/>
              <a:gd name="T32" fmla="*/ 137 w 200"/>
              <a:gd name="T33" fmla="*/ 123 h 144"/>
              <a:gd name="T34" fmla="*/ 137 w 200"/>
              <a:gd name="T35" fmla="*/ 130 h 144"/>
              <a:gd name="T36" fmla="*/ 128 w 200"/>
              <a:gd name="T37" fmla="*/ 121 h 144"/>
              <a:gd name="T38" fmla="*/ 56 w 200"/>
              <a:gd name="T39" fmla="*/ 105 h 144"/>
              <a:gd name="T40" fmla="*/ 56 w 200"/>
              <a:gd name="T41" fmla="*/ 129 h 144"/>
              <a:gd name="T42" fmla="*/ 64 w 200"/>
              <a:gd name="T43" fmla="*/ 136 h 144"/>
              <a:gd name="T44" fmla="*/ 121 w 200"/>
              <a:gd name="T45" fmla="*/ 136 h 144"/>
              <a:gd name="T46" fmla="*/ 128 w 200"/>
              <a:gd name="T47" fmla="*/ 129 h 144"/>
              <a:gd name="T48" fmla="*/ 128 w 200"/>
              <a:gd name="T49" fmla="*/ 121 h 144"/>
              <a:gd name="T50" fmla="*/ 7 w 200"/>
              <a:gd name="T51" fmla="*/ 103 h 144"/>
              <a:gd name="T52" fmla="*/ 0 w 200"/>
              <a:gd name="T53" fmla="*/ 96 h 144"/>
              <a:gd name="T54" fmla="*/ 0 w 200"/>
              <a:gd name="T55" fmla="*/ 48 h 144"/>
              <a:gd name="T56" fmla="*/ 7 w 200"/>
              <a:gd name="T57" fmla="*/ 41 h 144"/>
              <a:gd name="T58" fmla="*/ 15 w 200"/>
              <a:gd name="T59" fmla="*/ 48 h 144"/>
              <a:gd name="T60" fmla="*/ 15 w 200"/>
              <a:gd name="T61" fmla="*/ 96 h 144"/>
              <a:gd name="T62" fmla="*/ 7 w 200"/>
              <a:gd name="T63"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44">
                <a:moveTo>
                  <a:pt x="188" y="144"/>
                </a:moveTo>
                <a:cubicBezTo>
                  <a:pt x="182" y="144"/>
                  <a:pt x="176" y="139"/>
                  <a:pt x="176" y="134"/>
                </a:cubicBezTo>
                <a:cubicBezTo>
                  <a:pt x="176" y="10"/>
                  <a:pt x="176" y="10"/>
                  <a:pt x="176" y="10"/>
                </a:cubicBezTo>
                <a:cubicBezTo>
                  <a:pt x="176" y="5"/>
                  <a:pt x="182" y="0"/>
                  <a:pt x="188" y="0"/>
                </a:cubicBezTo>
                <a:cubicBezTo>
                  <a:pt x="194" y="0"/>
                  <a:pt x="200" y="5"/>
                  <a:pt x="200" y="10"/>
                </a:cubicBezTo>
                <a:cubicBezTo>
                  <a:pt x="200" y="134"/>
                  <a:pt x="200" y="134"/>
                  <a:pt x="200" y="134"/>
                </a:cubicBezTo>
                <a:cubicBezTo>
                  <a:pt x="200" y="139"/>
                  <a:pt x="194" y="144"/>
                  <a:pt x="188" y="144"/>
                </a:cubicBezTo>
                <a:close/>
                <a:moveTo>
                  <a:pt x="137" y="130"/>
                </a:moveTo>
                <a:cubicBezTo>
                  <a:pt x="137" y="138"/>
                  <a:pt x="131" y="144"/>
                  <a:pt x="123" y="144"/>
                </a:cubicBezTo>
                <a:cubicBezTo>
                  <a:pt x="61" y="144"/>
                  <a:pt x="61" y="144"/>
                  <a:pt x="61" y="144"/>
                </a:cubicBezTo>
                <a:cubicBezTo>
                  <a:pt x="54" y="144"/>
                  <a:pt x="48" y="138"/>
                  <a:pt x="48" y="130"/>
                </a:cubicBezTo>
                <a:cubicBezTo>
                  <a:pt x="48" y="103"/>
                  <a:pt x="48" y="103"/>
                  <a:pt x="48" y="103"/>
                </a:cubicBezTo>
                <a:cubicBezTo>
                  <a:pt x="20" y="97"/>
                  <a:pt x="20" y="97"/>
                  <a:pt x="20" y="97"/>
                </a:cubicBezTo>
                <a:cubicBezTo>
                  <a:pt x="20" y="47"/>
                  <a:pt x="20" y="47"/>
                  <a:pt x="20" y="47"/>
                </a:cubicBezTo>
                <a:cubicBezTo>
                  <a:pt x="172" y="14"/>
                  <a:pt x="172" y="14"/>
                  <a:pt x="172" y="14"/>
                </a:cubicBezTo>
                <a:cubicBezTo>
                  <a:pt x="172" y="131"/>
                  <a:pt x="172" y="131"/>
                  <a:pt x="172" y="131"/>
                </a:cubicBezTo>
                <a:cubicBezTo>
                  <a:pt x="137" y="123"/>
                  <a:pt x="137" y="123"/>
                  <a:pt x="137" y="123"/>
                </a:cubicBezTo>
                <a:lnTo>
                  <a:pt x="137" y="130"/>
                </a:lnTo>
                <a:close/>
                <a:moveTo>
                  <a:pt x="128" y="121"/>
                </a:moveTo>
                <a:cubicBezTo>
                  <a:pt x="56" y="105"/>
                  <a:pt x="56" y="105"/>
                  <a:pt x="56" y="105"/>
                </a:cubicBezTo>
                <a:cubicBezTo>
                  <a:pt x="56" y="129"/>
                  <a:pt x="56" y="129"/>
                  <a:pt x="56" y="129"/>
                </a:cubicBezTo>
                <a:cubicBezTo>
                  <a:pt x="56" y="133"/>
                  <a:pt x="61" y="136"/>
                  <a:pt x="64" y="136"/>
                </a:cubicBezTo>
                <a:cubicBezTo>
                  <a:pt x="121" y="136"/>
                  <a:pt x="121" y="136"/>
                  <a:pt x="121" y="136"/>
                </a:cubicBezTo>
                <a:cubicBezTo>
                  <a:pt x="125" y="136"/>
                  <a:pt x="128" y="133"/>
                  <a:pt x="128" y="129"/>
                </a:cubicBezTo>
                <a:lnTo>
                  <a:pt x="128" y="121"/>
                </a:lnTo>
                <a:close/>
                <a:moveTo>
                  <a:pt x="7" y="103"/>
                </a:moveTo>
                <a:cubicBezTo>
                  <a:pt x="3" y="103"/>
                  <a:pt x="0" y="100"/>
                  <a:pt x="0" y="96"/>
                </a:cubicBezTo>
                <a:cubicBezTo>
                  <a:pt x="0" y="48"/>
                  <a:pt x="0" y="48"/>
                  <a:pt x="0" y="48"/>
                </a:cubicBezTo>
                <a:cubicBezTo>
                  <a:pt x="0" y="44"/>
                  <a:pt x="3" y="41"/>
                  <a:pt x="7" y="41"/>
                </a:cubicBezTo>
                <a:cubicBezTo>
                  <a:pt x="10" y="41"/>
                  <a:pt x="15" y="44"/>
                  <a:pt x="15" y="48"/>
                </a:cubicBezTo>
                <a:cubicBezTo>
                  <a:pt x="15" y="96"/>
                  <a:pt x="15" y="96"/>
                  <a:pt x="15" y="96"/>
                </a:cubicBezTo>
                <a:cubicBezTo>
                  <a:pt x="15" y="100"/>
                  <a:pt x="10" y="103"/>
                  <a:pt x="7" y="10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393" name="Freeform 131"/>
          <p:cNvSpPr>
            <a:spLocks noEditPoints="1"/>
          </p:cNvSpPr>
          <p:nvPr/>
        </p:nvSpPr>
        <p:spPr bwMode="auto">
          <a:xfrm>
            <a:off x="5155461" y="5322308"/>
            <a:ext cx="355094" cy="286366"/>
          </a:xfrm>
          <a:custGeom>
            <a:avLst/>
            <a:gdLst>
              <a:gd name="T0" fmla="*/ 139 w 279"/>
              <a:gd name="T1" fmla="*/ 225 h 225"/>
              <a:gd name="T2" fmla="*/ 0 w 279"/>
              <a:gd name="T3" fmla="*/ 70 h 225"/>
              <a:gd name="T4" fmla="*/ 52 w 279"/>
              <a:gd name="T5" fmla="*/ 0 h 225"/>
              <a:gd name="T6" fmla="*/ 226 w 279"/>
              <a:gd name="T7" fmla="*/ 0 h 225"/>
              <a:gd name="T8" fmla="*/ 279 w 279"/>
              <a:gd name="T9" fmla="*/ 70 h 225"/>
              <a:gd name="T10" fmla="*/ 139 w 279"/>
              <a:gd name="T11" fmla="*/ 225 h 225"/>
              <a:gd name="T12" fmla="*/ 178 w 279"/>
              <a:gd name="T13" fmla="*/ 89 h 225"/>
              <a:gd name="T14" fmla="*/ 139 w 279"/>
              <a:gd name="T15" fmla="*/ 95 h 225"/>
              <a:gd name="T16" fmla="*/ 101 w 279"/>
              <a:gd name="T17" fmla="*/ 89 h 225"/>
              <a:gd name="T18" fmla="*/ 139 w 279"/>
              <a:gd name="T19" fmla="*/ 172 h 225"/>
              <a:gd name="T20" fmla="*/ 178 w 279"/>
              <a:gd name="T21" fmla="*/ 89 h 225"/>
              <a:gd name="T22" fmla="*/ 196 w 279"/>
              <a:gd name="T23" fmla="*/ 85 h 225"/>
              <a:gd name="T24" fmla="*/ 159 w 279"/>
              <a:gd name="T25" fmla="*/ 169 h 225"/>
              <a:gd name="T26" fmla="*/ 234 w 279"/>
              <a:gd name="T27" fmla="*/ 80 h 225"/>
              <a:gd name="T28" fmla="*/ 196 w 279"/>
              <a:gd name="T29" fmla="*/ 85 h 225"/>
              <a:gd name="T30" fmla="*/ 121 w 279"/>
              <a:gd name="T31" fmla="*/ 169 h 225"/>
              <a:gd name="T32" fmla="*/ 81 w 279"/>
              <a:gd name="T33" fmla="*/ 85 h 225"/>
              <a:gd name="T34" fmla="*/ 44 w 279"/>
              <a:gd name="T35" fmla="*/ 80 h 225"/>
              <a:gd name="T36" fmla="*/ 121 w 279"/>
              <a:gd name="T37" fmla="*/ 169 h 225"/>
              <a:gd name="T38" fmla="*/ 41 w 279"/>
              <a:gd name="T39" fmla="*/ 61 h 225"/>
              <a:gd name="T40" fmla="*/ 100 w 279"/>
              <a:gd name="T41" fmla="*/ 71 h 225"/>
              <a:gd name="T42" fmla="*/ 101 w 279"/>
              <a:gd name="T43" fmla="*/ 70 h 225"/>
              <a:gd name="T44" fmla="*/ 87 w 279"/>
              <a:gd name="T45" fmla="*/ 70 h 225"/>
              <a:gd name="T46" fmla="*/ 65 w 279"/>
              <a:gd name="T47" fmla="*/ 32 h 225"/>
              <a:gd name="T48" fmla="*/ 41 w 279"/>
              <a:gd name="T49" fmla="*/ 61 h 225"/>
              <a:gd name="T50" fmla="*/ 79 w 279"/>
              <a:gd name="T51" fmla="*/ 26 h 225"/>
              <a:gd name="T52" fmla="*/ 103 w 279"/>
              <a:gd name="T53" fmla="*/ 67 h 225"/>
              <a:gd name="T54" fmla="*/ 131 w 279"/>
              <a:gd name="T55" fmla="*/ 26 h 225"/>
              <a:gd name="T56" fmla="*/ 79 w 279"/>
              <a:gd name="T57" fmla="*/ 26 h 225"/>
              <a:gd name="T58" fmla="*/ 115 w 279"/>
              <a:gd name="T59" fmla="*/ 74 h 225"/>
              <a:gd name="T60" fmla="*/ 139 w 279"/>
              <a:gd name="T61" fmla="*/ 78 h 225"/>
              <a:gd name="T62" fmla="*/ 163 w 279"/>
              <a:gd name="T63" fmla="*/ 74 h 225"/>
              <a:gd name="T64" fmla="*/ 139 w 279"/>
              <a:gd name="T65" fmla="*/ 39 h 225"/>
              <a:gd name="T66" fmla="*/ 115 w 279"/>
              <a:gd name="T67" fmla="*/ 74 h 225"/>
              <a:gd name="T68" fmla="*/ 147 w 279"/>
              <a:gd name="T69" fmla="*/ 26 h 225"/>
              <a:gd name="T70" fmla="*/ 175 w 279"/>
              <a:gd name="T71" fmla="*/ 67 h 225"/>
              <a:gd name="T72" fmla="*/ 201 w 279"/>
              <a:gd name="T73" fmla="*/ 26 h 225"/>
              <a:gd name="T74" fmla="*/ 147 w 279"/>
              <a:gd name="T75" fmla="*/ 26 h 225"/>
              <a:gd name="T76" fmla="*/ 213 w 279"/>
              <a:gd name="T77" fmla="*/ 32 h 225"/>
              <a:gd name="T78" fmla="*/ 191 w 279"/>
              <a:gd name="T79" fmla="*/ 70 h 225"/>
              <a:gd name="T80" fmla="*/ 177 w 279"/>
              <a:gd name="T81" fmla="*/ 70 h 225"/>
              <a:gd name="T82" fmla="*/ 178 w 279"/>
              <a:gd name="T83" fmla="*/ 71 h 225"/>
              <a:gd name="T84" fmla="*/ 237 w 279"/>
              <a:gd name="T85" fmla="*/ 61 h 225"/>
              <a:gd name="T86" fmla="*/ 213 w 279"/>
              <a:gd name="T87" fmla="*/ 3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25">
                <a:moveTo>
                  <a:pt x="139" y="225"/>
                </a:moveTo>
                <a:lnTo>
                  <a:pt x="0" y="70"/>
                </a:lnTo>
                <a:lnTo>
                  <a:pt x="52" y="0"/>
                </a:lnTo>
                <a:lnTo>
                  <a:pt x="226" y="0"/>
                </a:lnTo>
                <a:lnTo>
                  <a:pt x="279" y="70"/>
                </a:lnTo>
                <a:lnTo>
                  <a:pt x="139" y="225"/>
                </a:lnTo>
                <a:close/>
                <a:moveTo>
                  <a:pt x="178" y="89"/>
                </a:moveTo>
                <a:lnTo>
                  <a:pt x="139" y="95"/>
                </a:lnTo>
                <a:lnTo>
                  <a:pt x="101" y="89"/>
                </a:lnTo>
                <a:lnTo>
                  <a:pt x="139" y="172"/>
                </a:lnTo>
                <a:lnTo>
                  <a:pt x="178" y="89"/>
                </a:lnTo>
                <a:close/>
                <a:moveTo>
                  <a:pt x="196" y="85"/>
                </a:moveTo>
                <a:lnTo>
                  <a:pt x="159" y="169"/>
                </a:lnTo>
                <a:lnTo>
                  <a:pt x="234" y="80"/>
                </a:lnTo>
                <a:lnTo>
                  <a:pt x="196" y="85"/>
                </a:lnTo>
                <a:close/>
                <a:moveTo>
                  <a:pt x="121" y="169"/>
                </a:moveTo>
                <a:lnTo>
                  <a:pt x="81" y="85"/>
                </a:lnTo>
                <a:lnTo>
                  <a:pt x="44" y="80"/>
                </a:lnTo>
                <a:lnTo>
                  <a:pt x="121" y="169"/>
                </a:lnTo>
                <a:close/>
                <a:moveTo>
                  <a:pt x="41" y="61"/>
                </a:moveTo>
                <a:lnTo>
                  <a:pt x="100" y="71"/>
                </a:lnTo>
                <a:lnTo>
                  <a:pt x="101" y="70"/>
                </a:lnTo>
                <a:lnTo>
                  <a:pt x="87" y="70"/>
                </a:lnTo>
                <a:lnTo>
                  <a:pt x="65" y="32"/>
                </a:lnTo>
                <a:lnTo>
                  <a:pt x="41" y="61"/>
                </a:lnTo>
                <a:close/>
                <a:moveTo>
                  <a:pt x="79" y="26"/>
                </a:moveTo>
                <a:lnTo>
                  <a:pt x="103" y="67"/>
                </a:lnTo>
                <a:lnTo>
                  <a:pt x="131" y="26"/>
                </a:lnTo>
                <a:lnTo>
                  <a:pt x="79" y="26"/>
                </a:lnTo>
                <a:close/>
                <a:moveTo>
                  <a:pt x="115" y="74"/>
                </a:moveTo>
                <a:lnTo>
                  <a:pt x="139" y="78"/>
                </a:lnTo>
                <a:lnTo>
                  <a:pt x="163" y="74"/>
                </a:lnTo>
                <a:lnTo>
                  <a:pt x="139" y="39"/>
                </a:lnTo>
                <a:lnTo>
                  <a:pt x="115" y="74"/>
                </a:lnTo>
                <a:close/>
                <a:moveTo>
                  <a:pt x="147" y="26"/>
                </a:moveTo>
                <a:lnTo>
                  <a:pt x="175" y="67"/>
                </a:lnTo>
                <a:lnTo>
                  <a:pt x="201" y="26"/>
                </a:lnTo>
                <a:lnTo>
                  <a:pt x="147" y="26"/>
                </a:lnTo>
                <a:close/>
                <a:moveTo>
                  <a:pt x="213" y="32"/>
                </a:moveTo>
                <a:lnTo>
                  <a:pt x="191" y="70"/>
                </a:lnTo>
                <a:lnTo>
                  <a:pt x="177" y="70"/>
                </a:lnTo>
                <a:lnTo>
                  <a:pt x="178" y="71"/>
                </a:lnTo>
                <a:lnTo>
                  <a:pt x="237" y="61"/>
                </a:lnTo>
                <a:lnTo>
                  <a:pt x="213" y="3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0" name="Freeform 41"/>
          <p:cNvSpPr>
            <a:spLocks noEditPoints="1"/>
          </p:cNvSpPr>
          <p:nvPr/>
        </p:nvSpPr>
        <p:spPr bwMode="auto">
          <a:xfrm>
            <a:off x="792350" y="5890600"/>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1" name="Freeform 42"/>
          <p:cNvSpPr>
            <a:spLocks noEditPoints="1"/>
          </p:cNvSpPr>
          <p:nvPr/>
        </p:nvSpPr>
        <p:spPr bwMode="auto">
          <a:xfrm>
            <a:off x="1533467" y="5891873"/>
            <a:ext cx="306731" cy="355094"/>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2" name="Freeform 43"/>
          <p:cNvSpPr>
            <a:spLocks noEditPoints="1"/>
          </p:cNvSpPr>
          <p:nvPr/>
        </p:nvSpPr>
        <p:spPr bwMode="auto">
          <a:xfrm>
            <a:off x="2243034" y="5890600"/>
            <a:ext cx="356367" cy="357640"/>
          </a:xfrm>
          <a:custGeom>
            <a:avLst/>
            <a:gdLst>
              <a:gd name="T0" fmla="*/ 200 w 200"/>
              <a:gd name="T1" fmla="*/ 166 h 200"/>
              <a:gd name="T2" fmla="*/ 166 w 200"/>
              <a:gd name="T3" fmla="*/ 200 h 200"/>
              <a:gd name="T4" fmla="*/ 148 w 200"/>
              <a:gd name="T5" fmla="*/ 200 h 200"/>
              <a:gd name="T6" fmla="*/ 132 w 200"/>
              <a:gd name="T7" fmla="*/ 200 h 200"/>
              <a:gd name="T8" fmla="*/ 35 w 200"/>
              <a:gd name="T9" fmla="*/ 200 h 200"/>
              <a:gd name="T10" fmla="*/ 0 w 200"/>
              <a:gd name="T11" fmla="*/ 166 h 200"/>
              <a:gd name="T12" fmla="*/ 0 w 200"/>
              <a:gd name="T13" fmla="*/ 100 h 200"/>
              <a:gd name="T14" fmla="*/ 0 w 200"/>
              <a:gd name="T15" fmla="*/ 100 h 200"/>
              <a:gd name="T16" fmla="*/ 0 w 200"/>
              <a:gd name="T17" fmla="*/ 33 h 200"/>
              <a:gd name="T18" fmla="*/ 34 w 200"/>
              <a:gd name="T19" fmla="*/ 0 h 200"/>
              <a:gd name="T20" fmla="*/ 79 w 200"/>
              <a:gd name="T21" fmla="*/ 0 h 200"/>
              <a:gd name="T22" fmla="*/ 110 w 200"/>
              <a:gd name="T23" fmla="*/ 23 h 200"/>
              <a:gd name="T24" fmla="*/ 166 w 200"/>
              <a:gd name="T25" fmla="*/ 23 h 200"/>
              <a:gd name="T26" fmla="*/ 200 w 200"/>
              <a:gd name="T27" fmla="*/ 55 h 200"/>
              <a:gd name="T28" fmla="*/ 200 w 200"/>
              <a:gd name="T29" fmla="*/ 100 h 200"/>
              <a:gd name="T30" fmla="*/ 200 w 200"/>
              <a:gd name="T31" fmla="*/ 100 h 200"/>
              <a:gd name="T32" fmla="*/ 200 w 200"/>
              <a:gd name="T33" fmla="*/ 166 h 200"/>
              <a:gd name="T34" fmla="*/ 20 w 200"/>
              <a:gd name="T35" fmla="*/ 168 h 200"/>
              <a:gd name="T36" fmla="*/ 32 w 200"/>
              <a:gd name="T37" fmla="*/ 179 h 200"/>
              <a:gd name="T38" fmla="*/ 132 w 200"/>
              <a:gd name="T39" fmla="*/ 179 h 200"/>
              <a:gd name="T40" fmla="*/ 148 w 200"/>
              <a:gd name="T41" fmla="*/ 179 h 200"/>
              <a:gd name="T42" fmla="*/ 169 w 200"/>
              <a:gd name="T43" fmla="*/ 179 h 200"/>
              <a:gd name="T44" fmla="*/ 180 w 200"/>
              <a:gd name="T45" fmla="*/ 168 h 200"/>
              <a:gd name="T46" fmla="*/ 180 w 200"/>
              <a:gd name="T47" fmla="*/ 108 h 200"/>
              <a:gd name="T48" fmla="*/ 180 w 200"/>
              <a:gd name="T49" fmla="*/ 103 h 200"/>
              <a:gd name="T50" fmla="*/ 169 w 200"/>
              <a:gd name="T51" fmla="*/ 92 h 200"/>
              <a:gd name="T52" fmla="*/ 148 w 200"/>
              <a:gd name="T53" fmla="*/ 92 h 200"/>
              <a:gd name="T54" fmla="*/ 132 w 200"/>
              <a:gd name="T55" fmla="*/ 92 h 200"/>
              <a:gd name="T56" fmla="*/ 32 w 200"/>
              <a:gd name="T57" fmla="*/ 92 h 200"/>
              <a:gd name="T58" fmla="*/ 29 w 200"/>
              <a:gd name="T59" fmla="*/ 92 h 200"/>
              <a:gd name="T60" fmla="*/ 28 w 200"/>
              <a:gd name="T61" fmla="*/ 92 h 200"/>
              <a:gd name="T62" fmla="*/ 27 w 200"/>
              <a:gd name="T63" fmla="*/ 93 h 200"/>
              <a:gd name="T64" fmla="*/ 26 w 200"/>
              <a:gd name="T65" fmla="*/ 93 h 200"/>
              <a:gd name="T66" fmla="*/ 25 w 200"/>
              <a:gd name="T67" fmla="*/ 94 h 200"/>
              <a:gd name="T68" fmla="*/ 24 w 200"/>
              <a:gd name="T69" fmla="*/ 95 h 200"/>
              <a:gd name="T70" fmla="*/ 24 w 200"/>
              <a:gd name="T71" fmla="*/ 95 h 200"/>
              <a:gd name="T72" fmla="*/ 20 w 200"/>
              <a:gd name="T73" fmla="*/ 103 h 200"/>
              <a:gd name="T74" fmla="*/ 20 w 200"/>
              <a:gd name="T75" fmla="*/ 108 h 200"/>
              <a:gd name="T76" fmla="*/ 20 w 200"/>
              <a:gd name="T77" fmla="*/ 108 h 200"/>
              <a:gd name="T78" fmla="*/ 20 w 200"/>
              <a:gd name="T79" fmla="*/ 168 h 200"/>
              <a:gd name="T80" fmla="*/ 169 w 200"/>
              <a:gd name="T81" fmla="*/ 47 h 200"/>
              <a:gd name="T82" fmla="*/ 88 w 200"/>
              <a:gd name="T83" fmla="*/ 47 h 200"/>
              <a:gd name="T84" fmla="*/ 88 w 200"/>
              <a:gd name="T85" fmla="*/ 34 h 200"/>
              <a:gd name="T86" fmla="*/ 77 w 200"/>
              <a:gd name="T87" fmla="*/ 23 h 200"/>
              <a:gd name="T88" fmla="*/ 32 w 200"/>
              <a:gd name="T89" fmla="*/ 23 h 200"/>
              <a:gd name="T90" fmla="*/ 20 w 200"/>
              <a:gd name="T91" fmla="*/ 34 h 200"/>
              <a:gd name="T92" fmla="*/ 20 w 200"/>
              <a:gd name="T93" fmla="*/ 71 h 200"/>
              <a:gd name="T94" fmla="*/ 24 w 200"/>
              <a:gd name="T95" fmla="*/ 69 h 200"/>
              <a:gd name="T96" fmla="*/ 24 w 200"/>
              <a:gd name="T97" fmla="*/ 69 h 200"/>
              <a:gd name="T98" fmla="*/ 27 w 200"/>
              <a:gd name="T99" fmla="*/ 68 h 200"/>
              <a:gd name="T100" fmla="*/ 28 w 200"/>
              <a:gd name="T101" fmla="*/ 68 h 200"/>
              <a:gd name="T102" fmla="*/ 31 w 200"/>
              <a:gd name="T103" fmla="*/ 68 h 200"/>
              <a:gd name="T104" fmla="*/ 32 w 200"/>
              <a:gd name="T105" fmla="*/ 68 h 200"/>
              <a:gd name="T106" fmla="*/ 35 w 200"/>
              <a:gd name="T107" fmla="*/ 67 h 200"/>
              <a:gd name="T108" fmla="*/ 132 w 200"/>
              <a:gd name="T109" fmla="*/ 67 h 200"/>
              <a:gd name="T110" fmla="*/ 148 w 200"/>
              <a:gd name="T111" fmla="*/ 67 h 200"/>
              <a:gd name="T112" fmla="*/ 166 w 200"/>
              <a:gd name="T113" fmla="*/ 67 h 200"/>
              <a:gd name="T114" fmla="*/ 180 w 200"/>
              <a:gd name="T115" fmla="*/ 71 h 200"/>
              <a:gd name="T116" fmla="*/ 180 w 200"/>
              <a:gd name="T117" fmla="*/ 58 h 200"/>
              <a:gd name="T118" fmla="*/ 169 w 200"/>
              <a:gd name="T119" fmla="*/ 4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200" y="166"/>
                </a:moveTo>
                <a:cubicBezTo>
                  <a:pt x="200" y="185"/>
                  <a:pt x="184" y="200"/>
                  <a:pt x="166" y="200"/>
                </a:cubicBezTo>
                <a:cubicBezTo>
                  <a:pt x="148" y="200"/>
                  <a:pt x="148" y="200"/>
                  <a:pt x="148" y="200"/>
                </a:cubicBezTo>
                <a:cubicBezTo>
                  <a:pt x="132" y="200"/>
                  <a:pt x="132" y="200"/>
                  <a:pt x="132" y="200"/>
                </a:cubicBezTo>
                <a:cubicBezTo>
                  <a:pt x="35" y="200"/>
                  <a:pt x="35" y="200"/>
                  <a:pt x="35" y="200"/>
                </a:cubicBezTo>
                <a:cubicBezTo>
                  <a:pt x="17" y="200"/>
                  <a:pt x="0" y="185"/>
                  <a:pt x="0" y="166"/>
                </a:cubicBezTo>
                <a:cubicBezTo>
                  <a:pt x="0" y="100"/>
                  <a:pt x="0" y="100"/>
                  <a:pt x="0" y="100"/>
                </a:cubicBezTo>
                <a:cubicBezTo>
                  <a:pt x="0" y="100"/>
                  <a:pt x="0" y="100"/>
                  <a:pt x="0" y="100"/>
                </a:cubicBezTo>
                <a:cubicBezTo>
                  <a:pt x="0" y="33"/>
                  <a:pt x="0" y="33"/>
                  <a:pt x="0" y="33"/>
                </a:cubicBezTo>
                <a:cubicBezTo>
                  <a:pt x="0" y="15"/>
                  <a:pt x="15" y="0"/>
                  <a:pt x="34" y="0"/>
                </a:cubicBezTo>
                <a:cubicBezTo>
                  <a:pt x="79" y="0"/>
                  <a:pt x="79" y="0"/>
                  <a:pt x="79" y="0"/>
                </a:cubicBezTo>
                <a:cubicBezTo>
                  <a:pt x="93" y="0"/>
                  <a:pt x="105" y="10"/>
                  <a:pt x="110" y="23"/>
                </a:cubicBezTo>
                <a:cubicBezTo>
                  <a:pt x="166" y="23"/>
                  <a:pt x="166" y="23"/>
                  <a:pt x="166" y="23"/>
                </a:cubicBezTo>
                <a:cubicBezTo>
                  <a:pt x="184" y="23"/>
                  <a:pt x="200" y="37"/>
                  <a:pt x="200" y="55"/>
                </a:cubicBezTo>
                <a:cubicBezTo>
                  <a:pt x="200" y="100"/>
                  <a:pt x="200" y="100"/>
                  <a:pt x="200" y="100"/>
                </a:cubicBezTo>
                <a:cubicBezTo>
                  <a:pt x="200" y="100"/>
                  <a:pt x="200" y="100"/>
                  <a:pt x="200" y="100"/>
                </a:cubicBezTo>
                <a:lnTo>
                  <a:pt x="200" y="166"/>
                </a:lnTo>
                <a:close/>
                <a:moveTo>
                  <a:pt x="20" y="168"/>
                </a:moveTo>
                <a:cubicBezTo>
                  <a:pt x="20" y="174"/>
                  <a:pt x="25" y="179"/>
                  <a:pt x="32" y="179"/>
                </a:cubicBezTo>
                <a:cubicBezTo>
                  <a:pt x="132" y="179"/>
                  <a:pt x="132" y="179"/>
                  <a:pt x="132" y="179"/>
                </a:cubicBezTo>
                <a:cubicBezTo>
                  <a:pt x="148" y="179"/>
                  <a:pt x="148" y="179"/>
                  <a:pt x="148" y="179"/>
                </a:cubicBezTo>
                <a:cubicBezTo>
                  <a:pt x="169" y="179"/>
                  <a:pt x="169" y="179"/>
                  <a:pt x="169" y="179"/>
                </a:cubicBezTo>
                <a:cubicBezTo>
                  <a:pt x="175" y="179"/>
                  <a:pt x="180" y="174"/>
                  <a:pt x="180" y="168"/>
                </a:cubicBezTo>
                <a:cubicBezTo>
                  <a:pt x="180" y="108"/>
                  <a:pt x="180" y="108"/>
                  <a:pt x="180" y="108"/>
                </a:cubicBezTo>
                <a:cubicBezTo>
                  <a:pt x="180" y="103"/>
                  <a:pt x="180" y="103"/>
                  <a:pt x="180" y="103"/>
                </a:cubicBezTo>
                <a:cubicBezTo>
                  <a:pt x="180" y="97"/>
                  <a:pt x="175" y="92"/>
                  <a:pt x="169" y="92"/>
                </a:cubicBezTo>
                <a:cubicBezTo>
                  <a:pt x="148" y="92"/>
                  <a:pt x="148" y="92"/>
                  <a:pt x="148" y="92"/>
                </a:cubicBezTo>
                <a:cubicBezTo>
                  <a:pt x="132" y="92"/>
                  <a:pt x="132" y="92"/>
                  <a:pt x="132" y="92"/>
                </a:cubicBezTo>
                <a:cubicBezTo>
                  <a:pt x="32" y="92"/>
                  <a:pt x="32" y="92"/>
                  <a:pt x="32" y="92"/>
                </a:cubicBezTo>
                <a:cubicBezTo>
                  <a:pt x="31" y="92"/>
                  <a:pt x="30" y="92"/>
                  <a:pt x="29" y="92"/>
                </a:cubicBezTo>
                <a:cubicBezTo>
                  <a:pt x="29" y="92"/>
                  <a:pt x="29" y="92"/>
                  <a:pt x="28" y="92"/>
                </a:cubicBezTo>
                <a:cubicBezTo>
                  <a:pt x="28" y="92"/>
                  <a:pt x="28" y="93"/>
                  <a:pt x="27" y="93"/>
                </a:cubicBezTo>
                <a:cubicBezTo>
                  <a:pt x="27" y="93"/>
                  <a:pt x="26" y="93"/>
                  <a:pt x="26" y="93"/>
                </a:cubicBezTo>
                <a:cubicBezTo>
                  <a:pt x="26" y="94"/>
                  <a:pt x="26" y="94"/>
                  <a:pt x="25" y="94"/>
                </a:cubicBezTo>
                <a:cubicBezTo>
                  <a:pt x="25" y="94"/>
                  <a:pt x="24" y="95"/>
                  <a:pt x="24" y="95"/>
                </a:cubicBezTo>
                <a:cubicBezTo>
                  <a:pt x="24" y="95"/>
                  <a:pt x="24" y="95"/>
                  <a:pt x="24" y="95"/>
                </a:cubicBezTo>
                <a:cubicBezTo>
                  <a:pt x="22" y="97"/>
                  <a:pt x="20" y="100"/>
                  <a:pt x="20" y="103"/>
                </a:cubicBezTo>
                <a:cubicBezTo>
                  <a:pt x="20" y="108"/>
                  <a:pt x="20" y="108"/>
                  <a:pt x="20" y="108"/>
                </a:cubicBezTo>
                <a:cubicBezTo>
                  <a:pt x="20" y="108"/>
                  <a:pt x="20" y="108"/>
                  <a:pt x="20" y="108"/>
                </a:cubicBezTo>
                <a:lnTo>
                  <a:pt x="20" y="168"/>
                </a:lnTo>
                <a:close/>
                <a:moveTo>
                  <a:pt x="169" y="47"/>
                </a:moveTo>
                <a:cubicBezTo>
                  <a:pt x="88" y="47"/>
                  <a:pt x="88" y="47"/>
                  <a:pt x="88" y="47"/>
                </a:cubicBezTo>
                <a:cubicBezTo>
                  <a:pt x="88" y="34"/>
                  <a:pt x="88" y="34"/>
                  <a:pt x="88" y="34"/>
                </a:cubicBezTo>
                <a:cubicBezTo>
                  <a:pt x="88" y="28"/>
                  <a:pt x="83" y="23"/>
                  <a:pt x="77" y="23"/>
                </a:cubicBezTo>
                <a:cubicBezTo>
                  <a:pt x="32" y="23"/>
                  <a:pt x="32" y="23"/>
                  <a:pt x="32" y="23"/>
                </a:cubicBezTo>
                <a:cubicBezTo>
                  <a:pt x="25" y="23"/>
                  <a:pt x="20" y="28"/>
                  <a:pt x="20" y="34"/>
                </a:cubicBezTo>
                <a:cubicBezTo>
                  <a:pt x="20" y="71"/>
                  <a:pt x="20" y="71"/>
                  <a:pt x="20" y="71"/>
                </a:cubicBezTo>
                <a:cubicBezTo>
                  <a:pt x="22" y="70"/>
                  <a:pt x="23" y="70"/>
                  <a:pt x="24" y="69"/>
                </a:cubicBezTo>
                <a:cubicBezTo>
                  <a:pt x="24" y="69"/>
                  <a:pt x="24" y="69"/>
                  <a:pt x="24" y="69"/>
                </a:cubicBezTo>
                <a:cubicBezTo>
                  <a:pt x="25" y="69"/>
                  <a:pt x="26" y="69"/>
                  <a:pt x="27" y="68"/>
                </a:cubicBezTo>
                <a:cubicBezTo>
                  <a:pt x="27" y="68"/>
                  <a:pt x="28" y="68"/>
                  <a:pt x="28" y="68"/>
                </a:cubicBezTo>
                <a:cubicBezTo>
                  <a:pt x="29" y="68"/>
                  <a:pt x="30" y="68"/>
                  <a:pt x="31" y="68"/>
                </a:cubicBezTo>
                <a:cubicBezTo>
                  <a:pt x="31" y="68"/>
                  <a:pt x="31" y="68"/>
                  <a:pt x="32" y="68"/>
                </a:cubicBezTo>
                <a:cubicBezTo>
                  <a:pt x="33" y="68"/>
                  <a:pt x="34" y="67"/>
                  <a:pt x="35" y="67"/>
                </a:cubicBezTo>
                <a:cubicBezTo>
                  <a:pt x="132" y="67"/>
                  <a:pt x="132" y="67"/>
                  <a:pt x="132" y="67"/>
                </a:cubicBezTo>
                <a:cubicBezTo>
                  <a:pt x="148" y="67"/>
                  <a:pt x="148" y="67"/>
                  <a:pt x="148" y="67"/>
                </a:cubicBezTo>
                <a:cubicBezTo>
                  <a:pt x="166" y="67"/>
                  <a:pt x="166" y="67"/>
                  <a:pt x="166" y="67"/>
                </a:cubicBezTo>
                <a:cubicBezTo>
                  <a:pt x="171" y="67"/>
                  <a:pt x="176" y="69"/>
                  <a:pt x="180" y="71"/>
                </a:cubicBezTo>
                <a:cubicBezTo>
                  <a:pt x="180" y="58"/>
                  <a:pt x="180" y="58"/>
                  <a:pt x="180" y="58"/>
                </a:cubicBezTo>
                <a:cubicBezTo>
                  <a:pt x="180" y="52"/>
                  <a:pt x="175" y="47"/>
                  <a:pt x="169"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3" name="Freeform 44"/>
          <p:cNvSpPr>
            <a:spLocks noEditPoints="1"/>
          </p:cNvSpPr>
          <p:nvPr/>
        </p:nvSpPr>
        <p:spPr bwMode="auto">
          <a:xfrm>
            <a:off x="2973055" y="5890600"/>
            <a:ext cx="355094" cy="357640"/>
          </a:xfrm>
          <a:custGeom>
            <a:avLst/>
            <a:gdLst>
              <a:gd name="T0" fmla="*/ 66 w 279"/>
              <a:gd name="T1" fmla="*/ 281 h 281"/>
              <a:gd name="T2" fmla="*/ 264 w 279"/>
              <a:gd name="T3" fmla="*/ 264 h 281"/>
              <a:gd name="T4" fmla="*/ 279 w 279"/>
              <a:gd name="T5" fmla="*/ 73 h 281"/>
              <a:gd name="T6" fmla="*/ 279 w 279"/>
              <a:gd name="T7" fmla="*/ 281 h 281"/>
              <a:gd name="T8" fmla="*/ 264 w 279"/>
              <a:gd name="T9" fmla="*/ 56 h 281"/>
              <a:gd name="T10" fmla="*/ 245 w 279"/>
              <a:gd name="T11" fmla="*/ 34 h 281"/>
              <a:gd name="T12" fmla="*/ 227 w 279"/>
              <a:gd name="T13" fmla="*/ 56 h 281"/>
              <a:gd name="T14" fmla="*/ 210 w 279"/>
              <a:gd name="T15" fmla="*/ 17 h 281"/>
              <a:gd name="T16" fmla="*/ 192 w 279"/>
              <a:gd name="T17" fmla="*/ 56 h 281"/>
              <a:gd name="T18" fmla="*/ 175 w 279"/>
              <a:gd name="T19" fmla="*/ 34 h 281"/>
              <a:gd name="T20" fmla="*/ 157 w 279"/>
              <a:gd name="T21" fmla="*/ 56 h 281"/>
              <a:gd name="T22" fmla="*/ 140 w 279"/>
              <a:gd name="T23" fmla="*/ 34 h 281"/>
              <a:gd name="T24" fmla="*/ 122 w 279"/>
              <a:gd name="T25" fmla="*/ 56 h 281"/>
              <a:gd name="T26" fmla="*/ 105 w 279"/>
              <a:gd name="T27" fmla="*/ 34 h 281"/>
              <a:gd name="T28" fmla="*/ 88 w 279"/>
              <a:gd name="T29" fmla="*/ 56 h 281"/>
              <a:gd name="T30" fmla="*/ 66 w 279"/>
              <a:gd name="T31" fmla="*/ 0 h 281"/>
              <a:gd name="T32" fmla="*/ 279 w 279"/>
              <a:gd name="T33" fmla="*/ 34 h 281"/>
              <a:gd name="T34" fmla="*/ 264 w 279"/>
              <a:gd name="T35" fmla="*/ 56 h 281"/>
              <a:gd name="T36" fmla="*/ 0 w 279"/>
              <a:gd name="T37" fmla="*/ 281 h 281"/>
              <a:gd name="T38" fmla="*/ 55 w 279"/>
              <a:gd name="T39" fmla="*/ 73 h 281"/>
              <a:gd name="T40" fmla="*/ 34 w 279"/>
              <a:gd name="T41" fmla="*/ 88 h 281"/>
              <a:gd name="T42" fmla="*/ 55 w 279"/>
              <a:gd name="T43" fmla="*/ 105 h 281"/>
              <a:gd name="T44" fmla="*/ 34 w 279"/>
              <a:gd name="T45" fmla="*/ 124 h 281"/>
              <a:gd name="T46" fmla="*/ 55 w 279"/>
              <a:gd name="T47" fmla="*/ 140 h 281"/>
              <a:gd name="T48" fmla="*/ 34 w 279"/>
              <a:gd name="T49" fmla="*/ 159 h 281"/>
              <a:gd name="T50" fmla="*/ 55 w 279"/>
              <a:gd name="T51" fmla="*/ 175 h 281"/>
              <a:gd name="T52" fmla="*/ 17 w 279"/>
              <a:gd name="T53" fmla="*/ 194 h 281"/>
              <a:gd name="T54" fmla="*/ 55 w 279"/>
              <a:gd name="T55" fmla="*/ 210 h 281"/>
              <a:gd name="T56" fmla="*/ 34 w 279"/>
              <a:gd name="T57" fmla="*/ 229 h 281"/>
              <a:gd name="T58" fmla="*/ 55 w 279"/>
              <a:gd name="T59" fmla="*/ 246 h 281"/>
              <a:gd name="T60" fmla="*/ 34 w 279"/>
              <a:gd name="T61" fmla="*/ 264 h 281"/>
              <a:gd name="T62" fmla="*/ 0 w 279"/>
              <a:gd name="T63" fmla="*/ 0 h 281"/>
              <a:gd name="T64" fmla="*/ 55 w 279"/>
              <a:gd name="T65" fmla="*/ 56 h 281"/>
              <a:gd name="T66" fmla="*/ 0 w 279"/>
              <a:gd name="T6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9" h="281">
                <a:moveTo>
                  <a:pt x="264" y="281"/>
                </a:moveTo>
                <a:lnTo>
                  <a:pt x="66" y="281"/>
                </a:lnTo>
                <a:lnTo>
                  <a:pt x="66" y="264"/>
                </a:lnTo>
                <a:lnTo>
                  <a:pt x="264" y="264"/>
                </a:lnTo>
                <a:lnTo>
                  <a:pt x="264" y="73"/>
                </a:lnTo>
                <a:lnTo>
                  <a:pt x="279" y="73"/>
                </a:lnTo>
                <a:lnTo>
                  <a:pt x="279" y="264"/>
                </a:lnTo>
                <a:lnTo>
                  <a:pt x="279" y="281"/>
                </a:lnTo>
                <a:lnTo>
                  <a:pt x="264" y="281"/>
                </a:lnTo>
                <a:close/>
                <a:moveTo>
                  <a:pt x="264" y="56"/>
                </a:moveTo>
                <a:lnTo>
                  <a:pt x="245" y="56"/>
                </a:lnTo>
                <a:lnTo>
                  <a:pt x="245" y="34"/>
                </a:lnTo>
                <a:lnTo>
                  <a:pt x="227" y="34"/>
                </a:lnTo>
                <a:lnTo>
                  <a:pt x="227" y="56"/>
                </a:lnTo>
                <a:lnTo>
                  <a:pt x="210" y="56"/>
                </a:lnTo>
                <a:lnTo>
                  <a:pt x="210" y="17"/>
                </a:lnTo>
                <a:lnTo>
                  <a:pt x="192" y="17"/>
                </a:lnTo>
                <a:lnTo>
                  <a:pt x="192" y="56"/>
                </a:lnTo>
                <a:lnTo>
                  <a:pt x="175" y="56"/>
                </a:lnTo>
                <a:lnTo>
                  <a:pt x="175" y="34"/>
                </a:lnTo>
                <a:lnTo>
                  <a:pt x="157" y="34"/>
                </a:lnTo>
                <a:lnTo>
                  <a:pt x="157" y="56"/>
                </a:lnTo>
                <a:lnTo>
                  <a:pt x="140" y="56"/>
                </a:lnTo>
                <a:lnTo>
                  <a:pt x="140" y="34"/>
                </a:lnTo>
                <a:lnTo>
                  <a:pt x="122" y="34"/>
                </a:lnTo>
                <a:lnTo>
                  <a:pt x="122" y="56"/>
                </a:lnTo>
                <a:lnTo>
                  <a:pt x="105" y="56"/>
                </a:lnTo>
                <a:lnTo>
                  <a:pt x="105" y="34"/>
                </a:lnTo>
                <a:lnTo>
                  <a:pt x="88" y="34"/>
                </a:lnTo>
                <a:lnTo>
                  <a:pt x="88" y="56"/>
                </a:lnTo>
                <a:lnTo>
                  <a:pt x="66" y="56"/>
                </a:lnTo>
                <a:lnTo>
                  <a:pt x="66" y="0"/>
                </a:lnTo>
                <a:lnTo>
                  <a:pt x="279" y="0"/>
                </a:lnTo>
                <a:lnTo>
                  <a:pt x="279" y="34"/>
                </a:lnTo>
                <a:lnTo>
                  <a:pt x="264" y="34"/>
                </a:lnTo>
                <a:lnTo>
                  <a:pt x="264" y="56"/>
                </a:lnTo>
                <a:close/>
                <a:moveTo>
                  <a:pt x="34" y="281"/>
                </a:moveTo>
                <a:lnTo>
                  <a:pt x="0" y="281"/>
                </a:lnTo>
                <a:lnTo>
                  <a:pt x="0" y="73"/>
                </a:lnTo>
                <a:lnTo>
                  <a:pt x="55" y="73"/>
                </a:lnTo>
                <a:lnTo>
                  <a:pt x="55" y="88"/>
                </a:lnTo>
                <a:lnTo>
                  <a:pt x="34" y="88"/>
                </a:lnTo>
                <a:lnTo>
                  <a:pt x="34" y="105"/>
                </a:lnTo>
                <a:lnTo>
                  <a:pt x="55" y="105"/>
                </a:lnTo>
                <a:lnTo>
                  <a:pt x="55" y="124"/>
                </a:lnTo>
                <a:lnTo>
                  <a:pt x="34" y="124"/>
                </a:lnTo>
                <a:lnTo>
                  <a:pt x="34" y="140"/>
                </a:lnTo>
                <a:lnTo>
                  <a:pt x="55" y="140"/>
                </a:lnTo>
                <a:lnTo>
                  <a:pt x="55" y="159"/>
                </a:lnTo>
                <a:lnTo>
                  <a:pt x="34" y="159"/>
                </a:lnTo>
                <a:lnTo>
                  <a:pt x="34" y="175"/>
                </a:lnTo>
                <a:lnTo>
                  <a:pt x="55" y="175"/>
                </a:lnTo>
                <a:lnTo>
                  <a:pt x="55" y="194"/>
                </a:lnTo>
                <a:lnTo>
                  <a:pt x="17" y="194"/>
                </a:lnTo>
                <a:lnTo>
                  <a:pt x="17" y="210"/>
                </a:lnTo>
                <a:lnTo>
                  <a:pt x="55" y="210"/>
                </a:lnTo>
                <a:lnTo>
                  <a:pt x="55" y="229"/>
                </a:lnTo>
                <a:lnTo>
                  <a:pt x="34" y="229"/>
                </a:lnTo>
                <a:lnTo>
                  <a:pt x="34" y="246"/>
                </a:lnTo>
                <a:lnTo>
                  <a:pt x="55" y="246"/>
                </a:lnTo>
                <a:lnTo>
                  <a:pt x="55" y="264"/>
                </a:lnTo>
                <a:lnTo>
                  <a:pt x="34" y="264"/>
                </a:lnTo>
                <a:lnTo>
                  <a:pt x="34" y="281"/>
                </a:lnTo>
                <a:close/>
                <a:moveTo>
                  <a:pt x="0" y="0"/>
                </a:moveTo>
                <a:lnTo>
                  <a:pt x="55" y="0"/>
                </a:lnTo>
                <a:lnTo>
                  <a:pt x="55" y="56"/>
                </a:lnTo>
                <a:lnTo>
                  <a:pt x="0" y="56"/>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4" name="Freeform 45"/>
          <p:cNvSpPr/>
          <p:nvPr/>
        </p:nvSpPr>
        <p:spPr bwMode="auto">
          <a:xfrm>
            <a:off x="3722061" y="5893783"/>
            <a:ext cx="320729" cy="351275"/>
          </a:xfrm>
          <a:custGeom>
            <a:avLst/>
            <a:gdLst>
              <a:gd name="T0" fmla="*/ 0 w 180"/>
              <a:gd name="T1" fmla="*/ 0 h 197"/>
              <a:gd name="T2" fmla="*/ 0 w 180"/>
              <a:gd name="T3" fmla="*/ 61 h 197"/>
              <a:gd name="T4" fmla="*/ 8 w 180"/>
              <a:gd name="T5" fmla="*/ 61 h 197"/>
              <a:gd name="T6" fmla="*/ 23 w 180"/>
              <a:gd name="T7" fmla="*/ 29 h 197"/>
              <a:gd name="T8" fmla="*/ 56 w 180"/>
              <a:gd name="T9" fmla="*/ 21 h 197"/>
              <a:gd name="T10" fmla="*/ 67 w 180"/>
              <a:gd name="T11" fmla="*/ 21 h 197"/>
              <a:gd name="T12" fmla="*/ 67 w 180"/>
              <a:gd name="T13" fmla="*/ 158 h 197"/>
              <a:gd name="T14" fmla="*/ 66 w 180"/>
              <a:gd name="T15" fmla="*/ 176 h 197"/>
              <a:gd name="T16" fmla="*/ 62 w 180"/>
              <a:gd name="T17" fmla="*/ 183 h 197"/>
              <a:gd name="T18" fmla="*/ 45 w 180"/>
              <a:gd name="T19" fmla="*/ 186 h 197"/>
              <a:gd name="T20" fmla="*/ 39 w 180"/>
              <a:gd name="T21" fmla="*/ 186 h 197"/>
              <a:gd name="T22" fmla="*/ 39 w 180"/>
              <a:gd name="T23" fmla="*/ 197 h 197"/>
              <a:gd name="T24" fmla="*/ 139 w 180"/>
              <a:gd name="T25" fmla="*/ 197 h 197"/>
              <a:gd name="T26" fmla="*/ 139 w 180"/>
              <a:gd name="T27" fmla="*/ 186 h 197"/>
              <a:gd name="T28" fmla="*/ 129 w 180"/>
              <a:gd name="T29" fmla="*/ 186 h 197"/>
              <a:gd name="T30" fmla="*/ 116 w 180"/>
              <a:gd name="T31" fmla="*/ 183 h 197"/>
              <a:gd name="T32" fmla="*/ 109 w 180"/>
              <a:gd name="T33" fmla="*/ 176 h 197"/>
              <a:gd name="T34" fmla="*/ 108 w 180"/>
              <a:gd name="T35" fmla="*/ 158 h 197"/>
              <a:gd name="T36" fmla="*/ 108 w 180"/>
              <a:gd name="T37" fmla="*/ 21 h 197"/>
              <a:gd name="T38" fmla="*/ 122 w 180"/>
              <a:gd name="T39" fmla="*/ 21 h 197"/>
              <a:gd name="T40" fmla="*/ 145 w 180"/>
              <a:gd name="T41" fmla="*/ 24 h 197"/>
              <a:gd name="T42" fmla="*/ 160 w 180"/>
              <a:gd name="T43" fmla="*/ 36 h 197"/>
              <a:gd name="T44" fmla="*/ 170 w 180"/>
              <a:gd name="T45" fmla="*/ 61 h 197"/>
              <a:gd name="T46" fmla="*/ 180 w 180"/>
              <a:gd name="T47" fmla="*/ 61 h 197"/>
              <a:gd name="T48" fmla="*/ 180 w 180"/>
              <a:gd name="T49" fmla="*/ 0 h 197"/>
              <a:gd name="T50" fmla="*/ 0 w 180"/>
              <a:gd name="T5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97">
                <a:moveTo>
                  <a:pt x="0" y="0"/>
                </a:moveTo>
                <a:cubicBezTo>
                  <a:pt x="0" y="61"/>
                  <a:pt x="0" y="61"/>
                  <a:pt x="0" y="61"/>
                </a:cubicBezTo>
                <a:cubicBezTo>
                  <a:pt x="8" y="61"/>
                  <a:pt x="8" y="61"/>
                  <a:pt x="8" y="61"/>
                </a:cubicBezTo>
                <a:cubicBezTo>
                  <a:pt x="10" y="47"/>
                  <a:pt x="15" y="37"/>
                  <a:pt x="23" y="29"/>
                </a:cubicBezTo>
                <a:cubicBezTo>
                  <a:pt x="29" y="24"/>
                  <a:pt x="43" y="21"/>
                  <a:pt x="56" y="21"/>
                </a:cubicBezTo>
                <a:cubicBezTo>
                  <a:pt x="67" y="21"/>
                  <a:pt x="67" y="21"/>
                  <a:pt x="67" y="21"/>
                </a:cubicBezTo>
                <a:cubicBezTo>
                  <a:pt x="67" y="158"/>
                  <a:pt x="67" y="158"/>
                  <a:pt x="67" y="158"/>
                </a:cubicBezTo>
                <a:cubicBezTo>
                  <a:pt x="67" y="168"/>
                  <a:pt x="67" y="174"/>
                  <a:pt x="66" y="176"/>
                </a:cubicBezTo>
                <a:cubicBezTo>
                  <a:pt x="65" y="179"/>
                  <a:pt x="65" y="181"/>
                  <a:pt x="62" y="183"/>
                </a:cubicBezTo>
                <a:cubicBezTo>
                  <a:pt x="59" y="185"/>
                  <a:pt x="50" y="186"/>
                  <a:pt x="45" y="186"/>
                </a:cubicBezTo>
                <a:cubicBezTo>
                  <a:pt x="39" y="186"/>
                  <a:pt x="39" y="186"/>
                  <a:pt x="39" y="186"/>
                </a:cubicBezTo>
                <a:cubicBezTo>
                  <a:pt x="39" y="197"/>
                  <a:pt x="39" y="197"/>
                  <a:pt x="39" y="197"/>
                </a:cubicBezTo>
                <a:cubicBezTo>
                  <a:pt x="139" y="197"/>
                  <a:pt x="139" y="197"/>
                  <a:pt x="139" y="197"/>
                </a:cubicBezTo>
                <a:cubicBezTo>
                  <a:pt x="139" y="186"/>
                  <a:pt x="139" y="186"/>
                  <a:pt x="139" y="186"/>
                </a:cubicBezTo>
                <a:cubicBezTo>
                  <a:pt x="129" y="186"/>
                  <a:pt x="129" y="186"/>
                  <a:pt x="129" y="186"/>
                </a:cubicBezTo>
                <a:cubicBezTo>
                  <a:pt x="123" y="186"/>
                  <a:pt x="119" y="185"/>
                  <a:pt x="116" y="183"/>
                </a:cubicBezTo>
                <a:cubicBezTo>
                  <a:pt x="113" y="181"/>
                  <a:pt x="110" y="179"/>
                  <a:pt x="109" y="176"/>
                </a:cubicBezTo>
                <a:cubicBezTo>
                  <a:pt x="108" y="174"/>
                  <a:pt x="108" y="168"/>
                  <a:pt x="108" y="158"/>
                </a:cubicBezTo>
                <a:cubicBezTo>
                  <a:pt x="108" y="21"/>
                  <a:pt x="108" y="21"/>
                  <a:pt x="108" y="21"/>
                </a:cubicBezTo>
                <a:cubicBezTo>
                  <a:pt x="122" y="21"/>
                  <a:pt x="122" y="21"/>
                  <a:pt x="122" y="21"/>
                </a:cubicBezTo>
                <a:cubicBezTo>
                  <a:pt x="131" y="21"/>
                  <a:pt x="141" y="22"/>
                  <a:pt x="145" y="24"/>
                </a:cubicBezTo>
                <a:cubicBezTo>
                  <a:pt x="152" y="27"/>
                  <a:pt x="157" y="31"/>
                  <a:pt x="160" y="36"/>
                </a:cubicBezTo>
                <a:cubicBezTo>
                  <a:pt x="164" y="41"/>
                  <a:pt x="167" y="49"/>
                  <a:pt x="170" y="61"/>
                </a:cubicBezTo>
                <a:cubicBezTo>
                  <a:pt x="180" y="61"/>
                  <a:pt x="180" y="61"/>
                  <a:pt x="180" y="61"/>
                </a:cubicBezTo>
                <a:cubicBezTo>
                  <a:pt x="180" y="0"/>
                  <a:pt x="180" y="0"/>
                  <a:pt x="180" y="0"/>
                </a:cubicBez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5" name="Freeform 46"/>
          <p:cNvSpPr>
            <a:spLocks noEditPoints="1"/>
          </p:cNvSpPr>
          <p:nvPr/>
        </p:nvSpPr>
        <p:spPr bwMode="auto">
          <a:xfrm>
            <a:off x="4423068" y="5889328"/>
            <a:ext cx="357640" cy="360185"/>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6" name="Freeform 104"/>
          <p:cNvSpPr>
            <a:spLocks noEditPoints="1"/>
          </p:cNvSpPr>
          <p:nvPr/>
        </p:nvSpPr>
        <p:spPr bwMode="auto">
          <a:xfrm>
            <a:off x="10275237" y="5888055"/>
            <a:ext cx="323276" cy="362730"/>
          </a:xfrm>
          <a:custGeom>
            <a:avLst/>
            <a:gdLst>
              <a:gd name="T0" fmla="*/ 139 w 181"/>
              <a:gd name="T1" fmla="*/ 4 h 203"/>
              <a:gd name="T2" fmla="*/ 51 w 181"/>
              <a:gd name="T3" fmla="*/ 4 h 203"/>
              <a:gd name="T4" fmla="*/ 21 w 181"/>
              <a:gd name="T5" fmla="*/ 76 h 203"/>
              <a:gd name="T6" fmla="*/ 28 w 181"/>
              <a:gd name="T7" fmla="*/ 98 h 203"/>
              <a:gd name="T8" fmla="*/ 16 w 181"/>
              <a:gd name="T9" fmla="*/ 118 h 203"/>
              <a:gd name="T10" fmla="*/ 21 w 181"/>
              <a:gd name="T11" fmla="*/ 166 h 203"/>
              <a:gd name="T12" fmla="*/ 62 w 181"/>
              <a:gd name="T13" fmla="*/ 203 h 203"/>
              <a:gd name="T14" fmla="*/ 105 w 181"/>
              <a:gd name="T15" fmla="*/ 168 h 203"/>
              <a:gd name="T16" fmla="*/ 105 w 181"/>
              <a:gd name="T17" fmla="*/ 164 h 203"/>
              <a:gd name="T18" fmla="*/ 85 w 181"/>
              <a:gd name="T19" fmla="*/ 164 h 203"/>
              <a:gd name="T20" fmla="*/ 62 w 181"/>
              <a:gd name="T21" fmla="*/ 180 h 203"/>
              <a:gd name="T22" fmla="*/ 40 w 181"/>
              <a:gd name="T23" fmla="*/ 152 h 203"/>
              <a:gd name="T24" fmla="*/ 38 w 181"/>
              <a:gd name="T25" fmla="*/ 116 h 203"/>
              <a:gd name="T26" fmla="*/ 49 w 181"/>
              <a:gd name="T27" fmla="*/ 98 h 203"/>
              <a:gd name="T28" fmla="*/ 44 w 181"/>
              <a:gd name="T29" fmla="*/ 75 h 203"/>
              <a:gd name="T30" fmla="*/ 61 w 181"/>
              <a:gd name="T31" fmla="*/ 20 h 203"/>
              <a:gd name="T32" fmla="*/ 129 w 181"/>
              <a:gd name="T33" fmla="*/ 20 h 203"/>
              <a:gd name="T34" fmla="*/ 161 w 181"/>
              <a:gd name="T35" fmla="*/ 47 h 203"/>
              <a:gd name="T36" fmla="*/ 161 w 181"/>
              <a:gd name="T37" fmla="*/ 73 h 203"/>
              <a:gd name="T38" fmla="*/ 147 w 181"/>
              <a:gd name="T39" fmla="*/ 93 h 203"/>
              <a:gd name="T40" fmla="*/ 126 w 181"/>
              <a:gd name="T41" fmla="*/ 100 h 203"/>
              <a:gd name="T42" fmla="*/ 85 w 181"/>
              <a:gd name="T43" fmla="*/ 126 h 203"/>
              <a:gd name="T44" fmla="*/ 85 w 181"/>
              <a:gd name="T45" fmla="*/ 132 h 203"/>
              <a:gd name="T46" fmla="*/ 109 w 181"/>
              <a:gd name="T47" fmla="*/ 132 h 203"/>
              <a:gd name="T48" fmla="*/ 136 w 181"/>
              <a:gd name="T49" fmla="*/ 117 h 203"/>
              <a:gd name="T50" fmla="*/ 162 w 181"/>
              <a:gd name="T51" fmla="*/ 109 h 203"/>
              <a:gd name="T52" fmla="*/ 181 w 181"/>
              <a:gd name="T53" fmla="*/ 82 h 203"/>
              <a:gd name="T54" fmla="*/ 181 w 181"/>
              <a:gd name="T55" fmla="*/ 40 h 203"/>
              <a:gd name="T56" fmla="*/ 139 w 181"/>
              <a:gd name="T57" fmla="*/ 4 h 203"/>
              <a:gd name="T58" fmla="*/ 73 w 181"/>
              <a:gd name="T59" fmla="*/ 160 h 203"/>
              <a:gd name="T60" fmla="*/ 121 w 181"/>
              <a:gd name="T61" fmla="*/ 160 h 203"/>
              <a:gd name="T62" fmla="*/ 121 w 181"/>
              <a:gd name="T63" fmla="*/ 136 h 203"/>
              <a:gd name="T64" fmla="*/ 73 w 181"/>
              <a:gd name="T65" fmla="*/ 136 h 203"/>
              <a:gd name="T66" fmla="*/ 73 w 181"/>
              <a:gd name="T67" fmla="*/ 160 h 203"/>
              <a:gd name="T68" fmla="*/ 77 w 181"/>
              <a:gd name="T69" fmla="*/ 148 h 203"/>
              <a:gd name="T70" fmla="*/ 85 w 181"/>
              <a:gd name="T71" fmla="*/ 148 h 203"/>
              <a:gd name="T72" fmla="*/ 85 w 181"/>
              <a:gd name="T73" fmla="*/ 140 h 203"/>
              <a:gd name="T74" fmla="*/ 93 w 181"/>
              <a:gd name="T75" fmla="*/ 140 h 203"/>
              <a:gd name="T76" fmla="*/ 93 w 181"/>
              <a:gd name="T77" fmla="*/ 148 h 203"/>
              <a:gd name="T78" fmla="*/ 101 w 181"/>
              <a:gd name="T79" fmla="*/ 148 h 203"/>
              <a:gd name="T80" fmla="*/ 101 w 181"/>
              <a:gd name="T81" fmla="*/ 140 h 203"/>
              <a:gd name="T82" fmla="*/ 109 w 181"/>
              <a:gd name="T83" fmla="*/ 140 h 203"/>
              <a:gd name="T84" fmla="*/ 109 w 181"/>
              <a:gd name="T85" fmla="*/ 148 h 203"/>
              <a:gd name="T86" fmla="*/ 117 w 181"/>
              <a:gd name="T87" fmla="*/ 148 h 203"/>
              <a:gd name="T88" fmla="*/ 117 w 181"/>
              <a:gd name="T89" fmla="*/ 156 h 203"/>
              <a:gd name="T90" fmla="*/ 109 w 181"/>
              <a:gd name="T91" fmla="*/ 156 h 203"/>
              <a:gd name="T92" fmla="*/ 109 w 181"/>
              <a:gd name="T93" fmla="*/ 148 h 203"/>
              <a:gd name="T94" fmla="*/ 101 w 181"/>
              <a:gd name="T95" fmla="*/ 148 h 203"/>
              <a:gd name="T96" fmla="*/ 101 w 181"/>
              <a:gd name="T97" fmla="*/ 156 h 203"/>
              <a:gd name="T98" fmla="*/ 93 w 181"/>
              <a:gd name="T99" fmla="*/ 156 h 203"/>
              <a:gd name="T100" fmla="*/ 93 w 181"/>
              <a:gd name="T101" fmla="*/ 148 h 203"/>
              <a:gd name="T102" fmla="*/ 85 w 181"/>
              <a:gd name="T103" fmla="*/ 148 h 203"/>
              <a:gd name="T104" fmla="*/ 85 w 181"/>
              <a:gd name="T105" fmla="*/ 156 h 203"/>
              <a:gd name="T106" fmla="*/ 77 w 181"/>
              <a:gd name="T107" fmla="*/ 156 h 203"/>
              <a:gd name="T108" fmla="*/ 77 w 181"/>
              <a:gd name="T10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03">
                <a:moveTo>
                  <a:pt x="139" y="4"/>
                </a:moveTo>
                <a:cubicBezTo>
                  <a:pt x="139" y="4"/>
                  <a:pt x="65" y="4"/>
                  <a:pt x="51" y="4"/>
                </a:cubicBezTo>
                <a:cubicBezTo>
                  <a:pt x="7" y="4"/>
                  <a:pt x="0" y="68"/>
                  <a:pt x="21" y="76"/>
                </a:cubicBezTo>
                <a:cubicBezTo>
                  <a:pt x="39" y="84"/>
                  <a:pt x="28" y="98"/>
                  <a:pt x="28" y="98"/>
                </a:cubicBezTo>
                <a:cubicBezTo>
                  <a:pt x="28" y="98"/>
                  <a:pt x="15" y="111"/>
                  <a:pt x="16" y="118"/>
                </a:cubicBezTo>
                <a:cubicBezTo>
                  <a:pt x="16" y="125"/>
                  <a:pt x="21" y="166"/>
                  <a:pt x="21" y="166"/>
                </a:cubicBezTo>
                <a:cubicBezTo>
                  <a:pt x="21" y="166"/>
                  <a:pt x="25" y="203"/>
                  <a:pt x="62" y="203"/>
                </a:cubicBezTo>
                <a:cubicBezTo>
                  <a:pt x="100" y="203"/>
                  <a:pt x="105" y="168"/>
                  <a:pt x="105" y="168"/>
                </a:cubicBezTo>
                <a:cubicBezTo>
                  <a:pt x="105" y="168"/>
                  <a:pt x="105" y="166"/>
                  <a:pt x="105" y="164"/>
                </a:cubicBezTo>
                <a:cubicBezTo>
                  <a:pt x="85" y="164"/>
                  <a:pt x="85" y="164"/>
                  <a:pt x="85" y="164"/>
                </a:cubicBezTo>
                <a:cubicBezTo>
                  <a:pt x="83" y="172"/>
                  <a:pt x="78" y="180"/>
                  <a:pt x="62" y="180"/>
                </a:cubicBezTo>
                <a:cubicBezTo>
                  <a:pt x="37" y="180"/>
                  <a:pt x="40" y="152"/>
                  <a:pt x="40" y="152"/>
                </a:cubicBezTo>
                <a:cubicBezTo>
                  <a:pt x="40" y="152"/>
                  <a:pt x="39" y="122"/>
                  <a:pt x="38" y="116"/>
                </a:cubicBezTo>
                <a:cubicBezTo>
                  <a:pt x="38" y="111"/>
                  <a:pt x="49" y="98"/>
                  <a:pt x="49" y="98"/>
                </a:cubicBezTo>
                <a:cubicBezTo>
                  <a:pt x="49" y="98"/>
                  <a:pt x="58" y="81"/>
                  <a:pt x="44" y="75"/>
                </a:cubicBezTo>
                <a:cubicBezTo>
                  <a:pt x="28" y="68"/>
                  <a:pt x="28" y="20"/>
                  <a:pt x="61" y="20"/>
                </a:cubicBezTo>
                <a:cubicBezTo>
                  <a:pt x="73" y="20"/>
                  <a:pt x="129" y="20"/>
                  <a:pt x="129" y="20"/>
                </a:cubicBezTo>
                <a:cubicBezTo>
                  <a:pt x="129" y="20"/>
                  <a:pt x="161" y="16"/>
                  <a:pt x="161" y="47"/>
                </a:cubicBezTo>
                <a:cubicBezTo>
                  <a:pt x="161" y="73"/>
                  <a:pt x="161" y="73"/>
                  <a:pt x="161" y="73"/>
                </a:cubicBezTo>
                <a:cubicBezTo>
                  <a:pt x="161" y="73"/>
                  <a:pt x="159" y="88"/>
                  <a:pt x="147" y="93"/>
                </a:cubicBezTo>
                <a:cubicBezTo>
                  <a:pt x="142" y="95"/>
                  <a:pt x="135" y="97"/>
                  <a:pt x="126" y="100"/>
                </a:cubicBezTo>
                <a:cubicBezTo>
                  <a:pt x="118" y="101"/>
                  <a:pt x="85" y="112"/>
                  <a:pt x="85" y="126"/>
                </a:cubicBezTo>
                <a:cubicBezTo>
                  <a:pt x="85" y="132"/>
                  <a:pt x="85" y="132"/>
                  <a:pt x="85" y="132"/>
                </a:cubicBezTo>
                <a:cubicBezTo>
                  <a:pt x="109" y="132"/>
                  <a:pt x="109" y="132"/>
                  <a:pt x="109" y="132"/>
                </a:cubicBezTo>
                <a:cubicBezTo>
                  <a:pt x="115" y="123"/>
                  <a:pt x="127" y="119"/>
                  <a:pt x="136" y="117"/>
                </a:cubicBezTo>
                <a:cubicBezTo>
                  <a:pt x="147" y="114"/>
                  <a:pt x="156" y="111"/>
                  <a:pt x="162" y="109"/>
                </a:cubicBezTo>
                <a:cubicBezTo>
                  <a:pt x="178" y="103"/>
                  <a:pt x="181" y="82"/>
                  <a:pt x="181" y="82"/>
                </a:cubicBezTo>
                <a:cubicBezTo>
                  <a:pt x="181" y="82"/>
                  <a:pt x="181" y="79"/>
                  <a:pt x="181" y="40"/>
                </a:cubicBezTo>
                <a:cubicBezTo>
                  <a:pt x="181" y="0"/>
                  <a:pt x="139" y="4"/>
                  <a:pt x="139" y="4"/>
                </a:cubicBezTo>
                <a:close/>
                <a:moveTo>
                  <a:pt x="73" y="160"/>
                </a:moveTo>
                <a:cubicBezTo>
                  <a:pt x="121" y="160"/>
                  <a:pt x="121" y="160"/>
                  <a:pt x="121" y="160"/>
                </a:cubicBezTo>
                <a:cubicBezTo>
                  <a:pt x="121" y="136"/>
                  <a:pt x="121" y="136"/>
                  <a:pt x="121" y="136"/>
                </a:cubicBezTo>
                <a:cubicBezTo>
                  <a:pt x="73" y="136"/>
                  <a:pt x="73" y="136"/>
                  <a:pt x="73" y="136"/>
                </a:cubicBezTo>
                <a:lnTo>
                  <a:pt x="73" y="160"/>
                </a:lnTo>
                <a:close/>
                <a:moveTo>
                  <a:pt x="77" y="148"/>
                </a:moveTo>
                <a:cubicBezTo>
                  <a:pt x="85" y="148"/>
                  <a:pt x="85" y="148"/>
                  <a:pt x="85" y="148"/>
                </a:cubicBezTo>
                <a:cubicBezTo>
                  <a:pt x="85" y="140"/>
                  <a:pt x="85" y="140"/>
                  <a:pt x="85" y="140"/>
                </a:cubicBezTo>
                <a:cubicBezTo>
                  <a:pt x="93" y="140"/>
                  <a:pt x="93" y="140"/>
                  <a:pt x="93" y="140"/>
                </a:cubicBezTo>
                <a:cubicBezTo>
                  <a:pt x="93" y="148"/>
                  <a:pt x="93" y="148"/>
                  <a:pt x="93" y="148"/>
                </a:cubicBezTo>
                <a:cubicBezTo>
                  <a:pt x="101" y="148"/>
                  <a:pt x="101" y="148"/>
                  <a:pt x="101" y="148"/>
                </a:cubicBezTo>
                <a:cubicBezTo>
                  <a:pt x="101" y="140"/>
                  <a:pt x="101" y="140"/>
                  <a:pt x="101" y="140"/>
                </a:cubicBezTo>
                <a:cubicBezTo>
                  <a:pt x="109" y="140"/>
                  <a:pt x="109" y="140"/>
                  <a:pt x="109" y="140"/>
                </a:cubicBezTo>
                <a:cubicBezTo>
                  <a:pt x="109" y="148"/>
                  <a:pt x="109" y="148"/>
                  <a:pt x="109" y="148"/>
                </a:cubicBezTo>
                <a:cubicBezTo>
                  <a:pt x="117" y="148"/>
                  <a:pt x="117" y="148"/>
                  <a:pt x="117" y="148"/>
                </a:cubicBezTo>
                <a:cubicBezTo>
                  <a:pt x="117" y="156"/>
                  <a:pt x="117" y="156"/>
                  <a:pt x="117" y="156"/>
                </a:cubicBezTo>
                <a:cubicBezTo>
                  <a:pt x="109" y="156"/>
                  <a:pt x="109" y="156"/>
                  <a:pt x="109" y="156"/>
                </a:cubicBezTo>
                <a:cubicBezTo>
                  <a:pt x="109" y="148"/>
                  <a:pt x="109" y="148"/>
                  <a:pt x="109" y="148"/>
                </a:cubicBezTo>
                <a:cubicBezTo>
                  <a:pt x="101" y="148"/>
                  <a:pt x="101" y="148"/>
                  <a:pt x="101" y="148"/>
                </a:cubicBezTo>
                <a:cubicBezTo>
                  <a:pt x="101" y="156"/>
                  <a:pt x="101" y="156"/>
                  <a:pt x="101" y="156"/>
                </a:cubicBezTo>
                <a:cubicBezTo>
                  <a:pt x="93" y="156"/>
                  <a:pt x="93" y="156"/>
                  <a:pt x="93" y="156"/>
                </a:cubicBezTo>
                <a:cubicBezTo>
                  <a:pt x="93" y="148"/>
                  <a:pt x="93" y="148"/>
                  <a:pt x="93" y="148"/>
                </a:cubicBezTo>
                <a:cubicBezTo>
                  <a:pt x="85" y="148"/>
                  <a:pt x="85" y="148"/>
                  <a:pt x="85" y="148"/>
                </a:cubicBezTo>
                <a:cubicBezTo>
                  <a:pt x="85" y="156"/>
                  <a:pt x="85" y="156"/>
                  <a:pt x="85" y="156"/>
                </a:cubicBezTo>
                <a:cubicBezTo>
                  <a:pt x="77" y="156"/>
                  <a:pt x="77" y="156"/>
                  <a:pt x="77" y="156"/>
                </a:cubicBezTo>
                <a:lnTo>
                  <a:pt x="77" y="14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7" name="Freeform 105"/>
          <p:cNvSpPr>
            <a:spLocks noEditPoints="1"/>
          </p:cNvSpPr>
          <p:nvPr/>
        </p:nvSpPr>
        <p:spPr bwMode="auto">
          <a:xfrm>
            <a:off x="11021502" y="5891873"/>
            <a:ext cx="252002" cy="355094"/>
          </a:xfrm>
          <a:custGeom>
            <a:avLst/>
            <a:gdLst>
              <a:gd name="T0" fmla="*/ 141 w 141"/>
              <a:gd name="T1" fmla="*/ 189 h 199"/>
              <a:gd name="T2" fmla="*/ 133 w 141"/>
              <a:gd name="T3" fmla="*/ 199 h 199"/>
              <a:gd name="T4" fmla="*/ 9 w 141"/>
              <a:gd name="T5" fmla="*/ 199 h 199"/>
              <a:gd name="T6" fmla="*/ 1 w 141"/>
              <a:gd name="T7" fmla="*/ 189 h 199"/>
              <a:gd name="T8" fmla="*/ 4 w 141"/>
              <a:gd name="T9" fmla="*/ 181 h 199"/>
              <a:gd name="T10" fmla="*/ 1 w 141"/>
              <a:gd name="T11" fmla="*/ 175 h 199"/>
              <a:gd name="T12" fmla="*/ 1 w 141"/>
              <a:gd name="T13" fmla="*/ 174 h 199"/>
              <a:gd name="T14" fmla="*/ 1 w 141"/>
              <a:gd name="T15" fmla="*/ 173 h 199"/>
              <a:gd name="T16" fmla="*/ 7 w 141"/>
              <a:gd name="T17" fmla="*/ 162 h 199"/>
              <a:gd name="T18" fmla="*/ 117 w 141"/>
              <a:gd name="T19" fmla="*/ 126 h 199"/>
              <a:gd name="T20" fmla="*/ 127 w 141"/>
              <a:gd name="T21" fmla="*/ 134 h 199"/>
              <a:gd name="T22" fmla="*/ 121 w 141"/>
              <a:gd name="T23" fmla="*/ 146 h 199"/>
              <a:gd name="T24" fmla="*/ 82 w 141"/>
              <a:gd name="T25" fmla="*/ 158 h 199"/>
              <a:gd name="T26" fmla="*/ 127 w 141"/>
              <a:gd name="T27" fmla="*/ 155 h 199"/>
              <a:gd name="T28" fmla="*/ 135 w 141"/>
              <a:gd name="T29" fmla="*/ 164 h 199"/>
              <a:gd name="T30" fmla="*/ 128 w 141"/>
              <a:gd name="T31" fmla="*/ 175 h 199"/>
              <a:gd name="T32" fmla="*/ 75 w 141"/>
              <a:gd name="T33" fmla="*/ 179 h 199"/>
              <a:gd name="T34" fmla="*/ 133 w 141"/>
              <a:gd name="T35" fmla="*/ 179 h 199"/>
              <a:gd name="T36" fmla="*/ 141 w 141"/>
              <a:gd name="T37" fmla="*/ 189 h 199"/>
              <a:gd name="T38" fmla="*/ 113 w 141"/>
              <a:gd name="T39" fmla="*/ 121 h 199"/>
              <a:gd name="T40" fmla="*/ 15 w 141"/>
              <a:gd name="T41" fmla="*/ 153 h 199"/>
              <a:gd name="T42" fmla="*/ 5 w 141"/>
              <a:gd name="T43" fmla="*/ 145 h 199"/>
              <a:gd name="T44" fmla="*/ 10 w 141"/>
              <a:gd name="T45" fmla="*/ 134 h 199"/>
              <a:gd name="T46" fmla="*/ 109 w 141"/>
              <a:gd name="T47" fmla="*/ 102 h 199"/>
              <a:gd name="T48" fmla="*/ 119 w 141"/>
              <a:gd name="T49" fmla="*/ 110 h 199"/>
              <a:gd name="T50" fmla="*/ 113 w 141"/>
              <a:gd name="T51" fmla="*/ 121 h 199"/>
              <a:gd name="T52" fmla="*/ 54 w 141"/>
              <a:gd name="T53" fmla="*/ 63 h 199"/>
              <a:gd name="T54" fmla="*/ 67 w 141"/>
              <a:gd name="T55" fmla="*/ 107 h 199"/>
              <a:gd name="T56" fmla="*/ 52 w 141"/>
              <a:gd name="T57" fmla="*/ 112 h 199"/>
              <a:gd name="T58" fmla="*/ 39 w 141"/>
              <a:gd name="T59" fmla="*/ 68 h 199"/>
              <a:gd name="T60" fmla="*/ 36 w 141"/>
              <a:gd name="T61" fmla="*/ 68 h 199"/>
              <a:gd name="T62" fmla="*/ 2 w 141"/>
              <a:gd name="T63" fmla="*/ 34 h 199"/>
              <a:gd name="T64" fmla="*/ 36 w 141"/>
              <a:gd name="T65" fmla="*/ 0 h 199"/>
              <a:gd name="T66" fmla="*/ 71 w 141"/>
              <a:gd name="T67" fmla="*/ 34 h 199"/>
              <a:gd name="T68" fmla="*/ 54 w 141"/>
              <a:gd name="T69" fmla="*/ 63 h 199"/>
              <a:gd name="T70" fmla="*/ 42 w 141"/>
              <a:gd name="T71" fmla="*/ 53 h 199"/>
              <a:gd name="T72" fmla="*/ 11 w 141"/>
              <a:gd name="T73" fmla="*/ 26 h 199"/>
              <a:gd name="T74" fmla="*/ 10 w 141"/>
              <a:gd name="T75" fmla="*/ 34 h 199"/>
              <a:gd name="T76" fmla="*/ 36 w 141"/>
              <a:gd name="T77" fmla="*/ 60 h 199"/>
              <a:gd name="T78" fmla="*/ 58 w 141"/>
              <a:gd name="T79" fmla="*/ 48 h 199"/>
              <a:gd name="T80" fmla="*/ 42 w 141"/>
              <a:gd name="T81" fmla="*/ 5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99">
                <a:moveTo>
                  <a:pt x="141" y="189"/>
                </a:moveTo>
                <a:cubicBezTo>
                  <a:pt x="141" y="194"/>
                  <a:pt x="137" y="199"/>
                  <a:pt x="133" y="199"/>
                </a:cubicBezTo>
                <a:cubicBezTo>
                  <a:pt x="9" y="199"/>
                  <a:pt x="9" y="199"/>
                  <a:pt x="9" y="199"/>
                </a:cubicBezTo>
                <a:cubicBezTo>
                  <a:pt x="4" y="199"/>
                  <a:pt x="1" y="194"/>
                  <a:pt x="1" y="189"/>
                </a:cubicBezTo>
                <a:cubicBezTo>
                  <a:pt x="1" y="186"/>
                  <a:pt x="2" y="183"/>
                  <a:pt x="4" y="181"/>
                </a:cubicBezTo>
                <a:cubicBezTo>
                  <a:pt x="2" y="180"/>
                  <a:pt x="1" y="177"/>
                  <a:pt x="1" y="175"/>
                </a:cubicBezTo>
                <a:cubicBezTo>
                  <a:pt x="1" y="175"/>
                  <a:pt x="1" y="174"/>
                  <a:pt x="1" y="174"/>
                </a:cubicBezTo>
                <a:cubicBezTo>
                  <a:pt x="1" y="174"/>
                  <a:pt x="1" y="173"/>
                  <a:pt x="1" y="173"/>
                </a:cubicBezTo>
                <a:cubicBezTo>
                  <a:pt x="0" y="168"/>
                  <a:pt x="2" y="163"/>
                  <a:pt x="7" y="162"/>
                </a:cubicBezTo>
                <a:cubicBezTo>
                  <a:pt x="117" y="126"/>
                  <a:pt x="117" y="126"/>
                  <a:pt x="117" y="126"/>
                </a:cubicBezTo>
                <a:cubicBezTo>
                  <a:pt x="122" y="125"/>
                  <a:pt x="126" y="129"/>
                  <a:pt x="127" y="134"/>
                </a:cubicBezTo>
                <a:cubicBezTo>
                  <a:pt x="128" y="140"/>
                  <a:pt x="126" y="145"/>
                  <a:pt x="121" y="146"/>
                </a:cubicBezTo>
                <a:cubicBezTo>
                  <a:pt x="82" y="158"/>
                  <a:pt x="82" y="158"/>
                  <a:pt x="82" y="158"/>
                </a:cubicBezTo>
                <a:cubicBezTo>
                  <a:pt x="127" y="155"/>
                  <a:pt x="127" y="155"/>
                  <a:pt x="127" y="155"/>
                </a:cubicBezTo>
                <a:cubicBezTo>
                  <a:pt x="131" y="154"/>
                  <a:pt x="135" y="159"/>
                  <a:pt x="135" y="164"/>
                </a:cubicBezTo>
                <a:cubicBezTo>
                  <a:pt x="136" y="170"/>
                  <a:pt x="133" y="174"/>
                  <a:pt x="128" y="175"/>
                </a:cubicBezTo>
                <a:cubicBezTo>
                  <a:pt x="75" y="179"/>
                  <a:pt x="75" y="179"/>
                  <a:pt x="75" y="179"/>
                </a:cubicBezTo>
                <a:cubicBezTo>
                  <a:pt x="133" y="179"/>
                  <a:pt x="133" y="179"/>
                  <a:pt x="133" y="179"/>
                </a:cubicBezTo>
                <a:cubicBezTo>
                  <a:pt x="137" y="179"/>
                  <a:pt x="141" y="183"/>
                  <a:pt x="141" y="189"/>
                </a:cubicBezTo>
                <a:close/>
                <a:moveTo>
                  <a:pt x="113" y="121"/>
                </a:moveTo>
                <a:cubicBezTo>
                  <a:pt x="15" y="153"/>
                  <a:pt x="15" y="153"/>
                  <a:pt x="15" y="153"/>
                </a:cubicBezTo>
                <a:cubicBezTo>
                  <a:pt x="10" y="154"/>
                  <a:pt x="6" y="150"/>
                  <a:pt x="5" y="145"/>
                </a:cubicBezTo>
                <a:cubicBezTo>
                  <a:pt x="3" y="140"/>
                  <a:pt x="6" y="135"/>
                  <a:pt x="10" y="134"/>
                </a:cubicBezTo>
                <a:cubicBezTo>
                  <a:pt x="109" y="102"/>
                  <a:pt x="109" y="102"/>
                  <a:pt x="109" y="102"/>
                </a:cubicBezTo>
                <a:cubicBezTo>
                  <a:pt x="113" y="101"/>
                  <a:pt x="118" y="105"/>
                  <a:pt x="119" y="110"/>
                </a:cubicBezTo>
                <a:cubicBezTo>
                  <a:pt x="120" y="115"/>
                  <a:pt x="117" y="121"/>
                  <a:pt x="113" y="121"/>
                </a:cubicBezTo>
                <a:close/>
                <a:moveTo>
                  <a:pt x="54" y="63"/>
                </a:moveTo>
                <a:cubicBezTo>
                  <a:pt x="67" y="107"/>
                  <a:pt x="67" y="107"/>
                  <a:pt x="67" y="107"/>
                </a:cubicBezTo>
                <a:cubicBezTo>
                  <a:pt x="52" y="112"/>
                  <a:pt x="52" y="112"/>
                  <a:pt x="52" y="112"/>
                </a:cubicBezTo>
                <a:cubicBezTo>
                  <a:pt x="39" y="68"/>
                  <a:pt x="39" y="68"/>
                  <a:pt x="39" y="68"/>
                </a:cubicBezTo>
                <a:cubicBezTo>
                  <a:pt x="38" y="68"/>
                  <a:pt x="37" y="68"/>
                  <a:pt x="36" y="68"/>
                </a:cubicBezTo>
                <a:cubicBezTo>
                  <a:pt x="17" y="68"/>
                  <a:pt x="2" y="53"/>
                  <a:pt x="2" y="34"/>
                </a:cubicBezTo>
                <a:cubicBezTo>
                  <a:pt x="2" y="15"/>
                  <a:pt x="17" y="0"/>
                  <a:pt x="36" y="0"/>
                </a:cubicBezTo>
                <a:cubicBezTo>
                  <a:pt x="55" y="0"/>
                  <a:pt x="71" y="15"/>
                  <a:pt x="71" y="34"/>
                </a:cubicBezTo>
                <a:cubicBezTo>
                  <a:pt x="71" y="46"/>
                  <a:pt x="64" y="57"/>
                  <a:pt x="54" y="63"/>
                </a:cubicBezTo>
                <a:close/>
                <a:moveTo>
                  <a:pt x="42" y="53"/>
                </a:moveTo>
                <a:cubicBezTo>
                  <a:pt x="26" y="53"/>
                  <a:pt x="13" y="41"/>
                  <a:pt x="11" y="26"/>
                </a:cubicBezTo>
                <a:cubicBezTo>
                  <a:pt x="11" y="28"/>
                  <a:pt x="10" y="31"/>
                  <a:pt x="10" y="34"/>
                </a:cubicBezTo>
                <a:cubicBezTo>
                  <a:pt x="10" y="48"/>
                  <a:pt x="22" y="60"/>
                  <a:pt x="36" y="60"/>
                </a:cubicBezTo>
                <a:cubicBezTo>
                  <a:pt x="46" y="60"/>
                  <a:pt x="54" y="55"/>
                  <a:pt x="58" y="48"/>
                </a:cubicBezTo>
                <a:cubicBezTo>
                  <a:pt x="54" y="51"/>
                  <a:pt x="48" y="53"/>
                  <a:pt x="42" y="5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8" name="Freeform 132"/>
          <p:cNvSpPr>
            <a:spLocks noEditPoints="1"/>
          </p:cNvSpPr>
          <p:nvPr/>
        </p:nvSpPr>
        <p:spPr bwMode="auto">
          <a:xfrm>
            <a:off x="5154188" y="5890600"/>
            <a:ext cx="357640" cy="357640"/>
          </a:xfrm>
          <a:custGeom>
            <a:avLst/>
            <a:gdLst>
              <a:gd name="T0" fmla="*/ 162 w 200"/>
              <a:gd name="T1" fmla="*/ 200 h 200"/>
              <a:gd name="T2" fmla="*/ 37 w 200"/>
              <a:gd name="T3" fmla="*/ 200 h 200"/>
              <a:gd name="T4" fmla="*/ 0 w 200"/>
              <a:gd name="T5" fmla="*/ 162 h 200"/>
              <a:gd name="T6" fmla="*/ 0 w 200"/>
              <a:gd name="T7" fmla="*/ 0 h 200"/>
              <a:gd name="T8" fmla="*/ 148 w 200"/>
              <a:gd name="T9" fmla="*/ 0 h 200"/>
              <a:gd name="T10" fmla="*/ 148 w 200"/>
              <a:gd name="T11" fmla="*/ 12 h 200"/>
              <a:gd name="T12" fmla="*/ 176 w 200"/>
              <a:gd name="T13" fmla="*/ 12 h 200"/>
              <a:gd name="T14" fmla="*/ 176 w 200"/>
              <a:gd name="T15" fmla="*/ 12 h 200"/>
              <a:gd name="T16" fmla="*/ 176 w 200"/>
              <a:gd name="T17" fmla="*/ 24 h 200"/>
              <a:gd name="T18" fmla="*/ 187 w 200"/>
              <a:gd name="T19" fmla="*/ 24 h 200"/>
              <a:gd name="T20" fmla="*/ 200 w 200"/>
              <a:gd name="T21" fmla="*/ 24 h 200"/>
              <a:gd name="T22" fmla="*/ 200 w 200"/>
              <a:gd name="T23" fmla="*/ 162 h 200"/>
              <a:gd name="T24" fmla="*/ 162 w 200"/>
              <a:gd name="T25" fmla="*/ 200 h 200"/>
              <a:gd name="T26" fmla="*/ 132 w 200"/>
              <a:gd name="T27" fmla="*/ 16 h 200"/>
              <a:gd name="T28" fmla="*/ 16 w 200"/>
              <a:gd name="T29" fmla="*/ 16 h 200"/>
              <a:gd name="T30" fmla="*/ 16 w 200"/>
              <a:gd name="T31" fmla="*/ 166 h 200"/>
              <a:gd name="T32" fmla="*/ 29 w 200"/>
              <a:gd name="T33" fmla="*/ 180 h 200"/>
              <a:gd name="T34" fmla="*/ 132 w 200"/>
              <a:gd name="T35" fmla="*/ 180 h 200"/>
              <a:gd name="T36" fmla="*/ 132 w 200"/>
              <a:gd name="T37" fmla="*/ 16 h 200"/>
              <a:gd name="T38" fmla="*/ 187 w 200"/>
              <a:gd name="T39" fmla="*/ 36 h 200"/>
              <a:gd name="T40" fmla="*/ 176 w 200"/>
              <a:gd name="T41" fmla="*/ 36 h 200"/>
              <a:gd name="T42" fmla="*/ 176 w 200"/>
              <a:gd name="T43" fmla="*/ 156 h 200"/>
              <a:gd name="T44" fmla="*/ 168 w 200"/>
              <a:gd name="T45" fmla="*/ 162 h 200"/>
              <a:gd name="T46" fmla="*/ 160 w 200"/>
              <a:gd name="T47" fmla="*/ 156 h 200"/>
              <a:gd name="T48" fmla="*/ 160 w 200"/>
              <a:gd name="T49" fmla="*/ 24 h 200"/>
              <a:gd name="T50" fmla="*/ 148 w 200"/>
              <a:gd name="T51" fmla="*/ 24 h 200"/>
              <a:gd name="T52" fmla="*/ 148 w 200"/>
              <a:gd name="T53" fmla="*/ 162 h 200"/>
              <a:gd name="T54" fmla="*/ 168 w 200"/>
              <a:gd name="T55" fmla="*/ 181 h 200"/>
              <a:gd name="T56" fmla="*/ 187 w 200"/>
              <a:gd name="T57" fmla="*/ 162 h 200"/>
              <a:gd name="T58" fmla="*/ 187 w 200"/>
              <a:gd name="T59" fmla="*/ 36 h 200"/>
              <a:gd name="T60" fmla="*/ 36 w 200"/>
              <a:gd name="T61" fmla="*/ 148 h 200"/>
              <a:gd name="T62" fmla="*/ 76 w 200"/>
              <a:gd name="T63" fmla="*/ 148 h 200"/>
              <a:gd name="T64" fmla="*/ 76 w 200"/>
              <a:gd name="T65" fmla="*/ 160 h 200"/>
              <a:gd name="T66" fmla="*/ 36 w 200"/>
              <a:gd name="T67" fmla="*/ 160 h 200"/>
              <a:gd name="T68" fmla="*/ 36 w 200"/>
              <a:gd name="T69" fmla="*/ 148 h 200"/>
              <a:gd name="T70" fmla="*/ 36 w 200"/>
              <a:gd name="T71" fmla="*/ 124 h 200"/>
              <a:gd name="T72" fmla="*/ 87 w 200"/>
              <a:gd name="T73" fmla="*/ 124 h 200"/>
              <a:gd name="T74" fmla="*/ 87 w 200"/>
              <a:gd name="T75" fmla="*/ 136 h 200"/>
              <a:gd name="T76" fmla="*/ 36 w 200"/>
              <a:gd name="T77" fmla="*/ 136 h 200"/>
              <a:gd name="T78" fmla="*/ 36 w 200"/>
              <a:gd name="T79" fmla="*/ 124 h 200"/>
              <a:gd name="T80" fmla="*/ 112 w 200"/>
              <a:gd name="T81" fmla="*/ 136 h 200"/>
              <a:gd name="T82" fmla="*/ 99 w 200"/>
              <a:gd name="T83" fmla="*/ 136 h 200"/>
              <a:gd name="T84" fmla="*/ 99 w 200"/>
              <a:gd name="T85" fmla="*/ 124 h 200"/>
              <a:gd name="T86" fmla="*/ 112 w 200"/>
              <a:gd name="T87" fmla="*/ 124 h 200"/>
              <a:gd name="T88" fmla="*/ 112 w 200"/>
              <a:gd name="T89" fmla="*/ 136 h 200"/>
              <a:gd name="T90" fmla="*/ 87 w 200"/>
              <a:gd name="T91" fmla="*/ 100 h 200"/>
              <a:gd name="T92" fmla="*/ 112 w 200"/>
              <a:gd name="T93" fmla="*/ 100 h 200"/>
              <a:gd name="T94" fmla="*/ 112 w 200"/>
              <a:gd name="T95" fmla="*/ 113 h 200"/>
              <a:gd name="T96" fmla="*/ 87 w 200"/>
              <a:gd name="T97" fmla="*/ 113 h 200"/>
              <a:gd name="T98" fmla="*/ 87 w 200"/>
              <a:gd name="T99" fmla="*/ 100 h 200"/>
              <a:gd name="T100" fmla="*/ 36 w 200"/>
              <a:gd name="T101" fmla="*/ 37 h 200"/>
              <a:gd name="T102" fmla="*/ 112 w 200"/>
              <a:gd name="T103" fmla="*/ 37 h 200"/>
              <a:gd name="T104" fmla="*/ 112 w 200"/>
              <a:gd name="T105" fmla="*/ 88 h 200"/>
              <a:gd name="T106" fmla="*/ 36 w 200"/>
              <a:gd name="T107" fmla="*/ 88 h 200"/>
              <a:gd name="T108" fmla="*/ 36 w 200"/>
              <a:gd name="T109" fmla="*/ 37 h 200"/>
              <a:gd name="T110" fmla="*/ 76 w 200"/>
              <a:gd name="T111" fmla="*/ 113 h 200"/>
              <a:gd name="T112" fmla="*/ 36 w 200"/>
              <a:gd name="T113" fmla="*/ 113 h 200"/>
              <a:gd name="T114" fmla="*/ 36 w 200"/>
              <a:gd name="T115" fmla="*/ 100 h 200"/>
              <a:gd name="T116" fmla="*/ 76 w 200"/>
              <a:gd name="T117" fmla="*/ 100 h 200"/>
              <a:gd name="T118" fmla="*/ 76 w 200"/>
              <a:gd name="T119" fmla="*/ 11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0" h="200">
                <a:moveTo>
                  <a:pt x="162" y="200"/>
                </a:moveTo>
                <a:cubicBezTo>
                  <a:pt x="37" y="200"/>
                  <a:pt x="37" y="200"/>
                  <a:pt x="37" y="200"/>
                </a:cubicBezTo>
                <a:cubicBezTo>
                  <a:pt x="16" y="200"/>
                  <a:pt x="0" y="183"/>
                  <a:pt x="0" y="162"/>
                </a:cubicBezTo>
                <a:cubicBezTo>
                  <a:pt x="0" y="0"/>
                  <a:pt x="0" y="0"/>
                  <a:pt x="0" y="0"/>
                </a:cubicBezTo>
                <a:cubicBezTo>
                  <a:pt x="148" y="0"/>
                  <a:pt x="148" y="0"/>
                  <a:pt x="148" y="0"/>
                </a:cubicBezTo>
                <a:cubicBezTo>
                  <a:pt x="148" y="12"/>
                  <a:pt x="148" y="12"/>
                  <a:pt x="148" y="12"/>
                </a:cubicBezTo>
                <a:cubicBezTo>
                  <a:pt x="176" y="12"/>
                  <a:pt x="176" y="12"/>
                  <a:pt x="176" y="12"/>
                </a:cubicBezTo>
                <a:cubicBezTo>
                  <a:pt x="176" y="12"/>
                  <a:pt x="176" y="12"/>
                  <a:pt x="176" y="12"/>
                </a:cubicBezTo>
                <a:cubicBezTo>
                  <a:pt x="176" y="24"/>
                  <a:pt x="176" y="24"/>
                  <a:pt x="176" y="24"/>
                </a:cubicBezTo>
                <a:cubicBezTo>
                  <a:pt x="187" y="24"/>
                  <a:pt x="187" y="24"/>
                  <a:pt x="187" y="24"/>
                </a:cubicBezTo>
                <a:cubicBezTo>
                  <a:pt x="200" y="24"/>
                  <a:pt x="200" y="24"/>
                  <a:pt x="200" y="24"/>
                </a:cubicBezTo>
                <a:cubicBezTo>
                  <a:pt x="200" y="162"/>
                  <a:pt x="200" y="162"/>
                  <a:pt x="200" y="162"/>
                </a:cubicBezTo>
                <a:cubicBezTo>
                  <a:pt x="200" y="183"/>
                  <a:pt x="182" y="200"/>
                  <a:pt x="162" y="200"/>
                </a:cubicBezTo>
                <a:close/>
                <a:moveTo>
                  <a:pt x="132" y="16"/>
                </a:moveTo>
                <a:cubicBezTo>
                  <a:pt x="16" y="16"/>
                  <a:pt x="16" y="16"/>
                  <a:pt x="16" y="16"/>
                </a:cubicBezTo>
                <a:cubicBezTo>
                  <a:pt x="16" y="166"/>
                  <a:pt x="16" y="166"/>
                  <a:pt x="16" y="166"/>
                </a:cubicBezTo>
                <a:cubicBezTo>
                  <a:pt x="16" y="173"/>
                  <a:pt x="22" y="180"/>
                  <a:pt x="29" y="180"/>
                </a:cubicBezTo>
                <a:cubicBezTo>
                  <a:pt x="132" y="180"/>
                  <a:pt x="132" y="180"/>
                  <a:pt x="132" y="180"/>
                </a:cubicBezTo>
                <a:lnTo>
                  <a:pt x="132" y="16"/>
                </a:lnTo>
                <a:close/>
                <a:moveTo>
                  <a:pt x="187" y="36"/>
                </a:moveTo>
                <a:cubicBezTo>
                  <a:pt x="176" y="36"/>
                  <a:pt x="176" y="36"/>
                  <a:pt x="176" y="36"/>
                </a:cubicBezTo>
                <a:cubicBezTo>
                  <a:pt x="176" y="156"/>
                  <a:pt x="176" y="156"/>
                  <a:pt x="176" y="156"/>
                </a:cubicBezTo>
                <a:cubicBezTo>
                  <a:pt x="176" y="160"/>
                  <a:pt x="171" y="162"/>
                  <a:pt x="168" y="162"/>
                </a:cubicBezTo>
                <a:cubicBezTo>
                  <a:pt x="165" y="162"/>
                  <a:pt x="160" y="160"/>
                  <a:pt x="160" y="156"/>
                </a:cubicBezTo>
                <a:cubicBezTo>
                  <a:pt x="160" y="24"/>
                  <a:pt x="160" y="24"/>
                  <a:pt x="160" y="24"/>
                </a:cubicBezTo>
                <a:cubicBezTo>
                  <a:pt x="148" y="24"/>
                  <a:pt x="148" y="24"/>
                  <a:pt x="148" y="24"/>
                </a:cubicBezTo>
                <a:cubicBezTo>
                  <a:pt x="148" y="162"/>
                  <a:pt x="148" y="162"/>
                  <a:pt x="148" y="162"/>
                </a:cubicBezTo>
                <a:cubicBezTo>
                  <a:pt x="148" y="173"/>
                  <a:pt x="158" y="181"/>
                  <a:pt x="168" y="181"/>
                </a:cubicBezTo>
                <a:cubicBezTo>
                  <a:pt x="178" y="181"/>
                  <a:pt x="187" y="173"/>
                  <a:pt x="187" y="162"/>
                </a:cubicBezTo>
                <a:lnTo>
                  <a:pt x="187" y="36"/>
                </a:lnTo>
                <a:close/>
                <a:moveTo>
                  <a:pt x="36" y="148"/>
                </a:moveTo>
                <a:cubicBezTo>
                  <a:pt x="76" y="148"/>
                  <a:pt x="76" y="148"/>
                  <a:pt x="76" y="148"/>
                </a:cubicBezTo>
                <a:cubicBezTo>
                  <a:pt x="76" y="160"/>
                  <a:pt x="76" y="160"/>
                  <a:pt x="76" y="160"/>
                </a:cubicBezTo>
                <a:cubicBezTo>
                  <a:pt x="36" y="160"/>
                  <a:pt x="36" y="160"/>
                  <a:pt x="36" y="160"/>
                </a:cubicBezTo>
                <a:lnTo>
                  <a:pt x="36" y="148"/>
                </a:lnTo>
                <a:close/>
                <a:moveTo>
                  <a:pt x="36" y="124"/>
                </a:moveTo>
                <a:cubicBezTo>
                  <a:pt x="87" y="124"/>
                  <a:pt x="87" y="124"/>
                  <a:pt x="87" y="124"/>
                </a:cubicBezTo>
                <a:cubicBezTo>
                  <a:pt x="87" y="136"/>
                  <a:pt x="87" y="136"/>
                  <a:pt x="87" y="136"/>
                </a:cubicBezTo>
                <a:cubicBezTo>
                  <a:pt x="36" y="136"/>
                  <a:pt x="36" y="136"/>
                  <a:pt x="36" y="136"/>
                </a:cubicBezTo>
                <a:lnTo>
                  <a:pt x="36" y="124"/>
                </a:lnTo>
                <a:close/>
                <a:moveTo>
                  <a:pt x="112" y="136"/>
                </a:moveTo>
                <a:cubicBezTo>
                  <a:pt x="99" y="136"/>
                  <a:pt x="99" y="136"/>
                  <a:pt x="99" y="136"/>
                </a:cubicBezTo>
                <a:cubicBezTo>
                  <a:pt x="99" y="124"/>
                  <a:pt x="99" y="124"/>
                  <a:pt x="99" y="124"/>
                </a:cubicBezTo>
                <a:cubicBezTo>
                  <a:pt x="112" y="124"/>
                  <a:pt x="112" y="124"/>
                  <a:pt x="112" y="124"/>
                </a:cubicBezTo>
                <a:lnTo>
                  <a:pt x="112" y="136"/>
                </a:lnTo>
                <a:close/>
                <a:moveTo>
                  <a:pt x="87" y="100"/>
                </a:moveTo>
                <a:cubicBezTo>
                  <a:pt x="112" y="100"/>
                  <a:pt x="112" y="100"/>
                  <a:pt x="112" y="100"/>
                </a:cubicBezTo>
                <a:cubicBezTo>
                  <a:pt x="112" y="113"/>
                  <a:pt x="112" y="113"/>
                  <a:pt x="112" y="113"/>
                </a:cubicBezTo>
                <a:cubicBezTo>
                  <a:pt x="87" y="113"/>
                  <a:pt x="87" y="113"/>
                  <a:pt x="87" y="113"/>
                </a:cubicBezTo>
                <a:lnTo>
                  <a:pt x="87" y="100"/>
                </a:lnTo>
                <a:close/>
                <a:moveTo>
                  <a:pt x="36" y="37"/>
                </a:moveTo>
                <a:cubicBezTo>
                  <a:pt x="112" y="37"/>
                  <a:pt x="112" y="37"/>
                  <a:pt x="112" y="37"/>
                </a:cubicBezTo>
                <a:cubicBezTo>
                  <a:pt x="112" y="88"/>
                  <a:pt x="112" y="88"/>
                  <a:pt x="112" y="88"/>
                </a:cubicBezTo>
                <a:cubicBezTo>
                  <a:pt x="36" y="88"/>
                  <a:pt x="36" y="88"/>
                  <a:pt x="36" y="88"/>
                </a:cubicBezTo>
                <a:lnTo>
                  <a:pt x="36" y="37"/>
                </a:lnTo>
                <a:close/>
                <a:moveTo>
                  <a:pt x="76" y="113"/>
                </a:moveTo>
                <a:cubicBezTo>
                  <a:pt x="36" y="113"/>
                  <a:pt x="36" y="113"/>
                  <a:pt x="36" y="113"/>
                </a:cubicBezTo>
                <a:cubicBezTo>
                  <a:pt x="36" y="100"/>
                  <a:pt x="36" y="100"/>
                  <a:pt x="36" y="100"/>
                </a:cubicBezTo>
                <a:cubicBezTo>
                  <a:pt x="76" y="100"/>
                  <a:pt x="76" y="100"/>
                  <a:pt x="76" y="100"/>
                </a:cubicBezTo>
                <a:lnTo>
                  <a:pt x="76" y="11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09" name="Freeform 133"/>
          <p:cNvSpPr>
            <a:spLocks noEditPoints="1"/>
          </p:cNvSpPr>
          <p:nvPr/>
        </p:nvSpPr>
        <p:spPr bwMode="auto">
          <a:xfrm>
            <a:off x="5868664" y="5893146"/>
            <a:ext cx="365276" cy="352548"/>
          </a:xfrm>
          <a:custGeom>
            <a:avLst/>
            <a:gdLst>
              <a:gd name="T0" fmla="*/ 113 w 205"/>
              <a:gd name="T1" fmla="*/ 114 h 197"/>
              <a:gd name="T2" fmla="*/ 36 w 205"/>
              <a:gd name="T3" fmla="*/ 191 h 197"/>
              <a:gd name="T4" fmla="*/ 14 w 205"/>
              <a:gd name="T5" fmla="*/ 191 h 197"/>
              <a:gd name="T6" fmla="*/ 14 w 205"/>
              <a:gd name="T7" fmla="*/ 169 h 197"/>
              <a:gd name="T8" fmla="*/ 20 w 205"/>
              <a:gd name="T9" fmla="*/ 164 h 197"/>
              <a:gd name="T10" fmla="*/ 3 w 205"/>
              <a:gd name="T11" fmla="*/ 147 h 197"/>
              <a:gd name="T12" fmla="*/ 3 w 205"/>
              <a:gd name="T13" fmla="*/ 136 h 197"/>
              <a:gd name="T14" fmla="*/ 14 w 205"/>
              <a:gd name="T15" fmla="*/ 136 h 197"/>
              <a:gd name="T16" fmla="*/ 31 w 205"/>
              <a:gd name="T17" fmla="*/ 153 h 197"/>
              <a:gd name="T18" fmla="*/ 36 w 205"/>
              <a:gd name="T19" fmla="*/ 147 h 197"/>
              <a:gd name="T20" fmla="*/ 30 w 205"/>
              <a:gd name="T21" fmla="*/ 141 h 197"/>
              <a:gd name="T22" fmla="*/ 30 w 205"/>
              <a:gd name="T23" fmla="*/ 131 h 197"/>
              <a:gd name="T24" fmla="*/ 41 w 205"/>
              <a:gd name="T25" fmla="*/ 131 h 197"/>
              <a:gd name="T26" fmla="*/ 47 w 205"/>
              <a:gd name="T27" fmla="*/ 136 h 197"/>
              <a:gd name="T28" fmla="*/ 52 w 205"/>
              <a:gd name="T29" fmla="*/ 131 h 197"/>
              <a:gd name="T30" fmla="*/ 36 w 205"/>
              <a:gd name="T31" fmla="*/ 114 h 197"/>
              <a:gd name="T32" fmla="*/ 36 w 205"/>
              <a:gd name="T33" fmla="*/ 103 h 197"/>
              <a:gd name="T34" fmla="*/ 46 w 205"/>
              <a:gd name="T35" fmla="*/ 103 h 197"/>
              <a:gd name="T36" fmla="*/ 63 w 205"/>
              <a:gd name="T37" fmla="*/ 120 h 197"/>
              <a:gd name="T38" fmla="*/ 91 w 205"/>
              <a:gd name="T39" fmla="*/ 92 h 197"/>
              <a:gd name="T40" fmla="*/ 87 w 205"/>
              <a:gd name="T41" fmla="*/ 20 h 197"/>
              <a:gd name="T42" fmla="*/ 172 w 205"/>
              <a:gd name="T43" fmla="*/ 33 h 197"/>
              <a:gd name="T44" fmla="*/ 185 w 205"/>
              <a:gd name="T45" fmla="*/ 118 h 197"/>
              <a:gd name="T46" fmla="*/ 113 w 205"/>
              <a:gd name="T47" fmla="*/ 114 h 197"/>
              <a:gd name="T48" fmla="*/ 155 w 205"/>
              <a:gd name="T49" fmla="*/ 50 h 197"/>
              <a:gd name="T50" fmla="*/ 120 w 205"/>
              <a:gd name="T51" fmla="*/ 41 h 197"/>
              <a:gd name="T52" fmla="*/ 128 w 205"/>
              <a:gd name="T53" fmla="*/ 77 h 197"/>
              <a:gd name="T54" fmla="*/ 164 w 205"/>
              <a:gd name="T55" fmla="*/ 85 h 197"/>
              <a:gd name="T56" fmla="*/ 155 w 205"/>
              <a:gd name="T57" fmla="*/ 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197">
                <a:moveTo>
                  <a:pt x="113" y="114"/>
                </a:moveTo>
                <a:cubicBezTo>
                  <a:pt x="36" y="191"/>
                  <a:pt x="36" y="191"/>
                  <a:pt x="36" y="191"/>
                </a:cubicBezTo>
                <a:cubicBezTo>
                  <a:pt x="30" y="197"/>
                  <a:pt x="20" y="197"/>
                  <a:pt x="14" y="191"/>
                </a:cubicBezTo>
                <a:cubicBezTo>
                  <a:pt x="8" y="185"/>
                  <a:pt x="8" y="175"/>
                  <a:pt x="14" y="169"/>
                </a:cubicBezTo>
                <a:cubicBezTo>
                  <a:pt x="20" y="164"/>
                  <a:pt x="20" y="164"/>
                  <a:pt x="20" y="164"/>
                </a:cubicBezTo>
                <a:cubicBezTo>
                  <a:pt x="3" y="147"/>
                  <a:pt x="3" y="147"/>
                  <a:pt x="3" y="147"/>
                </a:cubicBezTo>
                <a:cubicBezTo>
                  <a:pt x="0" y="144"/>
                  <a:pt x="0" y="139"/>
                  <a:pt x="3" y="136"/>
                </a:cubicBezTo>
                <a:cubicBezTo>
                  <a:pt x="6" y="133"/>
                  <a:pt x="11" y="133"/>
                  <a:pt x="14" y="136"/>
                </a:cubicBezTo>
                <a:cubicBezTo>
                  <a:pt x="31" y="153"/>
                  <a:pt x="31" y="153"/>
                  <a:pt x="31" y="153"/>
                </a:cubicBezTo>
                <a:cubicBezTo>
                  <a:pt x="36" y="147"/>
                  <a:pt x="36" y="147"/>
                  <a:pt x="36" y="147"/>
                </a:cubicBezTo>
                <a:cubicBezTo>
                  <a:pt x="30" y="141"/>
                  <a:pt x="30" y="141"/>
                  <a:pt x="30" y="141"/>
                </a:cubicBezTo>
                <a:cubicBezTo>
                  <a:pt x="27" y="138"/>
                  <a:pt x="27" y="134"/>
                  <a:pt x="30" y="131"/>
                </a:cubicBezTo>
                <a:cubicBezTo>
                  <a:pt x="33" y="128"/>
                  <a:pt x="38" y="128"/>
                  <a:pt x="41" y="131"/>
                </a:cubicBezTo>
                <a:cubicBezTo>
                  <a:pt x="47" y="136"/>
                  <a:pt x="47" y="136"/>
                  <a:pt x="47" y="136"/>
                </a:cubicBezTo>
                <a:cubicBezTo>
                  <a:pt x="52" y="131"/>
                  <a:pt x="52" y="131"/>
                  <a:pt x="52" y="131"/>
                </a:cubicBezTo>
                <a:cubicBezTo>
                  <a:pt x="36" y="114"/>
                  <a:pt x="36" y="114"/>
                  <a:pt x="36" y="114"/>
                </a:cubicBezTo>
                <a:cubicBezTo>
                  <a:pt x="33" y="111"/>
                  <a:pt x="33" y="106"/>
                  <a:pt x="36" y="103"/>
                </a:cubicBezTo>
                <a:cubicBezTo>
                  <a:pt x="39" y="100"/>
                  <a:pt x="43" y="100"/>
                  <a:pt x="46" y="103"/>
                </a:cubicBezTo>
                <a:cubicBezTo>
                  <a:pt x="63" y="120"/>
                  <a:pt x="63" y="120"/>
                  <a:pt x="63" y="120"/>
                </a:cubicBezTo>
                <a:cubicBezTo>
                  <a:pt x="91" y="92"/>
                  <a:pt x="91" y="92"/>
                  <a:pt x="91" y="92"/>
                </a:cubicBezTo>
                <a:cubicBezTo>
                  <a:pt x="73" y="67"/>
                  <a:pt x="71" y="36"/>
                  <a:pt x="87" y="20"/>
                </a:cubicBezTo>
                <a:cubicBezTo>
                  <a:pt x="107" y="0"/>
                  <a:pt x="145" y="6"/>
                  <a:pt x="172" y="33"/>
                </a:cubicBezTo>
                <a:cubicBezTo>
                  <a:pt x="199" y="60"/>
                  <a:pt x="205" y="98"/>
                  <a:pt x="185" y="118"/>
                </a:cubicBezTo>
                <a:cubicBezTo>
                  <a:pt x="169" y="134"/>
                  <a:pt x="138" y="132"/>
                  <a:pt x="113" y="114"/>
                </a:cubicBezTo>
                <a:close/>
                <a:moveTo>
                  <a:pt x="155" y="50"/>
                </a:moveTo>
                <a:cubicBezTo>
                  <a:pt x="143" y="38"/>
                  <a:pt x="127" y="34"/>
                  <a:pt x="120" y="41"/>
                </a:cubicBezTo>
                <a:cubicBezTo>
                  <a:pt x="113" y="49"/>
                  <a:pt x="116" y="65"/>
                  <a:pt x="128" y="77"/>
                </a:cubicBezTo>
                <a:cubicBezTo>
                  <a:pt x="140" y="89"/>
                  <a:pt x="156" y="92"/>
                  <a:pt x="164" y="85"/>
                </a:cubicBezTo>
                <a:cubicBezTo>
                  <a:pt x="171" y="77"/>
                  <a:pt x="167" y="62"/>
                  <a:pt x="155" y="5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0" name="Freeform 134"/>
          <p:cNvSpPr>
            <a:spLocks noEditPoints="1"/>
          </p:cNvSpPr>
          <p:nvPr/>
        </p:nvSpPr>
        <p:spPr bwMode="auto">
          <a:xfrm>
            <a:off x="6607307" y="5961874"/>
            <a:ext cx="355094" cy="215093"/>
          </a:xfrm>
          <a:custGeom>
            <a:avLst/>
            <a:gdLst>
              <a:gd name="T0" fmla="*/ 155 w 199"/>
              <a:gd name="T1" fmla="*/ 65 h 121"/>
              <a:gd name="T2" fmla="*/ 103 w 199"/>
              <a:gd name="T3" fmla="*/ 43 h 121"/>
              <a:gd name="T4" fmla="*/ 45 w 199"/>
              <a:gd name="T5" fmla="*/ 65 h 121"/>
              <a:gd name="T6" fmla="*/ 29 w 199"/>
              <a:gd name="T7" fmla="*/ 58 h 121"/>
              <a:gd name="T8" fmla="*/ 29 w 199"/>
              <a:gd name="T9" fmla="*/ 78 h 121"/>
              <a:gd name="T10" fmla="*/ 33 w 199"/>
              <a:gd name="T11" fmla="*/ 84 h 121"/>
              <a:gd name="T12" fmla="*/ 29 w 199"/>
              <a:gd name="T13" fmla="*/ 90 h 121"/>
              <a:gd name="T14" fmla="*/ 33 w 199"/>
              <a:gd name="T15" fmla="*/ 112 h 121"/>
              <a:gd name="T16" fmla="*/ 19 w 199"/>
              <a:gd name="T17" fmla="*/ 112 h 121"/>
              <a:gd name="T18" fmla="*/ 24 w 199"/>
              <a:gd name="T19" fmla="*/ 90 h 121"/>
              <a:gd name="T20" fmla="*/ 20 w 199"/>
              <a:gd name="T21" fmla="*/ 84 h 121"/>
              <a:gd name="T22" fmla="*/ 24 w 199"/>
              <a:gd name="T23" fmla="*/ 78 h 121"/>
              <a:gd name="T24" fmla="*/ 24 w 199"/>
              <a:gd name="T25" fmla="*/ 56 h 121"/>
              <a:gd name="T26" fmla="*/ 0 w 199"/>
              <a:gd name="T27" fmla="*/ 46 h 121"/>
              <a:gd name="T28" fmla="*/ 104 w 199"/>
              <a:gd name="T29" fmla="*/ 0 h 121"/>
              <a:gd name="T30" fmla="*/ 199 w 199"/>
              <a:gd name="T31" fmla="*/ 47 h 121"/>
              <a:gd name="T32" fmla="*/ 155 w 199"/>
              <a:gd name="T33" fmla="*/ 65 h 121"/>
              <a:gd name="T34" fmla="*/ 102 w 199"/>
              <a:gd name="T35" fmla="*/ 54 h 121"/>
              <a:gd name="T36" fmla="*/ 149 w 199"/>
              <a:gd name="T37" fmla="*/ 70 h 121"/>
              <a:gd name="T38" fmla="*/ 149 w 199"/>
              <a:gd name="T39" fmla="*/ 108 h 121"/>
              <a:gd name="T40" fmla="*/ 99 w 199"/>
              <a:gd name="T41" fmla="*/ 121 h 121"/>
              <a:gd name="T42" fmla="*/ 56 w 199"/>
              <a:gd name="T43" fmla="*/ 108 h 121"/>
              <a:gd name="T44" fmla="*/ 56 w 199"/>
              <a:gd name="T45" fmla="*/ 70 h 121"/>
              <a:gd name="T46" fmla="*/ 102 w 199"/>
              <a:gd name="T47" fmla="*/ 54 h 121"/>
              <a:gd name="T48" fmla="*/ 101 w 199"/>
              <a:gd name="T49" fmla="*/ 114 h 121"/>
              <a:gd name="T50" fmla="*/ 139 w 199"/>
              <a:gd name="T51" fmla="*/ 104 h 121"/>
              <a:gd name="T52" fmla="*/ 101 w 199"/>
              <a:gd name="T53" fmla="*/ 95 h 121"/>
              <a:gd name="T54" fmla="*/ 63 w 199"/>
              <a:gd name="T55" fmla="*/ 104 h 121"/>
              <a:gd name="T56" fmla="*/ 101 w 199"/>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21">
                <a:moveTo>
                  <a:pt x="155" y="65"/>
                </a:moveTo>
                <a:cubicBezTo>
                  <a:pt x="155" y="65"/>
                  <a:pt x="133" y="43"/>
                  <a:pt x="103" y="43"/>
                </a:cubicBezTo>
                <a:cubicBezTo>
                  <a:pt x="74" y="43"/>
                  <a:pt x="45" y="65"/>
                  <a:pt x="45" y="65"/>
                </a:cubicBezTo>
                <a:cubicBezTo>
                  <a:pt x="29" y="58"/>
                  <a:pt x="29" y="58"/>
                  <a:pt x="29" y="58"/>
                </a:cubicBezTo>
                <a:cubicBezTo>
                  <a:pt x="29" y="78"/>
                  <a:pt x="29" y="78"/>
                  <a:pt x="29" y="78"/>
                </a:cubicBezTo>
                <a:cubicBezTo>
                  <a:pt x="31" y="79"/>
                  <a:pt x="33" y="81"/>
                  <a:pt x="33" y="84"/>
                </a:cubicBezTo>
                <a:cubicBezTo>
                  <a:pt x="33" y="87"/>
                  <a:pt x="31" y="89"/>
                  <a:pt x="29" y="90"/>
                </a:cubicBezTo>
                <a:cubicBezTo>
                  <a:pt x="33" y="112"/>
                  <a:pt x="33" y="112"/>
                  <a:pt x="33" y="112"/>
                </a:cubicBezTo>
                <a:cubicBezTo>
                  <a:pt x="19" y="112"/>
                  <a:pt x="19" y="112"/>
                  <a:pt x="19" y="112"/>
                </a:cubicBezTo>
                <a:cubicBezTo>
                  <a:pt x="24" y="90"/>
                  <a:pt x="24" y="90"/>
                  <a:pt x="24" y="90"/>
                </a:cubicBezTo>
                <a:cubicBezTo>
                  <a:pt x="22" y="89"/>
                  <a:pt x="20" y="87"/>
                  <a:pt x="20" y="84"/>
                </a:cubicBezTo>
                <a:cubicBezTo>
                  <a:pt x="20" y="81"/>
                  <a:pt x="22" y="79"/>
                  <a:pt x="24" y="78"/>
                </a:cubicBezTo>
                <a:cubicBezTo>
                  <a:pt x="24" y="56"/>
                  <a:pt x="24" y="56"/>
                  <a:pt x="24" y="56"/>
                </a:cubicBezTo>
                <a:cubicBezTo>
                  <a:pt x="0" y="46"/>
                  <a:pt x="0" y="46"/>
                  <a:pt x="0" y="46"/>
                </a:cubicBezTo>
                <a:cubicBezTo>
                  <a:pt x="104" y="0"/>
                  <a:pt x="104" y="0"/>
                  <a:pt x="104" y="0"/>
                </a:cubicBezTo>
                <a:cubicBezTo>
                  <a:pt x="199" y="47"/>
                  <a:pt x="199" y="47"/>
                  <a:pt x="199" y="47"/>
                </a:cubicBezTo>
                <a:lnTo>
                  <a:pt x="155" y="65"/>
                </a:lnTo>
                <a:close/>
                <a:moveTo>
                  <a:pt x="102" y="54"/>
                </a:moveTo>
                <a:cubicBezTo>
                  <a:pt x="132" y="54"/>
                  <a:pt x="149" y="70"/>
                  <a:pt x="149" y="70"/>
                </a:cubicBezTo>
                <a:cubicBezTo>
                  <a:pt x="149" y="108"/>
                  <a:pt x="149" y="108"/>
                  <a:pt x="149" y="108"/>
                </a:cubicBezTo>
                <a:cubicBezTo>
                  <a:pt x="149" y="108"/>
                  <a:pt x="131" y="121"/>
                  <a:pt x="99" y="121"/>
                </a:cubicBezTo>
                <a:cubicBezTo>
                  <a:pt x="68" y="121"/>
                  <a:pt x="56" y="108"/>
                  <a:pt x="56" y="108"/>
                </a:cubicBezTo>
                <a:cubicBezTo>
                  <a:pt x="56" y="70"/>
                  <a:pt x="56" y="70"/>
                  <a:pt x="56" y="70"/>
                </a:cubicBezTo>
                <a:cubicBezTo>
                  <a:pt x="56" y="70"/>
                  <a:pt x="72" y="54"/>
                  <a:pt x="102" y="54"/>
                </a:cubicBezTo>
                <a:close/>
                <a:moveTo>
                  <a:pt x="101" y="114"/>
                </a:moveTo>
                <a:cubicBezTo>
                  <a:pt x="122" y="114"/>
                  <a:pt x="139" y="110"/>
                  <a:pt x="139" y="104"/>
                </a:cubicBezTo>
                <a:cubicBezTo>
                  <a:pt x="139" y="99"/>
                  <a:pt x="122" y="95"/>
                  <a:pt x="101" y="95"/>
                </a:cubicBezTo>
                <a:cubicBezTo>
                  <a:pt x="80" y="95"/>
                  <a:pt x="63" y="99"/>
                  <a:pt x="63" y="104"/>
                </a:cubicBezTo>
                <a:cubicBezTo>
                  <a:pt x="63" y="110"/>
                  <a:pt x="80" y="114"/>
                  <a:pt x="101" y="11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1" name="Freeform 135"/>
          <p:cNvSpPr>
            <a:spLocks noEditPoints="1"/>
          </p:cNvSpPr>
          <p:nvPr/>
        </p:nvSpPr>
        <p:spPr bwMode="auto">
          <a:xfrm>
            <a:off x="7342595" y="5890600"/>
            <a:ext cx="339822" cy="357640"/>
          </a:xfrm>
          <a:custGeom>
            <a:avLst/>
            <a:gdLst>
              <a:gd name="T0" fmla="*/ 95 w 190"/>
              <a:gd name="T1" fmla="*/ 200 h 200"/>
              <a:gd name="T2" fmla="*/ 0 w 190"/>
              <a:gd name="T3" fmla="*/ 118 h 200"/>
              <a:gd name="T4" fmla="*/ 7 w 190"/>
              <a:gd name="T5" fmla="*/ 56 h 200"/>
              <a:gd name="T6" fmla="*/ 54 w 190"/>
              <a:gd name="T7" fmla="*/ 56 h 200"/>
              <a:gd name="T8" fmla="*/ 49 w 190"/>
              <a:gd name="T9" fmla="*/ 116 h 200"/>
              <a:gd name="T10" fmla="*/ 95 w 190"/>
              <a:gd name="T11" fmla="*/ 150 h 200"/>
              <a:gd name="T12" fmla="*/ 141 w 190"/>
              <a:gd name="T13" fmla="*/ 116 h 200"/>
              <a:gd name="T14" fmla="*/ 136 w 190"/>
              <a:gd name="T15" fmla="*/ 56 h 200"/>
              <a:gd name="T16" fmla="*/ 183 w 190"/>
              <a:gd name="T17" fmla="*/ 56 h 200"/>
              <a:gd name="T18" fmla="*/ 190 w 190"/>
              <a:gd name="T19" fmla="*/ 118 h 200"/>
              <a:gd name="T20" fmla="*/ 95 w 190"/>
              <a:gd name="T21" fmla="*/ 200 h 200"/>
              <a:gd name="T22" fmla="*/ 127 w 190"/>
              <a:gd name="T23" fmla="*/ 0 h 200"/>
              <a:gd name="T24" fmla="*/ 172 w 190"/>
              <a:gd name="T25" fmla="*/ 0 h 200"/>
              <a:gd name="T26" fmla="*/ 181 w 190"/>
              <a:gd name="T27" fmla="*/ 48 h 200"/>
              <a:gd name="T28" fmla="*/ 135 w 190"/>
              <a:gd name="T29" fmla="*/ 48 h 200"/>
              <a:gd name="T30" fmla="*/ 127 w 190"/>
              <a:gd name="T31" fmla="*/ 0 h 200"/>
              <a:gd name="T32" fmla="*/ 63 w 190"/>
              <a:gd name="T33" fmla="*/ 0 h 200"/>
              <a:gd name="T34" fmla="*/ 55 w 190"/>
              <a:gd name="T35" fmla="*/ 48 h 200"/>
              <a:gd name="T36" fmla="*/ 9 w 190"/>
              <a:gd name="T37" fmla="*/ 48 h 200"/>
              <a:gd name="T38" fmla="*/ 18 w 190"/>
              <a:gd name="T39" fmla="*/ 0 h 200"/>
              <a:gd name="T40" fmla="*/ 63 w 190"/>
              <a:gd name="T4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200">
                <a:moveTo>
                  <a:pt x="95" y="200"/>
                </a:moveTo>
                <a:cubicBezTo>
                  <a:pt x="20" y="200"/>
                  <a:pt x="0" y="159"/>
                  <a:pt x="0" y="118"/>
                </a:cubicBezTo>
                <a:cubicBezTo>
                  <a:pt x="0" y="100"/>
                  <a:pt x="3" y="78"/>
                  <a:pt x="7" y="56"/>
                </a:cubicBezTo>
                <a:cubicBezTo>
                  <a:pt x="54" y="56"/>
                  <a:pt x="54" y="56"/>
                  <a:pt x="54" y="56"/>
                </a:cubicBezTo>
                <a:cubicBezTo>
                  <a:pt x="51" y="75"/>
                  <a:pt x="49" y="95"/>
                  <a:pt x="49" y="116"/>
                </a:cubicBezTo>
                <a:cubicBezTo>
                  <a:pt x="53" y="136"/>
                  <a:pt x="80" y="150"/>
                  <a:pt x="95" y="150"/>
                </a:cubicBezTo>
                <a:cubicBezTo>
                  <a:pt x="111" y="150"/>
                  <a:pt x="137" y="136"/>
                  <a:pt x="141" y="116"/>
                </a:cubicBezTo>
                <a:cubicBezTo>
                  <a:pt x="141" y="95"/>
                  <a:pt x="139" y="75"/>
                  <a:pt x="136" y="56"/>
                </a:cubicBezTo>
                <a:cubicBezTo>
                  <a:pt x="183" y="56"/>
                  <a:pt x="183" y="56"/>
                  <a:pt x="183" y="56"/>
                </a:cubicBezTo>
                <a:cubicBezTo>
                  <a:pt x="187" y="78"/>
                  <a:pt x="190" y="101"/>
                  <a:pt x="190" y="118"/>
                </a:cubicBezTo>
                <a:cubicBezTo>
                  <a:pt x="190" y="159"/>
                  <a:pt x="166" y="200"/>
                  <a:pt x="95" y="200"/>
                </a:cubicBezTo>
                <a:close/>
                <a:moveTo>
                  <a:pt x="127" y="0"/>
                </a:moveTo>
                <a:cubicBezTo>
                  <a:pt x="172" y="0"/>
                  <a:pt x="172" y="0"/>
                  <a:pt x="172" y="0"/>
                </a:cubicBezTo>
                <a:cubicBezTo>
                  <a:pt x="172" y="0"/>
                  <a:pt x="176" y="23"/>
                  <a:pt x="181" y="48"/>
                </a:cubicBezTo>
                <a:cubicBezTo>
                  <a:pt x="135" y="48"/>
                  <a:pt x="135" y="48"/>
                  <a:pt x="135" y="48"/>
                </a:cubicBezTo>
                <a:cubicBezTo>
                  <a:pt x="131" y="22"/>
                  <a:pt x="127" y="0"/>
                  <a:pt x="127" y="0"/>
                </a:cubicBezTo>
                <a:close/>
                <a:moveTo>
                  <a:pt x="63" y="0"/>
                </a:moveTo>
                <a:cubicBezTo>
                  <a:pt x="63" y="0"/>
                  <a:pt x="59" y="22"/>
                  <a:pt x="55" y="48"/>
                </a:cubicBezTo>
                <a:cubicBezTo>
                  <a:pt x="9" y="48"/>
                  <a:pt x="9" y="48"/>
                  <a:pt x="9" y="48"/>
                </a:cubicBezTo>
                <a:cubicBezTo>
                  <a:pt x="13" y="23"/>
                  <a:pt x="18" y="0"/>
                  <a:pt x="18" y="0"/>
                </a:cubicBezTo>
                <a:lnTo>
                  <a:pt x="63"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2" name="Freeform 136"/>
          <p:cNvSpPr>
            <a:spLocks noEditPoints="1"/>
          </p:cNvSpPr>
          <p:nvPr/>
        </p:nvSpPr>
        <p:spPr bwMode="auto">
          <a:xfrm>
            <a:off x="8080695" y="5892510"/>
            <a:ext cx="333457" cy="353820"/>
          </a:xfrm>
          <a:custGeom>
            <a:avLst/>
            <a:gdLst>
              <a:gd name="T0" fmla="*/ 151 w 187"/>
              <a:gd name="T1" fmla="*/ 29 h 198"/>
              <a:gd name="T2" fmla="*/ 123 w 187"/>
              <a:gd name="T3" fmla="*/ 89 h 198"/>
              <a:gd name="T4" fmla="*/ 116 w 187"/>
              <a:gd name="T5" fmla="*/ 89 h 198"/>
              <a:gd name="T6" fmla="*/ 144 w 187"/>
              <a:gd name="T7" fmla="*/ 26 h 198"/>
              <a:gd name="T8" fmla="*/ 100 w 187"/>
              <a:gd name="T9" fmla="*/ 26 h 198"/>
              <a:gd name="T10" fmla="*/ 100 w 187"/>
              <a:gd name="T11" fmla="*/ 175 h 198"/>
              <a:gd name="T12" fmla="*/ 156 w 187"/>
              <a:gd name="T13" fmla="*/ 190 h 198"/>
              <a:gd name="T14" fmla="*/ 156 w 187"/>
              <a:gd name="T15" fmla="*/ 198 h 198"/>
              <a:gd name="T16" fmla="*/ 30 w 187"/>
              <a:gd name="T17" fmla="*/ 198 h 198"/>
              <a:gd name="T18" fmla="*/ 30 w 187"/>
              <a:gd name="T19" fmla="*/ 190 h 198"/>
              <a:gd name="T20" fmla="*/ 84 w 187"/>
              <a:gd name="T21" fmla="*/ 175 h 198"/>
              <a:gd name="T22" fmla="*/ 84 w 187"/>
              <a:gd name="T23" fmla="*/ 26 h 198"/>
              <a:gd name="T24" fmla="*/ 42 w 187"/>
              <a:gd name="T25" fmla="*/ 26 h 198"/>
              <a:gd name="T26" fmla="*/ 71 w 187"/>
              <a:gd name="T27" fmla="*/ 89 h 198"/>
              <a:gd name="T28" fmla="*/ 63 w 187"/>
              <a:gd name="T29" fmla="*/ 89 h 198"/>
              <a:gd name="T30" fmla="*/ 36 w 187"/>
              <a:gd name="T31" fmla="*/ 29 h 198"/>
              <a:gd name="T32" fmla="*/ 9 w 187"/>
              <a:gd name="T33" fmla="*/ 89 h 198"/>
              <a:gd name="T34" fmla="*/ 1 w 187"/>
              <a:gd name="T35" fmla="*/ 89 h 198"/>
              <a:gd name="T36" fmla="*/ 30 w 187"/>
              <a:gd name="T37" fmla="*/ 25 h 198"/>
              <a:gd name="T38" fmla="*/ 30 w 187"/>
              <a:gd name="T39" fmla="*/ 18 h 198"/>
              <a:gd name="T40" fmla="*/ 30 w 187"/>
              <a:gd name="T41" fmla="*/ 18 h 198"/>
              <a:gd name="T42" fmla="*/ 78 w 187"/>
              <a:gd name="T43" fmla="*/ 18 h 198"/>
              <a:gd name="T44" fmla="*/ 93 w 187"/>
              <a:gd name="T45" fmla="*/ 0 h 198"/>
              <a:gd name="T46" fmla="*/ 107 w 187"/>
              <a:gd name="T47" fmla="*/ 18 h 198"/>
              <a:gd name="T48" fmla="*/ 156 w 187"/>
              <a:gd name="T49" fmla="*/ 18 h 198"/>
              <a:gd name="T50" fmla="*/ 156 w 187"/>
              <a:gd name="T51" fmla="*/ 24 h 198"/>
              <a:gd name="T52" fmla="*/ 186 w 187"/>
              <a:gd name="T53" fmla="*/ 89 h 198"/>
              <a:gd name="T54" fmla="*/ 178 w 187"/>
              <a:gd name="T55" fmla="*/ 89 h 198"/>
              <a:gd name="T56" fmla="*/ 151 w 187"/>
              <a:gd name="T57" fmla="*/ 29 h 198"/>
              <a:gd name="T58" fmla="*/ 71 w 187"/>
              <a:gd name="T59" fmla="*/ 98 h 198"/>
              <a:gd name="T60" fmla="*/ 36 w 187"/>
              <a:gd name="T61" fmla="*/ 135 h 198"/>
              <a:gd name="T62" fmla="*/ 0 w 187"/>
              <a:gd name="T63" fmla="*/ 98 h 198"/>
              <a:gd name="T64" fmla="*/ 71 w 187"/>
              <a:gd name="T65" fmla="*/ 98 h 198"/>
              <a:gd name="T66" fmla="*/ 116 w 187"/>
              <a:gd name="T67" fmla="*/ 98 h 198"/>
              <a:gd name="T68" fmla="*/ 187 w 187"/>
              <a:gd name="T69" fmla="*/ 98 h 198"/>
              <a:gd name="T70" fmla="*/ 152 w 187"/>
              <a:gd name="T71" fmla="*/ 135 h 198"/>
              <a:gd name="T72" fmla="*/ 116 w 187"/>
              <a:gd name="T73"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198">
                <a:moveTo>
                  <a:pt x="151" y="29"/>
                </a:moveTo>
                <a:cubicBezTo>
                  <a:pt x="123" y="89"/>
                  <a:pt x="123" y="89"/>
                  <a:pt x="123" y="89"/>
                </a:cubicBezTo>
                <a:cubicBezTo>
                  <a:pt x="116" y="89"/>
                  <a:pt x="116" y="89"/>
                  <a:pt x="116" y="89"/>
                </a:cubicBezTo>
                <a:cubicBezTo>
                  <a:pt x="144" y="26"/>
                  <a:pt x="144" y="26"/>
                  <a:pt x="144" y="26"/>
                </a:cubicBezTo>
                <a:cubicBezTo>
                  <a:pt x="100" y="26"/>
                  <a:pt x="100" y="26"/>
                  <a:pt x="100" y="26"/>
                </a:cubicBezTo>
                <a:cubicBezTo>
                  <a:pt x="100" y="175"/>
                  <a:pt x="100" y="175"/>
                  <a:pt x="100" y="175"/>
                </a:cubicBezTo>
                <a:cubicBezTo>
                  <a:pt x="109" y="175"/>
                  <a:pt x="156" y="190"/>
                  <a:pt x="156" y="190"/>
                </a:cubicBezTo>
                <a:cubicBezTo>
                  <a:pt x="156" y="198"/>
                  <a:pt x="156" y="198"/>
                  <a:pt x="156" y="198"/>
                </a:cubicBezTo>
                <a:cubicBezTo>
                  <a:pt x="30" y="198"/>
                  <a:pt x="30" y="198"/>
                  <a:pt x="30" y="198"/>
                </a:cubicBezTo>
                <a:cubicBezTo>
                  <a:pt x="30" y="190"/>
                  <a:pt x="30" y="190"/>
                  <a:pt x="30" y="190"/>
                </a:cubicBezTo>
                <a:cubicBezTo>
                  <a:pt x="30" y="190"/>
                  <a:pt x="77" y="175"/>
                  <a:pt x="84" y="175"/>
                </a:cubicBezTo>
                <a:cubicBezTo>
                  <a:pt x="84" y="26"/>
                  <a:pt x="84" y="26"/>
                  <a:pt x="84" y="26"/>
                </a:cubicBezTo>
                <a:cubicBezTo>
                  <a:pt x="42" y="26"/>
                  <a:pt x="42" y="26"/>
                  <a:pt x="42" y="26"/>
                </a:cubicBezTo>
                <a:cubicBezTo>
                  <a:pt x="71" y="89"/>
                  <a:pt x="71" y="89"/>
                  <a:pt x="71" y="89"/>
                </a:cubicBezTo>
                <a:cubicBezTo>
                  <a:pt x="63" y="89"/>
                  <a:pt x="63" y="89"/>
                  <a:pt x="63" y="89"/>
                </a:cubicBezTo>
                <a:cubicBezTo>
                  <a:pt x="36" y="29"/>
                  <a:pt x="36" y="29"/>
                  <a:pt x="36" y="29"/>
                </a:cubicBezTo>
                <a:cubicBezTo>
                  <a:pt x="9" y="89"/>
                  <a:pt x="9" y="89"/>
                  <a:pt x="9" y="89"/>
                </a:cubicBezTo>
                <a:cubicBezTo>
                  <a:pt x="1" y="89"/>
                  <a:pt x="1" y="89"/>
                  <a:pt x="1" y="89"/>
                </a:cubicBezTo>
                <a:cubicBezTo>
                  <a:pt x="30" y="25"/>
                  <a:pt x="30" y="25"/>
                  <a:pt x="30" y="25"/>
                </a:cubicBezTo>
                <a:cubicBezTo>
                  <a:pt x="30" y="18"/>
                  <a:pt x="30" y="18"/>
                  <a:pt x="30" y="18"/>
                </a:cubicBezTo>
                <a:cubicBezTo>
                  <a:pt x="30" y="18"/>
                  <a:pt x="30" y="18"/>
                  <a:pt x="30" y="18"/>
                </a:cubicBezTo>
                <a:cubicBezTo>
                  <a:pt x="78" y="18"/>
                  <a:pt x="78" y="18"/>
                  <a:pt x="78" y="18"/>
                </a:cubicBezTo>
                <a:cubicBezTo>
                  <a:pt x="78" y="8"/>
                  <a:pt x="85" y="0"/>
                  <a:pt x="93" y="0"/>
                </a:cubicBezTo>
                <a:cubicBezTo>
                  <a:pt x="101" y="0"/>
                  <a:pt x="107" y="9"/>
                  <a:pt x="107" y="18"/>
                </a:cubicBezTo>
                <a:cubicBezTo>
                  <a:pt x="156" y="18"/>
                  <a:pt x="156" y="18"/>
                  <a:pt x="156" y="18"/>
                </a:cubicBezTo>
                <a:cubicBezTo>
                  <a:pt x="156" y="24"/>
                  <a:pt x="156" y="24"/>
                  <a:pt x="156" y="24"/>
                </a:cubicBezTo>
                <a:cubicBezTo>
                  <a:pt x="186" y="89"/>
                  <a:pt x="186" y="89"/>
                  <a:pt x="186" y="89"/>
                </a:cubicBezTo>
                <a:cubicBezTo>
                  <a:pt x="178" y="89"/>
                  <a:pt x="178" y="89"/>
                  <a:pt x="178" y="89"/>
                </a:cubicBezTo>
                <a:lnTo>
                  <a:pt x="151" y="29"/>
                </a:lnTo>
                <a:close/>
                <a:moveTo>
                  <a:pt x="71" y="98"/>
                </a:moveTo>
                <a:cubicBezTo>
                  <a:pt x="71" y="117"/>
                  <a:pt x="58" y="135"/>
                  <a:pt x="36" y="135"/>
                </a:cubicBezTo>
                <a:cubicBezTo>
                  <a:pt x="14" y="135"/>
                  <a:pt x="0" y="117"/>
                  <a:pt x="0" y="98"/>
                </a:cubicBezTo>
                <a:cubicBezTo>
                  <a:pt x="0" y="98"/>
                  <a:pt x="71" y="98"/>
                  <a:pt x="71" y="98"/>
                </a:cubicBezTo>
                <a:close/>
                <a:moveTo>
                  <a:pt x="116" y="98"/>
                </a:moveTo>
                <a:cubicBezTo>
                  <a:pt x="116" y="98"/>
                  <a:pt x="187" y="98"/>
                  <a:pt x="187" y="98"/>
                </a:cubicBezTo>
                <a:cubicBezTo>
                  <a:pt x="187" y="117"/>
                  <a:pt x="174" y="135"/>
                  <a:pt x="152" y="135"/>
                </a:cubicBezTo>
                <a:cubicBezTo>
                  <a:pt x="130" y="135"/>
                  <a:pt x="116" y="117"/>
                  <a:pt x="116" y="9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3" name="Freeform 137"/>
          <p:cNvSpPr>
            <a:spLocks noEditPoints="1"/>
          </p:cNvSpPr>
          <p:nvPr/>
        </p:nvSpPr>
        <p:spPr bwMode="auto">
          <a:xfrm>
            <a:off x="8821064" y="5891873"/>
            <a:ext cx="320729" cy="355094"/>
          </a:xfrm>
          <a:custGeom>
            <a:avLst/>
            <a:gdLst>
              <a:gd name="T0" fmla="*/ 168 w 180"/>
              <a:gd name="T1" fmla="*/ 23 h 199"/>
              <a:gd name="T2" fmla="*/ 173 w 180"/>
              <a:gd name="T3" fmla="*/ 8 h 199"/>
              <a:gd name="T4" fmla="*/ 180 w 180"/>
              <a:gd name="T5" fmla="*/ 18 h 199"/>
              <a:gd name="T6" fmla="*/ 16 w 180"/>
              <a:gd name="T7" fmla="*/ 8 h 199"/>
              <a:gd name="T8" fmla="*/ 72 w 180"/>
              <a:gd name="T9" fmla="*/ 0 h 199"/>
              <a:gd name="T10" fmla="*/ 108 w 180"/>
              <a:gd name="T11" fmla="*/ 8 h 199"/>
              <a:gd name="T12" fmla="*/ 164 w 180"/>
              <a:gd name="T13" fmla="*/ 23 h 199"/>
              <a:gd name="T14" fmla="*/ 16 w 180"/>
              <a:gd name="T15" fmla="*/ 8 h 199"/>
              <a:gd name="T16" fmla="*/ 0 w 180"/>
              <a:gd name="T17" fmla="*/ 12 h 199"/>
              <a:gd name="T18" fmla="*/ 12 w 180"/>
              <a:gd name="T19" fmla="*/ 8 h 199"/>
              <a:gd name="T20" fmla="*/ 6 w 180"/>
              <a:gd name="T21" fmla="*/ 23 h 199"/>
              <a:gd name="T22" fmla="*/ 160 w 180"/>
              <a:gd name="T23" fmla="*/ 31 h 199"/>
              <a:gd name="T24" fmla="*/ 20 w 180"/>
              <a:gd name="T25" fmla="*/ 144 h 199"/>
              <a:gd name="T26" fmla="*/ 160 w 180"/>
              <a:gd name="T27" fmla="*/ 31 h 199"/>
              <a:gd name="T28" fmla="*/ 132 w 180"/>
              <a:gd name="T29" fmla="*/ 124 h 199"/>
              <a:gd name="T30" fmla="*/ 104 w 180"/>
              <a:gd name="T31" fmla="*/ 116 h 199"/>
              <a:gd name="T32" fmla="*/ 104 w 180"/>
              <a:gd name="T33" fmla="*/ 108 h 199"/>
              <a:gd name="T34" fmla="*/ 148 w 180"/>
              <a:gd name="T35" fmla="*/ 99 h 199"/>
              <a:gd name="T36" fmla="*/ 104 w 180"/>
              <a:gd name="T37" fmla="*/ 108 h 199"/>
              <a:gd name="T38" fmla="*/ 148 w 180"/>
              <a:gd name="T39" fmla="*/ 87 h 199"/>
              <a:gd name="T40" fmla="*/ 104 w 180"/>
              <a:gd name="T41" fmla="*/ 80 h 199"/>
              <a:gd name="T42" fmla="*/ 61 w 180"/>
              <a:gd name="T43" fmla="*/ 131 h 199"/>
              <a:gd name="T44" fmla="*/ 56 w 180"/>
              <a:gd name="T45" fmla="*/ 107 h 199"/>
              <a:gd name="T46" fmla="*/ 33 w 180"/>
              <a:gd name="T47" fmla="*/ 102 h 199"/>
              <a:gd name="T48" fmla="*/ 96 w 180"/>
              <a:gd name="T49" fmla="*/ 99 h 199"/>
              <a:gd name="T50" fmla="*/ 64 w 180"/>
              <a:gd name="T51" fmla="*/ 99 h 199"/>
              <a:gd name="T52" fmla="*/ 32 w 180"/>
              <a:gd name="T53" fmla="*/ 56 h 199"/>
              <a:gd name="T54" fmla="*/ 96 w 180"/>
              <a:gd name="T55" fmla="*/ 43 h 199"/>
              <a:gd name="T56" fmla="*/ 32 w 180"/>
              <a:gd name="T57" fmla="*/ 56 h 199"/>
              <a:gd name="T58" fmla="*/ 12 w 180"/>
              <a:gd name="T59" fmla="*/ 163 h 199"/>
              <a:gd name="T60" fmla="*/ 172 w 180"/>
              <a:gd name="T61" fmla="*/ 151 h 199"/>
              <a:gd name="T62" fmla="*/ 77 w 180"/>
              <a:gd name="T63" fmla="*/ 168 h 199"/>
              <a:gd name="T64" fmla="*/ 40 w 180"/>
              <a:gd name="T65" fmla="*/ 199 h 199"/>
              <a:gd name="T66" fmla="*/ 77 w 180"/>
              <a:gd name="T67" fmla="*/ 168 h 199"/>
              <a:gd name="T68" fmla="*/ 121 w 180"/>
              <a:gd name="T69" fmla="*/ 199 h 199"/>
              <a:gd name="T70" fmla="*/ 121 w 180"/>
              <a:gd name="T71" fmla="*/ 1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99">
                <a:moveTo>
                  <a:pt x="173" y="23"/>
                </a:moveTo>
                <a:cubicBezTo>
                  <a:pt x="168" y="23"/>
                  <a:pt x="168" y="23"/>
                  <a:pt x="168" y="23"/>
                </a:cubicBezTo>
                <a:cubicBezTo>
                  <a:pt x="168" y="8"/>
                  <a:pt x="168" y="8"/>
                  <a:pt x="168" y="8"/>
                </a:cubicBezTo>
                <a:cubicBezTo>
                  <a:pt x="173" y="8"/>
                  <a:pt x="173" y="8"/>
                  <a:pt x="173" y="8"/>
                </a:cubicBezTo>
                <a:cubicBezTo>
                  <a:pt x="180" y="12"/>
                  <a:pt x="180" y="12"/>
                  <a:pt x="180" y="12"/>
                </a:cubicBezTo>
                <a:cubicBezTo>
                  <a:pt x="180" y="18"/>
                  <a:pt x="180" y="18"/>
                  <a:pt x="180" y="18"/>
                </a:cubicBezTo>
                <a:lnTo>
                  <a:pt x="173" y="23"/>
                </a:lnTo>
                <a:close/>
                <a:moveTo>
                  <a:pt x="16" y="8"/>
                </a:moveTo>
                <a:cubicBezTo>
                  <a:pt x="72" y="8"/>
                  <a:pt x="72" y="8"/>
                  <a:pt x="72" y="8"/>
                </a:cubicBezTo>
                <a:cubicBezTo>
                  <a:pt x="72" y="0"/>
                  <a:pt x="72" y="0"/>
                  <a:pt x="72" y="0"/>
                </a:cubicBezTo>
                <a:cubicBezTo>
                  <a:pt x="108" y="0"/>
                  <a:pt x="108" y="0"/>
                  <a:pt x="108" y="0"/>
                </a:cubicBezTo>
                <a:cubicBezTo>
                  <a:pt x="108" y="8"/>
                  <a:pt x="108" y="8"/>
                  <a:pt x="108" y="8"/>
                </a:cubicBezTo>
                <a:cubicBezTo>
                  <a:pt x="164" y="8"/>
                  <a:pt x="164" y="8"/>
                  <a:pt x="164" y="8"/>
                </a:cubicBezTo>
                <a:cubicBezTo>
                  <a:pt x="164" y="23"/>
                  <a:pt x="164" y="23"/>
                  <a:pt x="164" y="23"/>
                </a:cubicBezTo>
                <a:cubicBezTo>
                  <a:pt x="16" y="23"/>
                  <a:pt x="16" y="23"/>
                  <a:pt x="16" y="23"/>
                </a:cubicBezTo>
                <a:lnTo>
                  <a:pt x="16" y="8"/>
                </a:lnTo>
                <a:close/>
                <a:moveTo>
                  <a:pt x="0" y="18"/>
                </a:moveTo>
                <a:cubicBezTo>
                  <a:pt x="0" y="12"/>
                  <a:pt x="0" y="12"/>
                  <a:pt x="0" y="12"/>
                </a:cubicBezTo>
                <a:cubicBezTo>
                  <a:pt x="6" y="8"/>
                  <a:pt x="6" y="8"/>
                  <a:pt x="6" y="8"/>
                </a:cubicBezTo>
                <a:cubicBezTo>
                  <a:pt x="12" y="8"/>
                  <a:pt x="12" y="8"/>
                  <a:pt x="12" y="8"/>
                </a:cubicBezTo>
                <a:cubicBezTo>
                  <a:pt x="12" y="23"/>
                  <a:pt x="12" y="23"/>
                  <a:pt x="12" y="23"/>
                </a:cubicBezTo>
                <a:cubicBezTo>
                  <a:pt x="6" y="23"/>
                  <a:pt x="6" y="23"/>
                  <a:pt x="6" y="23"/>
                </a:cubicBezTo>
                <a:lnTo>
                  <a:pt x="0" y="18"/>
                </a:lnTo>
                <a:close/>
                <a:moveTo>
                  <a:pt x="160" y="31"/>
                </a:moveTo>
                <a:cubicBezTo>
                  <a:pt x="160" y="144"/>
                  <a:pt x="160" y="144"/>
                  <a:pt x="160" y="144"/>
                </a:cubicBezTo>
                <a:cubicBezTo>
                  <a:pt x="20" y="144"/>
                  <a:pt x="20" y="144"/>
                  <a:pt x="20" y="144"/>
                </a:cubicBezTo>
                <a:cubicBezTo>
                  <a:pt x="20" y="31"/>
                  <a:pt x="20" y="31"/>
                  <a:pt x="20" y="31"/>
                </a:cubicBezTo>
                <a:lnTo>
                  <a:pt x="160" y="31"/>
                </a:lnTo>
                <a:close/>
                <a:moveTo>
                  <a:pt x="104" y="124"/>
                </a:moveTo>
                <a:cubicBezTo>
                  <a:pt x="132" y="124"/>
                  <a:pt x="132" y="124"/>
                  <a:pt x="132" y="124"/>
                </a:cubicBezTo>
                <a:cubicBezTo>
                  <a:pt x="132" y="116"/>
                  <a:pt x="132" y="116"/>
                  <a:pt x="132" y="116"/>
                </a:cubicBezTo>
                <a:cubicBezTo>
                  <a:pt x="104" y="116"/>
                  <a:pt x="104" y="116"/>
                  <a:pt x="104" y="116"/>
                </a:cubicBezTo>
                <a:lnTo>
                  <a:pt x="104" y="124"/>
                </a:lnTo>
                <a:close/>
                <a:moveTo>
                  <a:pt x="104" y="108"/>
                </a:moveTo>
                <a:cubicBezTo>
                  <a:pt x="148" y="108"/>
                  <a:pt x="148" y="108"/>
                  <a:pt x="148" y="108"/>
                </a:cubicBezTo>
                <a:cubicBezTo>
                  <a:pt x="148" y="99"/>
                  <a:pt x="148" y="99"/>
                  <a:pt x="148" y="99"/>
                </a:cubicBezTo>
                <a:cubicBezTo>
                  <a:pt x="104" y="99"/>
                  <a:pt x="104" y="99"/>
                  <a:pt x="104" y="99"/>
                </a:cubicBezTo>
                <a:lnTo>
                  <a:pt x="104" y="108"/>
                </a:lnTo>
                <a:close/>
                <a:moveTo>
                  <a:pt x="104" y="87"/>
                </a:moveTo>
                <a:cubicBezTo>
                  <a:pt x="148" y="87"/>
                  <a:pt x="148" y="87"/>
                  <a:pt x="148" y="87"/>
                </a:cubicBezTo>
                <a:cubicBezTo>
                  <a:pt x="148" y="80"/>
                  <a:pt x="148" y="80"/>
                  <a:pt x="148" y="80"/>
                </a:cubicBezTo>
                <a:cubicBezTo>
                  <a:pt x="104" y="80"/>
                  <a:pt x="104" y="80"/>
                  <a:pt x="104" y="80"/>
                </a:cubicBezTo>
                <a:lnTo>
                  <a:pt x="104" y="87"/>
                </a:lnTo>
                <a:close/>
                <a:moveTo>
                  <a:pt x="61" y="131"/>
                </a:moveTo>
                <a:cubicBezTo>
                  <a:pt x="76" y="131"/>
                  <a:pt x="88" y="121"/>
                  <a:pt x="89" y="107"/>
                </a:cubicBezTo>
                <a:cubicBezTo>
                  <a:pt x="56" y="107"/>
                  <a:pt x="56" y="107"/>
                  <a:pt x="56" y="107"/>
                </a:cubicBezTo>
                <a:cubicBezTo>
                  <a:pt x="56" y="75"/>
                  <a:pt x="56" y="75"/>
                  <a:pt x="56" y="75"/>
                </a:cubicBezTo>
                <a:cubicBezTo>
                  <a:pt x="42" y="76"/>
                  <a:pt x="33" y="88"/>
                  <a:pt x="33" y="102"/>
                </a:cubicBezTo>
                <a:cubicBezTo>
                  <a:pt x="33" y="118"/>
                  <a:pt x="46" y="131"/>
                  <a:pt x="61" y="131"/>
                </a:cubicBezTo>
                <a:close/>
                <a:moveTo>
                  <a:pt x="96" y="99"/>
                </a:moveTo>
                <a:cubicBezTo>
                  <a:pt x="96" y="99"/>
                  <a:pt x="95" y="68"/>
                  <a:pt x="64" y="68"/>
                </a:cubicBezTo>
                <a:cubicBezTo>
                  <a:pt x="64" y="99"/>
                  <a:pt x="64" y="99"/>
                  <a:pt x="64" y="99"/>
                </a:cubicBezTo>
                <a:lnTo>
                  <a:pt x="96" y="99"/>
                </a:lnTo>
                <a:close/>
                <a:moveTo>
                  <a:pt x="32" y="56"/>
                </a:moveTo>
                <a:cubicBezTo>
                  <a:pt x="96" y="56"/>
                  <a:pt x="96" y="56"/>
                  <a:pt x="96" y="56"/>
                </a:cubicBezTo>
                <a:cubicBezTo>
                  <a:pt x="96" y="43"/>
                  <a:pt x="96" y="43"/>
                  <a:pt x="96" y="43"/>
                </a:cubicBezTo>
                <a:cubicBezTo>
                  <a:pt x="32" y="43"/>
                  <a:pt x="32" y="43"/>
                  <a:pt x="32" y="43"/>
                </a:cubicBezTo>
                <a:lnTo>
                  <a:pt x="32" y="56"/>
                </a:lnTo>
                <a:close/>
                <a:moveTo>
                  <a:pt x="172" y="163"/>
                </a:moveTo>
                <a:cubicBezTo>
                  <a:pt x="12" y="163"/>
                  <a:pt x="12" y="163"/>
                  <a:pt x="12" y="163"/>
                </a:cubicBezTo>
                <a:cubicBezTo>
                  <a:pt x="12" y="151"/>
                  <a:pt x="12" y="151"/>
                  <a:pt x="12" y="151"/>
                </a:cubicBezTo>
                <a:cubicBezTo>
                  <a:pt x="172" y="151"/>
                  <a:pt x="172" y="151"/>
                  <a:pt x="172" y="151"/>
                </a:cubicBezTo>
                <a:lnTo>
                  <a:pt x="172" y="163"/>
                </a:lnTo>
                <a:close/>
                <a:moveTo>
                  <a:pt x="77" y="168"/>
                </a:moveTo>
                <a:cubicBezTo>
                  <a:pt x="58" y="199"/>
                  <a:pt x="58" y="199"/>
                  <a:pt x="58" y="199"/>
                </a:cubicBezTo>
                <a:cubicBezTo>
                  <a:pt x="40" y="199"/>
                  <a:pt x="40" y="199"/>
                  <a:pt x="40" y="199"/>
                </a:cubicBezTo>
                <a:cubicBezTo>
                  <a:pt x="58" y="168"/>
                  <a:pt x="58" y="168"/>
                  <a:pt x="58" y="168"/>
                </a:cubicBezTo>
                <a:lnTo>
                  <a:pt x="77" y="168"/>
                </a:lnTo>
                <a:close/>
                <a:moveTo>
                  <a:pt x="139" y="199"/>
                </a:moveTo>
                <a:cubicBezTo>
                  <a:pt x="121" y="199"/>
                  <a:pt x="121" y="199"/>
                  <a:pt x="121" y="199"/>
                </a:cubicBezTo>
                <a:cubicBezTo>
                  <a:pt x="102" y="168"/>
                  <a:pt x="102" y="168"/>
                  <a:pt x="102" y="168"/>
                </a:cubicBezTo>
                <a:cubicBezTo>
                  <a:pt x="121" y="168"/>
                  <a:pt x="121" y="168"/>
                  <a:pt x="121" y="168"/>
                </a:cubicBezTo>
                <a:lnTo>
                  <a:pt x="139" y="199"/>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14" name="Freeform 138"/>
          <p:cNvSpPr>
            <a:spLocks noEditPoints="1"/>
          </p:cNvSpPr>
          <p:nvPr/>
        </p:nvSpPr>
        <p:spPr bwMode="auto">
          <a:xfrm>
            <a:off x="9526827" y="5889964"/>
            <a:ext cx="358912" cy="358912"/>
          </a:xfrm>
          <a:custGeom>
            <a:avLst/>
            <a:gdLst>
              <a:gd name="T0" fmla="*/ 194 w 201"/>
              <a:gd name="T1" fmla="*/ 101 h 201"/>
              <a:gd name="T2" fmla="*/ 92 w 201"/>
              <a:gd name="T3" fmla="*/ 0 h 201"/>
              <a:gd name="T4" fmla="*/ 0 w 201"/>
              <a:gd name="T5" fmla="*/ 0 h 201"/>
              <a:gd name="T6" fmla="*/ 0 w 201"/>
              <a:gd name="T7" fmla="*/ 92 h 201"/>
              <a:gd name="T8" fmla="*/ 100 w 201"/>
              <a:gd name="T9" fmla="*/ 195 h 201"/>
              <a:gd name="T10" fmla="*/ 124 w 201"/>
              <a:gd name="T11" fmla="*/ 195 h 201"/>
              <a:gd name="T12" fmla="*/ 194 w 201"/>
              <a:gd name="T13" fmla="*/ 125 h 201"/>
              <a:gd name="T14" fmla="*/ 194 w 201"/>
              <a:gd name="T15" fmla="*/ 101 h 201"/>
              <a:gd name="T16" fmla="*/ 24 w 201"/>
              <a:gd name="T17" fmla="*/ 42 h 201"/>
              <a:gd name="T18" fmla="*/ 41 w 201"/>
              <a:gd name="T19" fmla="*/ 25 h 201"/>
              <a:gd name="T20" fmla="*/ 58 w 201"/>
              <a:gd name="T21" fmla="*/ 42 h 201"/>
              <a:gd name="T22" fmla="*/ 41 w 201"/>
              <a:gd name="T23" fmla="*/ 58 h 201"/>
              <a:gd name="T24" fmla="*/ 24 w 201"/>
              <a:gd name="T25" fmla="*/ 42 h 201"/>
              <a:gd name="T26" fmla="*/ 115 w 201"/>
              <a:gd name="T27" fmla="*/ 158 h 201"/>
              <a:gd name="T28" fmla="*/ 50 w 201"/>
              <a:gd name="T29" fmla="*/ 93 h 201"/>
              <a:gd name="T30" fmla="*/ 56 w 201"/>
              <a:gd name="T31" fmla="*/ 87 h 201"/>
              <a:gd name="T32" fmla="*/ 121 w 201"/>
              <a:gd name="T33" fmla="*/ 152 h 201"/>
              <a:gd name="T34" fmla="*/ 115 w 201"/>
              <a:gd name="T35" fmla="*/ 158 h 201"/>
              <a:gd name="T36" fmla="*/ 132 w 201"/>
              <a:gd name="T37" fmla="*/ 140 h 201"/>
              <a:gd name="T38" fmla="*/ 68 w 201"/>
              <a:gd name="T39" fmla="*/ 75 h 201"/>
              <a:gd name="T40" fmla="*/ 74 w 201"/>
              <a:gd name="T41" fmla="*/ 70 h 201"/>
              <a:gd name="T42" fmla="*/ 138 w 201"/>
              <a:gd name="T43" fmla="*/ 134 h 201"/>
              <a:gd name="T44" fmla="*/ 132 w 201"/>
              <a:gd name="T45" fmla="*/ 140 h 201"/>
              <a:gd name="T46" fmla="*/ 150 w 201"/>
              <a:gd name="T47" fmla="*/ 122 h 201"/>
              <a:gd name="T48" fmla="*/ 85 w 201"/>
              <a:gd name="T49" fmla="*/ 58 h 201"/>
              <a:gd name="T50" fmla="*/ 91 w 201"/>
              <a:gd name="T51" fmla="*/ 52 h 201"/>
              <a:gd name="T52" fmla="*/ 156 w 201"/>
              <a:gd name="T53" fmla="*/ 117 h 201"/>
              <a:gd name="T54" fmla="*/ 150 w 201"/>
              <a:gd name="T55" fmla="*/ 12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01">
                <a:moveTo>
                  <a:pt x="194" y="101"/>
                </a:moveTo>
                <a:cubicBezTo>
                  <a:pt x="92" y="0"/>
                  <a:pt x="92" y="0"/>
                  <a:pt x="92" y="0"/>
                </a:cubicBezTo>
                <a:cubicBezTo>
                  <a:pt x="0" y="0"/>
                  <a:pt x="0" y="0"/>
                  <a:pt x="0" y="0"/>
                </a:cubicBezTo>
                <a:cubicBezTo>
                  <a:pt x="0" y="92"/>
                  <a:pt x="0" y="92"/>
                  <a:pt x="0" y="92"/>
                </a:cubicBezTo>
                <a:cubicBezTo>
                  <a:pt x="100" y="195"/>
                  <a:pt x="100" y="195"/>
                  <a:pt x="100" y="195"/>
                </a:cubicBezTo>
                <a:cubicBezTo>
                  <a:pt x="106" y="201"/>
                  <a:pt x="117" y="201"/>
                  <a:pt x="124" y="195"/>
                </a:cubicBezTo>
                <a:cubicBezTo>
                  <a:pt x="194" y="125"/>
                  <a:pt x="194" y="125"/>
                  <a:pt x="194" y="125"/>
                </a:cubicBezTo>
                <a:cubicBezTo>
                  <a:pt x="201" y="118"/>
                  <a:pt x="200" y="107"/>
                  <a:pt x="194" y="101"/>
                </a:cubicBezTo>
                <a:close/>
                <a:moveTo>
                  <a:pt x="24" y="42"/>
                </a:moveTo>
                <a:cubicBezTo>
                  <a:pt x="24" y="33"/>
                  <a:pt x="32" y="25"/>
                  <a:pt x="41" y="25"/>
                </a:cubicBezTo>
                <a:cubicBezTo>
                  <a:pt x="50" y="25"/>
                  <a:pt x="58" y="33"/>
                  <a:pt x="58" y="42"/>
                </a:cubicBezTo>
                <a:cubicBezTo>
                  <a:pt x="58" y="51"/>
                  <a:pt x="50" y="58"/>
                  <a:pt x="41" y="58"/>
                </a:cubicBezTo>
                <a:cubicBezTo>
                  <a:pt x="32" y="58"/>
                  <a:pt x="24" y="51"/>
                  <a:pt x="24" y="42"/>
                </a:cubicBezTo>
                <a:close/>
                <a:moveTo>
                  <a:pt x="115" y="158"/>
                </a:moveTo>
                <a:cubicBezTo>
                  <a:pt x="50" y="93"/>
                  <a:pt x="50" y="93"/>
                  <a:pt x="50" y="93"/>
                </a:cubicBezTo>
                <a:cubicBezTo>
                  <a:pt x="56" y="87"/>
                  <a:pt x="56" y="87"/>
                  <a:pt x="56" y="87"/>
                </a:cubicBezTo>
                <a:cubicBezTo>
                  <a:pt x="121" y="152"/>
                  <a:pt x="121" y="152"/>
                  <a:pt x="121" y="152"/>
                </a:cubicBezTo>
                <a:lnTo>
                  <a:pt x="115" y="158"/>
                </a:lnTo>
                <a:close/>
                <a:moveTo>
                  <a:pt x="132" y="140"/>
                </a:moveTo>
                <a:cubicBezTo>
                  <a:pt x="68" y="75"/>
                  <a:pt x="68" y="75"/>
                  <a:pt x="68" y="75"/>
                </a:cubicBezTo>
                <a:cubicBezTo>
                  <a:pt x="74" y="70"/>
                  <a:pt x="74" y="70"/>
                  <a:pt x="74" y="70"/>
                </a:cubicBezTo>
                <a:cubicBezTo>
                  <a:pt x="138" y="134"/>
                  <a:pt x="138" y="134"/>
                  <a:pt x="138" y="134"/>
                </a:cubicBezTo>
                <a:lnTo>
                  <a:pt x="132" y="140"/>
                </a:lnTo>
                <a:close/>
                <a:moveTo>
                  <a:pt x="150" y="122"/>
                </a:moveTo>
                <a:cubicBezTo>
                  <a:pt x="85" y="58"/>
                  <a:pt x="85" y="58"/>
                  <a:pt x="85" y="58"/>
                </a:cubicBezTo>
                <a:cubicBezTo>
                  <a:pt x="91" y="52"/>
                  <a:pt x="91" y="52"/>
                  <a:pt x="91" y="52"/>
                </a:cubicBezTo>
                <a:cubicBezTo>
                  <a:pt x="156" y="117"/>
                  <a:pt x="156" y="117"/>
                  <a:pt x="156" y="117"/>
                </a:cubicBezTo>
                <a:lnTo>
                  <a:pt x="150" y="122"/>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5"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456" name="直接连接符 455"/>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457" name="直接连接符 456"/>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 name="Freeform 47"/>
          <p:cNvSpPr>
            <a:spLocks noEditPoints="1"/>
          </p:cNvSpPr>
          <p:nvPr/>
        </p:nvSpPr>
        <p:spPr bwMode="auto">
          <a:xfrm>
            <a:off x="4415144" y="1043447"/>
            <a:ext cx="358912" cy="350003"/>
          </a:xfrm>
          <a:custGeom>
            <a:avLst/>
            <a:gdLst>
              <a:gd name="T0" fmla="*/ 47 w 201"/>
              <a:gd name="T1" fmla="*/ 0 h 196"/>
              <a:gd name="T2" fmla="*/ 7 w 201"/>
              <a:gd name="T3" fmla="*/ 0 h 196"/>
              <a:gd name="T4" fmla="*/ 0 w 201"/>
              <a:gd name="T5" fmla="*/ 7 h 196"/>
              <a:gd name="T6" fmla="*/ 0 w 201"/>
              <a:gd name="T7" fmla="*/ 46 h 196"/>
              <a:gd name="T8" fmla="*/ 7 w 201"/>
              <a:gd name="T9" fmla="*/ 52 h 196"/>
              <a:gd name="T10" fmla="*/ 47 w 201"/>
              <a:gd name="T11" fmla="*/ 52 h 196"/>
              <a:gd name="T12" fmla="*/ 54 w 201"/>
              <a:gd name="T13" fmla="*/ 46 h 196"/>
              <a:gd name="T14" fmla="*/ 54 w 201"/>
              <a:gd name="T15" fmla="*/ 7 h 196"/>
              <a:gd name="T16" fmla="*/ 47 w 201"/>
              <a:gd name="T17" fmla="*/ 0 h 196"/>
              <a:gd name="T18" fmla="*/ 47 w 201"/>
              <a:gd name="T19" fmla="*/ 72 h 196"/>
              <a:gd name="T20" fmla="*/ 7 w 201"/>
              <a:gd name="T21" fmla="*/ 72 h 196"/>
              <a:gd name="T22" fmla="*/ 0 w 201"/>
              <a:gd name="T23" fmla="*/ 79 h 196"/>
              <a:gd name="T24" fmla="*/ 0 w 201"/>
              <a:gd name="T25" fmla="*/ 117 h 196"/>
              <a:gd name="T26" fmla="*/ 7 w 201"/>
              <a:gd name="T27" fmla="*/ 124 h 196"/>
              <a:gd name="T28" fmla="*/ 47 w 201"/>
              <a:gd name="T29" fmla="*/ 124 h 196"/>
              <a:gd name="T30" fmla="*/ 54 w 201"/>
              <a:gd name="T31" fmla="*/ 117 h 196"/>
              <a:gd name="T32" fmla="*/ 54 w 201"/>
              <a:gd name="T33" fmla="*/ 79 h 196"/>
              <a:gd name="T34" fmla="*/ 47 w 201"/>
              <a:gd name="T35" fmla="*/ 72 h 196"/>
              <a:gd name="T36" fmla="*/ 47 w 201"/>
              <a:gd name="T37" fmla="*/ 144 h 196"/>
              <a:gd name="T38" fmla="*/ 7 w 201"/>
              <a:gd name="T39" fmla="*/ 144 h 196"/>
              <a:gd name="T40" fmla="*/ 0 w 201"/>
              <a:gd name="T41" fmla="*/ 150 h 196"/>
              <a:gd name="T42" fmla="*/ 0 w 201"/>
              <a:gd name="T43" fmla="*/ 190 h 196"/>
              <a:gd name="T44" fmla="*/ 7 w 201"/>
              <a:gd name="T45" fmla="*/ 196 h 196"/>
              <a:gd name="T46" fmla="*/ 47 w 201"/>
              <a:gd name="T47" fmla="*/ 196 h 196"/>
              <a:gd name="T48" fmla="*/ 54 w 201"/>
              <a:gd name="T49" fmla="*/ 190 h 196"/>
              <a:gd name="T50" fmla="*/ 54 w 201"/>
              <a:gd name="T51" fmla="*/ 150 h 196"/>
              <a:gd name="T52" fmla="*/ 47 w 201"/>
              <a:gd name="T53" fmla="*/ 144 h 196"/>
              <a:gd name="T54" fmla="*/ 194 w 201"/>
              <a:gd name="T55" fmla="*/ 0 h 196"/>
              <a:gd name="T56" fmla="*/ 79 w 201"/>
              <a:gd name="T57" fmla="*/ 0 h 196"/>
              <a:gd name="T58" fmla="*/ 72 w 201"/>
              <a:gd name="T59" fmla="*/ 7 h 196"/>
              <a:gd name="T60" fmla="*/ 72 w 201"/>
              <a:gd name="T61" fmla="*/ 46 h 196"/>
              <a:gd name="T62" fmla="*/ 79 w 201"/>
              <a:gd name="T63" fmla="*/ 52 h 196"/>
              <a:gd name="T64" fmla="*/ 194 w 201"/>
              <a:gd name="T65" fmla="*/ 52 h 196"/>
              <a:gd name="T66" fmla="*/ 201 w 201"/>
              <a:gd name="T67" fmla="*/ 46 h 196"/>
              <a:gd name="T68" fmla="*/ 201 w 201"/>
              <a:gd name="T69" fmla="*/ 7 h 196"/>
              <a:gd name="T70" fmla="*/ 194 w 201"/>
              <a:gd name="T71" fmla="*/ 0 h 196"/>
              <a:gd name="T72" fmla="*/ 194 w 201"/>
              <a:gd name="T73" fmla="*/ 72 h 196"/>
              <a:gd name="T74" fmla="*/ 79 w 201"/>
              <a:gd name="T75" fmla="*/ 72 h 196"/>
              <a:gd name="T76" fmla="*/ 72 w 201"/>
              <a:gd name="T77" fmla="*/ 79 h 196"/>
              <a:gd name="T78" fmla="*/ 72 w 201"/>
              <a:gd name="T79" fmla="*/ 117 h 196"/>
              <a:gd name="T80" fmla="*/ 79 w 201"/>
              <a:gd name="T81" fmla="*/ 124 h 196"/>
              <a:gd name="T82" fmla="*/ 194 w 201"/>
              <a:gd name="T83" fmla="*/ 124 h 196"/>
              <a:gd name="T84" fmla="*/ 201 w 201"/>
              <a:gd name="T85" fmla="*/ 117 h 196"/>
              <a:gd name="T86" fmla="*/ 201 w 201"/>
              <a:gd name="T87" fmla="*/ 79 h 196"/>
              <a:gd name="T88" fmla="*/ 194 w 201"/>
              <a:gd name="T89" fmla="*/ 72 h 196"/>
              <a:gd name="T90" fmla="*/ 194 w 201"/>
              <a:gd name="T91" fmla="*/ 144 h 196"/>
              <a:gd name="T92" fmla="*/ 79 w 201"/>
              <a:gd name="T93" fmla="*/ 144 h 196"/>
              <a:gd name="T94" fmla="*/ 72 w 201"/>
              <a:gd name="T95" fmla="*/ 150 h 196"/>
              <a:gd name="T96" fmla="*/ 72 w 201"/>
              <a:gd name="T97" fmla="*/ 190 h 196"/>
              <a:gd name="T98" fmla="*/ 79 w 201"/>
              <a:gd name="T99" fmla="*/ 196 h 196"/>
              <a:gd name="T100" fmla="*/ 194 w 201"/>
              <a:gd name="T101" fmla="*/ 196 h 196"/>
              <a:gd name="T102" fmla="*/ 201 w 201"/>
              <a:gd name="T103" fmla="*/ 190 h 196"/>
              <a:gd name="T104" fmla="*/ 201 w 201"/>
              <a:gd name="T105" fmla="*/ 150 h 196"/>
              <a:gd name="T106" fmla="*/ 194 w 201"/>
              <a:gd name="T107" fmla="*/ 1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96">
                <a:moveTo>
                  <a:pt x="47" y="0"/>
                </a:moveTo>
                <a:cubicBezTo>
                  <a:pt x="7" y="0"/>
                  <a:pt x="7" y="0"/>
                  <a:pt x="7" y="0"/>
                </a:cubicBezTo>
                <a:cubicBezTo>
                  <a:pt x="3" y="0"/>
                  <a:pt x="0" y="3"/>
                  <a:pt x="0" y="7"/>
                </a:cubicBezTo>
                <a:cubicBezTo>
                  <a:pt x="0" y="46"/>
                  <a:pt x="0" y="46"/>
                  <a:pt x="0" y="46"/>
                </a:cubicBezTo>
                <a:cubicBezTo>
                  <a:pt x="0" y="49"/>
                  <a:pt x="3" y="52"/>
                  <a:pt x="7" y="52"/>
                </a:cubicBezTo>
                <a:cubicBezTo>
                  <a:pt x="47" y="52"/>
                  <a:pt x="47" y="52"/>
                  <a:pt x="47" y="52"/>
                </a:cubicBezTo>
                <a:cubicBezTo>
                  <a:pt x="51" y="52"/>
                  <a:pt x="54" y="49"/>
                  <a:pt x="54" y="46"/>
                </a:cubicBezTo>
                <a:cubicBezTo>
                  <a:pt x="54" y="7"/>
                  <a:pt x="54" y="7"/>
                  <a:pt x="54" y="7"/>
                </a:cubicBezTo>
                <a:cubicBezTo>
                  <a:pt x="54" y="3"/>
                  <a:pt x="51" y="0"/>
                  <a:pt x="47" y="0"/>
                </a:cubicBezTo>
                <a:close/>
                <a:moveTo>
                  <a:pt x="47" y="72"/>
                </a:moveTo>
                <a:cubicBezTo>
                  <a:pt x="7" y="72"/>
                  <a:pt x="7" y="72"/>
                  <a:pt x="7" y="72"/>
                </a:cubicBezTo>
                <a:cubicBezTo>
                  <a:pt x="3" y="72"/>
                  <a:pt x="0" y="75"/>
                  <a:pt x="0" y="79"/>
                </a:cubicBezTo>
                <a:cubicBezTo>
                  <a:pt x="0" y="117"/>
                  <a:pt x="0" y="117"/>
                  <a:pt x="0" y="117"/>
                </a:cubicBezTo>
                <a:cubicBezTo>
                  <a:pt x="0" y="121"/>
                  <a:pt x="3" y="124"/>
                  <a:pt x="7" y="124"/>
                </a:cubicBezTo>
                <a:cubicBezTo>
                  <a:pt x="47" y="124"/>
                  <a:pt x="47" y="124"/>
                  <a:pt x="47" y="124"/>
                </a:cubicBezTo>
                <a:cubicBezTo>
                  <a:pt x="51" y="124"/>
                  <a:pt x="54" y="121"/>
                  <a:pt x="54" y="117"/>
                </a:cubicBezTo>
                <a:cubicBezTo>
                  <a:pt x="54" y="79"/>
                  <a:pt x="54" y="79"/>
                  <a:pt x="54" y="79"/>
                </a:cubicBezTo>
                <a:cubicBezTo>
                  <a:pt x="54" y="75"/>
                  <a:pt x="51" y="72"/>
                  <a:pt x="47" y="72"/>
                </a:cubicBezTo>
                <a:close/>
                <a:moveTo>
                  <a:pt x="47" y="144"/>
                </a:moveTo>
                <a:cubicBezTo>
                  <a:pt x="7" y="144"/>
                  <a:pt x="7" y="144"/>
                  <a:pt x="7" y="144"/>
                </a:cubicBezTo>
                <a:cubicBezTo>
                  <a:pt x="3" y="144"/>
                  <a:pt x="0" y="147"/>
                  <a:pt x="0" y="150"/>
                </a:cubicBezTo>
                <a:cubicBezTo>
                  <a:pt x="0" y="190"/>
                  <a:pt x="0" y="190"/>
                  <a:pt x="0" y="190"/>
                </a:cubicBezTo>
                <a:cubicBezTo>
                  <a:pt x="0" y="193"/>
                  <a:pt x="3" y="196"/>
                  <a:pt x="7" y="196"/>
                </a:cubicBezTo>
                <a:cubicBezTo>
                  <a:pt x="47" y="196"/>
                  <a:pt x="47" y="196"/>
                  <a:pt x="47" y="196"/>
                </a:cubicBezTo>
                <a:cubicBezTo>
                  <a:pt x="51" y="196"/>
                  <a:pt x="54" y="193"/>
                  <a:pt x="54" y="190"/>
                </a:cubicBezTo>
                <a:cubicBezTo>
                  <a:pt x="54" y="150"/>
                  <a:pt x="54" y="150"/>
                  <a:pt x="54" y="150"/>
                </a:cubicBezTo>
                <a:cubicBezTo>
                  <a:pt x="54" y="147"/>
                  <a:pt x="51" y="144"/>
                  <a:pt x="47" y="144"/>
                </a:cubicBezTo>
                <a:close/>
                <a:moveTo>
                  <a:pt x="194" y="0"/>
                </a:moveTo>
                <a:cubicBezTo>
                  <a:pt x="79" y="0"/>
                  <a:pt x="79" y="0"/>
                  <a:pt x="79" y="0"/>
                </a:cubicBezTo>
                <a:cubicBezTo>
                  <a:pt x="75" y="0"/>
                  <a:pt x="72" y="3"/>
                  <a:pt x="72" y="7"/>
                </a:cubicBezTo>
                <a:cubicBezTo>
                  <a:pt x="72" y="46"/>
                  <a:pt x="72" y="46"/>
                  <a:pt x="72" y="46"/>
                </a:cubicBezTo>
                <a:cubicBezTo>
                  <a:pt x="72" y="49"/>
                  <a:pt x="75" y="52"/>
                  <a:pt x="79" y="52"/>
                </a:cubicBezTo>
                <a:cubicBezTo>
                  <a:pt x="194" y="52"/>
                  <a:pt x="194" y="52"/>
                  <a:pt x="194" y="52"/>
                </a:cubicBezTo>
                <a:cubicBezTo>
                  <a:pt x="198" y="52"/>
                  <a:pt x="201" y="49"/>
                  <a:pt x="201" y="46"/>
                </a:cubicBezTo>
                <a:cubicBezTo>
                  <a:pt x="201" y="7"/>
                  <a:pt x="201" y="7"/>
                  <a:pt x="201" y="7"/>
                </a:cubicBezTo>
                <a:cubicBezTo>
                  <a:pt x="201" y="3"/>
                  <a:pt x="198" y="0"/>
                  <a:pt x="194" y="0"/>
                </a:cubicBezTo>
                <a:close/>
                <a:moveTo>
                  <a:pt x="194" y="72"/>
                </a:moveTo>
                <a:cubicBezTo>
                  <a:pt x="79" y="72"/>
                  <a:pt x="79" y="72"/>
                  <a:pt x="79" y="72"/>
                </a:cubicBezTo>
                <a:cubicBezTo>
                  <a:pt x="75" y="72"/>
                  <a:pt x="72" y="75"/>
                  <a:pt x="72" y="79"/>
                </a:cubicBezTo>
                <a:cubicBezTo>
                  <a:pt x="72" y="117"/>
                  <a:pt x="72" y="117"/>
                  <a:pt x="72" y="117"/>
                </a:cubicBezTo>
                <a:cubicBezTo>
                  <a:pt x="72" y="121"/>
                  <a:pt x="75" y="124"/>
                  <a:pt x="79" y="124"/>
                </a:cubicBezTo>
                <a:cubicBezTo>
                  <a:pt x="194" y="124"/>
                  <a:pt x="194" y="124"/>
                  <a:pt x="194" y="124"/>
                </a:cubicBezTo>
                <a:cubicBezTo>
                  <a:pt x="198" y="124"/>
                  <a:pt x="201" y="121"/>
                  <a:pt x="201" y="117"/>
                </a:cubicBezTo>
                <a:cubicBezTo>
                  <a:pt x="201" y="79"/>
                  <a:pt x="201" y="79"/>
                  <a:pt x="201" y="79"/>
                </a:cubicBezTo>
                <a:cubicBezTo>
                  <a:pt x="201" y="75"/>
                  <a:pt x="198" y="72"/>
                  <a:pt x="194" y="72"/>
                </a:cubicBezTo>
                <a:close/>
                <a:moveTo>
                  <a:pt x="194" y="144"/>
                </a:moveTo>
                <a:cubicBezTo>
                  <a:pt x="79" y="144"/>
                  <a:pt x="79" y="144"/>
                  <a:pt x="79" y="144"/>
                </a:cubicBezTo>
                <a:cubicBezTo>
                  <a:pt x="75" y="144"/>
                  <a:pt x="72" y="147"/>
                  <a:pt x="72" y="150"/>
                </a:cubicBezTo>
                <a:cubicBezTo>
                  <a:pt x="72" y="190"/>
                  <a:pt x="72" y="190"/>
                  <a:pt x="72" y="190"/>
                </a:cubicBezTo>
                <a:cubicBezTo>
                  <a:pt x="72" y="193"/>
                  <a:pt x="75" y="196"/>
                  <a:pt x="79" y="196"/>
                </a:cubicBezTo>
                <a:cubicBezTo>
                  <a:pt x="194" y="196"/>
                  <a:pt x="194" y="196"/>
                  <a:pt x="194" y="196"/>
                </a:cubicBezTo>
                <a:cubicBezTo>
                  <a:pt x="198" y="196"/>
                  <a:pt x="201" y="193"/>
                  <a:pt x="201" y="190"/>
                </a:cubicBezTo>
                <a:cubicBezTo>
                  <a:pt x="201" y="150"/>
                  <a:pt x="201" y="150"/>
                  <a:pt x="201" y="150"/>
                </a:cubicBezTo>
                <a:cubicBezTo>
                  <a:pt x="201" y="147"/>
                  <a:pt x="198" y="144"/>
                  <a:pt x="194"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1" name="Freeform 48"/>
          <p:cNvSpPr>
            <a:spLocks noEditPoints="1"/>
          </p:cNvSpPr>
          <p:nvPr/>
        </p:nvSpPr>
        <p:spPr bwMode="auto">
          <a:xfrm>
            <a:off x="5147972" y="1039628"/>
            <a:ext cx="358912" cy="357640"/>
          </a:xfrm>
          <a:custGeom>
            <a:avLst/>
            <a:gdLst>
              <a:gd name="T0" fmla="*/ 187 w 201"/>
              <a:gd name="T1" fmla="*/ 104 h 200"/>
              <a:gd name="T2" fmla="*/ 122 w 201"/>
              <a:gd name="T3" fmla="*/ 104 h 200"/>
              <a:gd name="T4" fmla="*/ 108 w 201"/>
              <a:gd name="T5" fmla="*/ 118 h 200"/>
              <a:gd name="T6" fmla="*/ 108 w 201"/>
              <a:gd name="T7" fmla="*/ 187 h 200"/>
              <a:gd name="T8" fmla="*/ 122 w 201"/>
              <a:gd name="T9" fmla="*/ 200 h 200"/>
              <a:gd name="T10" fmla="*/ 187 w 201"/>
              <a:gd name="T11" fmla="*/ 200 h 200"/>
              <a:gd name="T12" fmla="*/ 201 w 201"/>
              <a:gd name="T13" fmla="*/ 187 h 200"/>
              <a:gd name="T14" fmla="*/ 201 w 201"/>
              <a:gd name="T15" fmla="*/ 118 h 200"/>
              <a:gd name="T16" fmla="*/ 187 w 201"/>
              <a:gd name="T17" fmla="*/ 104 h 200"/>
              <a:gd name="T18" fmla="*/ 187 w 201"/>
              <a:gd name="T19" fmla="*/ 0 h 200"/>
              <a:gd name="T20" fmla="*/ 122 w 201"/>
              <a:gd name="T21" fmla="*/ 0 h 200"/>
              <a:gd name="T22" fmla="*/ 108 w 201"/>
              <a:gd name="T23" fmla="*/ 14 h 200"/>
              <a:gd name="T24" fmla="*/ 108 w 201"/>
              <a:gd name="T25" fmla="*/ 79 h 200"/>
              <a:gd name="T26" fmla="*/ 122 w 201"/>
              <a:gd name="T27" fmla="*/ 93 h 200"/>
              <a:gd name="T28" fmla="*/ 187 w 201"/>
              <a:gd name="T29" fmla="*/ 93 h 200"/>
              <a:gd name="T30" fmla="*/ 201 w 201"/>
              <a:gd name="T31" fmla="*/ 79 h 200"/>
              <a:gd name="T32" fmla="*/ 201 w 201"/>
              <a:gd name="T33" fmla="*/ 14 h 200"/>
              <a:gd name="T34" fmla="*/ 187 w 201"/>
              <a:gd name="T35" fmla="*/ 0 h 200"/>
              <a:gd name="T36" fmla="*/ 78 w 201"/>
              <a:gd name="T37" fmla="*/ 104 h 200"/>
              <a:gd name="T38" fmla="*/ 14 w 201"/>
              <a:gd name="T39" fmla="*/ 104 h 200"/>
              <a:gd name="T40" fmla="*/ 0 w 201"/>
              <a:gd name="T41" fmla="*/ 118 h 200"/>
              <a:gd name="T42" fmla="*/ 0 w 201"/>
              <a:gd name="T43" fmla="*/ 187 h 200"/>
              <a:gd name="T44" fmla="*/ 14 w 201"/>
              <a:gd name="T45" fmla="*/ 200 h 200"/>
              <a:gd name="T46" fmla="*/ 78 w 201"/>
              <a:gd name="T47" fmla="*/ 200 h 200"/>
              <a:gd name="T48" fmla="*/ 92 w 201"/>
              <a:gd name="T49" fmla="*/ 187 h 200"/>
              <a:gd name="T50" fmla="*/ 92 w 201"/>
              <a:gd name="T51" fmla="*/ 118 h 200"/>
              <a:gd name="T52" fmla="*/ 78 w 201"/>
              <a:gd name="T53" fmla="*/ 104 h 200"/>
              <a:gd name="T54" fmla="*/ 78 w 201"/>
              <a:gd name="T55" fmla="*/ 0 h 200"/>
              <a:gd name="T56" fmla="*/ 14 w 201"/>
              <a:gd name="T57" fmla="*/ 0 h 200"/>
              <a:gd name="T58" fmla="*/ 0 w 201"/>
              <a:gd name="T59" fmla="*/ 14 h 200"/>
              <a:gd name="T60" fmla="*/ 0 w 201"/>
              <a:gd name="T61" fmla="*/ 79 h 200"/>
              <a:gd name="T62" fmla="*/ 14 w 201"/>
              <a:gd name="T63" fmla="*/ 93 h 200"/>
              <a:gd name="T64" fmla="*/ 78 w 201"/>
              <a:gd name="T65" fmla="*/ 93 h 200"/>
              <a:gd name="T66" fmla="*/ 92 w 201"/>
              <a:gd name="T67" fmla="*/ 79 h 200"/>
              <a:gd name="T68" fmla="*/ 92 w 201"/>
              <a:gd name="T69" fmla="*/ 14 h 200"/>
              <a:gd name="T70" fmla="*/ 78 w 201"/>
              <a:gd name="T7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0">
                <a:moveTo>
                  <a:pt x="187" y="104"/>
                </a:moveTo>
                <a:cubicBezTo>
                  <a:pt x="122" y="104"/>
                  <a:pt x="122" y="104"/>
                  <a:pt x="122" y="104"/>
                </a:cubicBezTo>
                <a:cubicBezTo>
                  <a:pt x="114" y="104"/>
                  <a:pt x="108" y="110"/>
                  <a:pt x="108" y="118"/>
                </a:cubicBezTo>
                <a:cubicBezTo>
                  <a:pt x="108" y="187"/>
                  <a:pt x="108" y="187"/>
                  <a:pt x="108" y="187"/>
                </a:cubicBezTo>
                <a:cubicBezTo>
                  <a:pt x="108" y="194"/>
                  <a:pt x="114" y="200"/>
                  <a:pt x="122" y="200"/>
                </a:cubicBezTo>
                <a:cubicBezTo>
                  <a:pt x="187" y="200"/>
                  <a:pt x="187" y="200"/>
                  <a:pt x="187" y="200"/>
                </a:cubicBezTo>
                <a:cubicBezTo>
                  <a:pt x="195" y="200"/>
                  <a:pt x="201" y="194"/>
                  <a:pt x="201" y="187"/>
                </a:cubicBezTo>
                <a:cubicBezTo>
                  <a:pt x="201" y="118"/>
                  <a:pt x="201" y="118"/>
                  <a:pt x="201" y="118"/>
                </a:cubicBezTo>
                <a:cubicBezTo>
                  <a:pt x="201" y="110"/>
                  <a:pt x="195" y="104"/>
                  <a:pt x="187" y="104"/>
                </a:cubicBezTo>
                <a:close/>
                <a:moveTo>
                  <a:pt x="187" y="0"/>
                </a:moveTo>
                <a:cubicBezTo>
                  <a:pt x="122" y="0"/>
                  <a:pt x="122" y="0"/>
                  <a:pt x="122" y="0"/>
                </a:cubicBezTo>
                <a:cubicBezTo>
                  <a:pt x="114" y="0"/>
                  <a:pt x="108" y="6"/>
                  <a:pt x="108" y="14"/>
                </a:cubicBezTo>
                <a:cubicBezTo>
                  <a:pt x="108" y="79"/>
                  <a:pt x="108" y="79"/>
                  <a:pt x="108" y="79"/>
                </a:cubicBezTo>
                <a:cubicBezTo>
                  <a:pt x="108" y="87"/>
                  <a:pt x="114" y="93"/>
                  <a:pt x="122" y="93"/>
                </a:cubicBezTo>
                <a:cubicBezTo>
                  <a:pt x="187" y="93"/>
                  <a:pt x="187" y="93"/>
                  <a:pt x="187" y="93"/>
                </a:cubicBezTo>
                <a:cubicBezTo>
                  <a:pt x="195" y="93"/>
                  <a:pt x="201" y="87"/>
                  <a:pt x="201" y="79"/>
                </a:cubicBezTo>
                <a:cubicBezTo>
                  <a:pt x="201" y="14"/>
                  <a:pt x="201" y="14"/>
                  <a:pt x="201" y="14"/>
                </a:cubicBezTo>
                <a:cubicBezTo>
                  <a:pt x="201" y="6"/>
                  <a:pt x="195" y="0"/>
                  <a:pt x="187" y="0"/>
                </a:cubicBezTo>
                <a:close/>
                <a:moveTo>
                  <a:pt x="78" y="104"/>
                </a:moveTo>
                <a:cubicBezTo>
                  <a:pt x="14" y="104"/>
                  <a:pt x="14" y="104"/>
                  <a:pt x="14" y="104"/>
                </a:cubicBezTo>
                <a:cubicBezTo>
                  <a:pt x="6" y="104"/>
                  <a:pt x="0" y="110"/>
                  <a:pt x="0" y="118"/>
                </a:cubicBezTo>
                <a:cubicBezTo>
                  <a:pt x="0" y="187"/>
                  <a:pt x="0" y="187"/>
                  <a:pt x="0" y="187"/>
                </a:cubicBezTo>
                <a:cubicBezTo>
                  <a:pt x="0" y="194"/>
                  <a:pt x="6" y="200"/>
                  <a:pt x="14" y="200"/>
                </a:cubicBezTo>
                <a:cubicBezTo>
                  <a:pt x="78" y="200"/>
                  <a:pt x="78" y="200"/>
                  <a:pt x="78" y="200"/>
                </a:cubicBezTo>
                <a:cubicBezTo>
                  <a:pt x="86" y="200"/>
                  <a:pt x="92" y="194"/>
                  <a:pt x="92" y="187"/>
                </a:cubicBezTo>
                <a:cubicBezTo>
                  <a:pt x="92" y="118"/>
                  <a:pt x="92" y="118"/>
                  <a:pt x="92" y="118"/>
                </a:cubicBezTo>
                <a:cubicBezTo>
                  <a:pt x="92" y="110"/>
                  <a:pt x="86" y="104"/>
                  <a:pt x="78" y="104"/>
                </a:cubicBezTo>
                <a:close/>
                <a:moveTo>
                  <a:pt x="78" y="0"/>
                </a:moveTo>
                <a:cubicBezTo>
                  <a:pt x="14" y="0"/>
                  <a:pt x="14" y="0"/>
                  <a:pt x="14" y="0"/>
                </a:cubicBezTo>
                <a:cubicBezTo>
                  <a:pt x="6" y="0"/>
                  <a:pt x="0" y="6"/>
                  <a:pt x="0" y="14"/>
                </a:cubicBezTo>
                <a:cubicBezTo>
                  <a:pt x="0" y="79"/>
                  <a:pt x="0" y="79"/>
                  <a:pt x="0" y="79"/>
                </a:cubicBezTo>
                <a:cubicBezTo>
                  <a:pt x="0" y="87"/>
                  <a:pt x="6" y="93"/>
                  <a:pt x="14" y="93"/>
                </a:cubicBezTo>
                <a:cubicBezTo>
                  <a:pt x="78" y="93"/>
                  <a:pt x="78" y="93"/>
                  <a:pt x="78" y="93"/>
                </a:cubicBezTo>
                <a:cubicBezTo>
                  <a:pt x="86" y="93"/>
                  <a:pt x="92" y="87"/>
                  <a:pt x="92" y="79"/>
                </a:cubicBezTo>
                <a:cubicBezTo>
                  <a:pt x="92" y="14"/>
                  <a:pt x="92" y="14"/>
                  <a:pt x="92" y="14"/>
                </a:cubicBezTo>
                <a:cubicBezTo>
                  <a:pt x="92" y="6"/>
                  <a:pt x="86" y="0"/>
                  <a:pt x="78" y="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2" name="Freeform 49"/>
          <p:cNvSpPr>
            <a:spLocks noEditPoints="1"/>
          </p:cNvSpPr>
          <p:nvPr/>
        </p:nvSpPr>
        <p:spPr bwMode="auto">
          <a:xfrm>
            <a:off x="5877808" y="1043447"/>
            <a:ext cx="348730" cy="350003"/>
          </a:xfrm>
          <a:custGeom>
            <a:avLst/>
            <a:gdLst>
              <a:gd name="T0" fmla="*/ 78 w 196"/>
              <a:gd name="T1" fmla="*/ 0 h 196"/>
              <a:gd name="T2" fmla="*/ 72 w 196"/>
              <a:gd name="T3" fmla="*/ 46 h 196"/>
              <a:gd name="T4" fmla="*/ 117 w 196"/>
              <a:gd name="T5" fmla="*/ 52 h 196"/>
              <a:gd name="T6" fmla="*/ 124 w 196"/>
              <a:gd name="T7" fmla="*/ 7 h 196"/>
              <a:gd name="T8" fmla="*/ 189 w 196"/>
              <a:gd name="T9" fmla="*/ 0 h 196"/>
              <a:gd name="T10" fmla="*/ 143 w 196"/>
              <a:gd name="T11" fmla="*/ 7 h 196"/>
              <a:gd name="T12" fmla="*/ 150 w 196"/>
              <a:gd name="T13" fmla="*/ 52 h 196"/>
              <a:gd name="T14" fmla="*/ 196 w 196"/>
              <a:gd name="T15" fmla="*/ 46 h 196"/>
              <a:gd name="T16" fmla="*/ 189 w 196"/>
              <a:gd name="T17" fmla="*/ 0 h 196"/>
              <a:gd name="T18" fmla="*/ 6 w 196"/>
              <a:gd name="T19" fmla="*/ 0 h 196"/>
              <a:gd name="T20" fmla="*/ 0 w 196"/>
              <a:gd name="T21" fmla="*/ 46 h 196"/>
              <a:gd name="T22" fmla="*/ 45 w 196"/>
              <a:gd name="T23" fmla="*/ 52 h 196"/>
              <a:gd name="T24" fmla="*/ 52 w 196"/>
              <a:gd name="T25" fmla="*/ 7 h 196"/>
              <a:gd name="T26" fmla="*/ 117 w 196"/>
              <a:gd name="T27" fmla="*/ 72 h 196"/>
              <a:gd name="T28" fmla="*/ 72 w 196"/>
              <a:gd name="T29" fmla="*/ 78 h 196"/>
              <a:gd name="T30" fmla="*/ 78 w 196"/>
              <a:gd name="T31" fmla="*/ 124 h 196"/>
              <a:gd name="T32" fmla="*/ 124 w 196"/>
              <a:gd name="T33" fmla="*/ 118 h 196"/>
              <a:gd name="T34" fmla="*/ 117 w 196"/>
              <a:gd name="T35" fmla="*/ 72 h 196"/>
              <a:gd name="T36" fmla="*/ 150 w 196"/>
              <a:gd name="T37" fmla="*/ 72 h 196"/>
              <a:gd name="T38" fmla="*/ 143 w 196"/>
              <a:gd name="T39" fmla="*/ 118 h 196"/>
              <a:gd name="T40" fmla="*/ 189 w 196"/>
              <a:gd name="T41" fmla="*/ 124 h 196"/>
              <a:gd name="T42" fmla="*/ 196 w 196"/>
              <a:gd name="T43" fmla="*/ 78 h 196"/>
              <a:gd name="T44" fmla="*/ 45 w 196"/>
              <a:gd name="T45" fmla="*/ 72 h 196"/>
              <a:gd name="T46" fmla="*/ 0 w 196"/>
              <a:gd name="T47" fmla="*/ 78 h 196"/>
              <a:gd name="T48" fmla="*/ 6 w 196"/>
              <a:gd name="T49" fmla="*/ 124 h 196"/>
              <a:gd name="T50" fmla="*/ 52 w 196"/>
              <a:gd name="T51" fmla="*/ 118 h 196"/>
              <a:gd name="T52" fmla="*/ 45 w 196"/>
              <a:gd name="T53" fmla="*/ 72 h 196"/>
              <a:gd name="T54" fmla="*/ 78 w 196"/>
              <a:gd name="T55" fmla="*/ 144 h 196"/>
              <a:gd name="T56" fmla="*/ 72 w 196"/>
              <a:gd name="T57" fmla="*/ 190 h 196"/>
              <a:gd name="T58" fmla="*/ 117 w 196"/>
              <a:gd name="T59" fmla="*/ 196 h 196"/>
              <a:gd name="T60" fmla="*/ 124 w 196"/>
              <a:gd name="T61" fmla="*/ 150 h 196"/>
              <a:gd name="T62" fmla="*/ 189 w 196"/>
              <a:gd name="T63" fmla="*/ 144 h 196"/>
              <a:gd name="T64" fmla="*/ 143 w 196"/>
              <a:gd name="T65" fmla="*/ 150 h 196"/>
              <a:gd name="T66" fmla="*/ 150 w 196"/>
              <a:gd name="T67" fmla="*/ 196 h 196"/>
              <a:gd name="T68" fmla="*/ 196 w 196"/>
              <a:gd name="T69" fmla="*/ 190 h 196"/>
              <a:gd name="T70" fmla="*/ 189 w 196"/>
              <a:gd name="T71" fmla="*/ 144 h 196"/>
              <a:gd name="T72" fmla="*/ 6 w 196"/>
              <a:gd name="T73" fmla="*/ 144 h 196"/>
              <a:gd name="T74" fmla="*/ 0 w 196"/>
              <a:gd name="T75" fmla="*/ 190 h 196"/>
              <a:gd name="T76" fmla="*/ 45 w 196"/>
              <a:gd name="T77" fmla="*/ 196 h 196"/>
              <a:gd name="T78" fmla="*/ 52 w 196"/>
              <a:gd name="T79" fmla="*/ 15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6">
                <a:moveTo>
                  <a:pt x="117" y="0"/>
                </a:moveTo>
                <a:cubicBezTo>
                  <a:pt x="78" y="0"/>
                  <a:pt x="78" y="0"/>
                  <a:pt x="78" y="0"/>
                </a:cubicBezTo>
                <a:cubicBezTo>
                  <a:pt x="74" y="0"/>
                  <a:pt x="72" y="3"/>
                  <a:pt x="72" y="7"/>
                </a:cubicBezTo>
                <a:cubicBezTo>
                  <a:pt x="72" y="46"/>
                  <a:pt x="72" y="46"/>
                  <a:pt x="72" y="46"/>
                </a:cubicBezTo>
                <a:cubicBezTo>
                  <a:pt x="72" y="49"/>
                  <a:pt x="74" y="52"/>
                  <a:pt x="78" y="52"/>
                </a:cubicBezTo>
                <a:cubicBezTo>
                  <a:pt x="117" y="52"/>
                  <a:pt x="117" y="52"/>
                  <a:pt x="117" y="52"/>
                </a:cubicBezTo>
                <a:cubicBezTo>
                  <a:pt x="121" y="52"/>
                  <a:pt x="124" y="49"/>
                  <a:pt x="124" y="46"/>
                </a:cubicBezTo>
                <a:cubicBezTo>
                  <a:pt x="124" y="7"/>
                  <a:pt x="124" y="7"/>
                  <a:pt x="124" y="7"/>
                </a:cubicBezTo>
                <a:cubicBezTo>
                  <a:pt x="124" y="3"/>
                  <a:pt x="121" y="0"/>
                  <a:pt x="117" y="0"/>
                </a:cubicBezTo>
                <a:close/>
                <a:moveTo>
                  <a:pt x="189" y="0"/>
                </a:moveTo>
                <a:cubicBezTo>
                  <a:pt x="150" y="0"/>
                  <a:pt x="150" y="0"/>
                  <a:pt x="150" y="0"/>
                </a:cubicBezTo>
                <a:cubicBezTo>
                  <a:pt x="146" y="0"/>
                  <a:pt x="143" y="3"/>
                  <a:pt x="143" y="7"/>
                </a:cubicBezTo>
                <a:cubicBezTo>
                  <a:pt x="143" y="46"/>
                  <a:pt x="143" y="46"/>
                  <a:pt x="143" y="46"/>
                </a:cubicBezTo>
                <a:cubicBezTo>
                  <a:pt x="143" y="49"/>
                  <a:pt x="146" y="52"/>
                  <a:pt x="150" y="52"/>
                </a:cubicBezTo>
                <a:cubicBezTo>
                  <a:pt x="189" y="52"/>
                  <a:pt x="189" y="52"/>
                  <a:pt x="189" y="52"/>
                </a:cubicBezTo>
                <a:cubicBezTo>
                  <a:pt x="193" y="52"/>
                  <a:pt x="196" y="49"/>
                  <a:pt x="196" y="46"/>
                </a:cubicBezTo>
                <a:cubicBezTo>
                  <a:pt x="196" y="7"/>
                  <a:pt x="196" y="7"/>
                  <a:pt x="196" y="7"/>
                </a:cubicBezTo>
                <a:cubicBezTo>
                  <a:pt x="196" y="3"/>
                  <a:pt x="193" y="0"/>
                  <a:pt x="189" y="0"/>
                </a:cubicBezTo>
                <a:close/>
                <a:moveTo>
                  <a:pt x="45" y="0"/>
                </a:moveTo>
                <a:cubicBezTo>
                  <a:pt x="6" y="0"/>
                  <a:pt x="6" y="0"/>
                  <a:pt x="6" y="0"/>
                </a:cubicBezTo>
                <a:cubicBezTo>
                  <a:pt x="3" y="0"/>
                  <a:pt x="0" y="3"/>
                  <a:pt x="0" y="7"/>
                </a:cubicBezTo>
                <a:cubicBezTo>
                  <a:pt x="0" y="46"/>
                  <a:pt x="0" y="46"/>
                  <a:pt x="0" y="46"/>
                </a:cubicBezTo>
                <a:cubicBezTo>
                  <a:pt x="0" y="49"/>
                  <a:pt x="3" y="52"/>
                  <a:pt x="6" y="52"/>
                </a:cubicBezTo>
                <a:cubicBezTo>
                  <a:pt x="45" y="52"/>
                  <a:pt x="45" y="52"/>
                  <a:pt x="45" y="52"/>
                </a:cubicBezTo>
                <a:cubicBezTo>
                  <a:pt x="49" y="52"/>
                  <a:pt x="52" y="49"/>
                  <a:pt x="52" y="46"/>
                </a:cubicBezTo>
                <a:cubicBezTo>
                  <a:pt x="52" y="7"/>
                  <a:pt x="52" y="7"/>
                  <a:pt x="52" y="7"/>
                </a:cubicBezTo>
                <a:cubicBezTo>
                  <a:pt x="52" y="3"/>
                  <a:pt x="49" y="0"/>
                  <a:pt x="45" y="0"/>
                </a:cubicBezTo>
                <a:close/>
                <a:moveTo>
                  <a:pt x="117" y="72"/>
                </a:moveTo>
                <a:cubicBezTo>
                  <a:pt x="78" y="72"/>
                  <a:pt x="78" y="72"/>
                  <a:pt x="78" y="72"/>
                </a:cubicBezTo>
                <a:cubicBezTo>
                  <a:pt x="74" y="72"/>
                  <a:pt x="72" y="75"/>
                  <a:pt x="72" y="78"/>
                </a:cubicBezTo>
                <a:cubicBezTo>
                  <a:pt x="72" y="118"/>
                  <a:pt x="72" y="118"/>
                  <a:pt x="72" y="118"/>
                </a:cubicBezTo>
                <a:cubicBezTo>
                  <a:pt x="72" y="121"/>
                  <a:pt x="74" y="124"/>
                  <a:pt x="78" y="124"/>
                </a:cubicBezTo>
                <a:cubicBezTo>
                  <a:pt x="117" y="124"/>
                  <a:pt x="117" y="124"/>
                  <a:pt x="117" y="124"/>
                </a:cubicBezTo>
                <a:cubicBezTo>
                  <a:pt x="121" y="124"/>
                  <a:pt x="124" y="121"/>
                  <a:pt x="124" y="118"/>
                </a:cubicBezTo>
                <a:cubicBezTo>
                  <a:pt x="124" y="78"/>
                  <a:pt x="124" y="78"/>
                  <a:pt x="124" y="78"/>
                </a:cubicBezTo>
                <a:cubicBezTo>
                  <a:pt x="124" y="75"/>
                  <a:pt x="121" y="72"/>
                  <a:pt x="117" y="72"/>
                </a:cubicBezTo>
                <a:close/>
                <a:moveTo>
                  <a:pt x="189" y="72"/>
                </a:moveTo>
                <a:cubicBezTo>
                  <a:pt x="150" y="72"/>
                  <a:pt x="150" y="72"/>
                  <a:pt x="150" y="72"/>
                </a:cubicBezTo>
                <a:cubicBezTo>
                  <a:pt x="146" y="72"/>
                  <a:pt x="143" y="75"/>
                  <a:pt x="143" y="78"/>
                </a:cubicBezTo>
                <a:cubicBezTo>
                  <a:pt x="143" y="118"/>
                  <a:pt x="143" y="118"/>
                  <a:pt x="143" y="118"/>
                </a:cubicBezTo>
                <a:cubicBezTo>
                  <a:pt x="143" y="121"/>
                  <a:pt x="146" y="124"/>
                  <a:pt x="150" y="124"/>
                </a:cubicBezTo>
                <a:cubicBezTo>
                  <a:pt x="189" y="124"/>
                  <a:pt x="189" y="124"/>
                  <a:pt x="189" y="124"/>
                </a:cubicBezTo>
                <a:cubicBezTo>
                  <a:pt x="193" y="124"/>
                  <a:pt x="196" y="121"/>
                  <a:pt x="196" y="118"/>
                </a:cubicBezTo>
                <a:cubicBezTo>
                  <a:pt x="196" y="78"/>
                  <a:pt x="196" y="78"/>
                  <a:pt x="196" y="78"/>
                </a:cubicBezTo>
                <a:cubicBezTo>
                  <a:pt x="196" y="75"/>
                  <a:pt x="193" y="72"/>
                  <a:pt x="189" y="72"/>
                </a:cubicBezTo>
                <a:close/>
                <a:moveTo>
                  <a:pt x="45" y="72"/>
                </a:moveTo>
                <a:cubicBezTo>
                  <a:pt x="6" y="72"/>
                  <a:pt x="6" y="72"/>
                  <a:pt x="6" y="72"/>
                </a:cubicBezTo>
                <a:cubicBezTo>
                  <a:pt x="3" y="72"/>
                  <a:pt x="0" y="75"/>
                  <a:pt x="0" y="78"/>
                </a:cubicBezTo>
                <a:cubicBezTo>
                  <a:pt x="0" y="118"/>
                  <a:pt x="0" y="118"/>
                  <a:pt x="0" y="118"/>
                </a:cubicBezTo>
                <a:cubicBezTo>
                  <a:pt x="0" y="121"/>
                  <a:pt x="3" y="124"/>
                  <a:pt x="6" y="124"/>
                </a:cubicBezTo>
                <a:cubicBezTo>
                  <a:pt x="45" y="124"/>
                  <a:pt x="45" y="124"/>
                  <a:pt x="45" y="124"/>
                </a:cubicBezTo>
                <a:cubicBezTo>
                  <a:pt x="49" y="124"/>
                  <a:pt x="52" y="121"/>
                  <a:pt x="52" y="118"/>
                </a:cubicBezTo>
                <a:cubicBezTo>
                  <a:pt x="52" y="78"/>
                  <a:pt x="52" y="78"/>
                  <a:pt x="52" y="78"/>
                </a:cubicBezTo>
                <a:cubicBezTo>
                  <a:pt x="52" y="75"/>
                  <a:pt x="49" y="72"/>
                  <a:pt x="45" y="72"/>
                </a:cubicBezTo>
                <a:close/>
                <a:moveTo>
                  <a:pt x="117" y="144"/>
                </a:moveTo>
                <a:cubicBezTo>
                  <a:pt x="78" y="144"/>
                  <a:pt x="78" y="144"/>
                  <a:pt x="78" y="144"/>
                </a:cubicBezTo>
                <a:cubicBezTo>
                  <a:pt x="74" y="144"/>
                  <a:pt x="72" y="147"/>
                  <a:pt x="72" y="150"/>
                </a:cubicBezTo>
                <a:cubicBezTo>
                  <a:pt x="72" y="190"/>
                  <a:pt x="72" y="190"/>
                  <a:pt x="72" y="190"/>
                </a:cubicBezTo>
                <a:cubicBezTo>
                  <a:pt x="72" y="193"/>
                  <a:pt x="74" y="196"/>
                  <a:pt x="78" y="196"/>
                </a:cubicBezTo>
                <a:cubicBezTo>
                  <a:pt x="117" y="196"/>
                  <a:pt x="117" y="196"/>
                  <a:pt x="117" y="196"/>
                </a:cubicBezTo>
                <a:cubicBezTo>
                  <a:pt x="121" y="196"/>
                  <a:pt x="124" y="193"/>
                  <a:pt x="124" y="190"/>
                </a:cubicBezTo>
                <a:cubicBezTo>
                  <a:pt x="124" y="150"/>
                  <a:pt x="124" y="150"/>
                  <a:pt x="124" y="150"/>
                </a:cubicBezTo>
                <a:cubicBezTo>
                  <a:pt x="124" y="147"/>
                  <a:pt x="121" y="144"/>
                  <a:pt x="117" y="144"/>
                </a:cubicBezTo>
                <a:close/>
                <a:moveTo>
                  <a:pt x="189" y="144"/>
                </a:moveTo>
                <a:cubicBezTo>
                  <a:pt x="150" y="144"/>
                  <a:pt x="150" y="144"/>
                  <a:pt x="150" y="144"/>
                </a:cubicBezTo>
                <a:cubicBezTo>
                  <a:pt x="146" y="144"/>
                  <a:pt x="143" y="147"/>
                  <a:pt x="143" y="150"/>
                </a:cubicBezTo>
                <a:cubicBezTo>
                  <a:pt x="143" y="190"/>
                  <a:pt x="143" y="190"/>
                  <a:pt x="143" y="190"/>
                </a:cubicBezTo>
                <a:cubicBezTo>
                  <a:pt x="143" y="193"/>
                  <a:pt x="146" y="196"/>
                  <a:pt x="150" y="196"/>
                </a:cubicBezTo>
                <a:cubicBezTo>
                  <a:pt x="189" y="196"/>
                  <a:pt x="189" y="196"/>
                  <a:pt x="189" y="196"/>
                </a:cubicBezTo>
                <a:cubicBezTo>
                  <a:pt x="193" y="196"/>
                  <a:pt x="196" y="193"/>
                  <a:pt x="196" y="190"/>
                </a:cubicBezTo>
                <a:cubicBezTo>
                  <a:pt x="196" y="150"/>
                  <a:pt x="196" y="150"/>
                  <a:pt x="196" y="150"/>
                </a:cubicBezTo>
                <a:cubicBezTo>
                  <a:pt x="196" y="147"/>
                  <a:pt x="193" y="144"/>
                  <a:pt x="189" y="144"/>
                </a:cubicBezTo>
                <a:close/>
                <a:moveTo>
                  <a:pt x="45" y="144"/>
                </a:moveTo>
                <a:cubicBezTo>
                  <a:pt x="6" y="144"/>
                  <a:pt x="6" y="144"/>
                  <a:pt x="6" y="144"/>
                </a:cubicBezTo>
                <a:cubicBezTo>
                  <a:pt x="3" y="144"/>
                  <a:pt x="0" y="147"/>
                  <a:pt x="0" y="150"/>
                </a:cubicBezTo>
                <a:cubicBezTo>
                  <a:pt x="0" y="190"/>
                  <a:pt x="0" y="190"/>
                  <a:pt x="0" y="190"/>
                </a:cubicBezTo>
                <a:cubicBezTo>
                  <a:pt x="0" y="193"/>
                  <a:pt x="3" y="196"/>
                  <a:pt x="6" y="196"/>
                </a:cubicBezTo>
                <a:cubicBezTo>
                  <a:pt x="45" y="196"/>
                  <a:pt x="45" y="196"/>
                  <a:pt x="45" y="196"/>
                </a:cubicBezTo>
                <a:cubicBezTo>
                  <a:pt x="49" y="196"/>
                  <a:pt x="52" y="193"/>
                  <a:pt x="52" y="190"/>
                </a:cubicBezTo>
                <a:cubicBezTo>
                  <a:pt x="52" y="150"/>
                  <a:pt x="52" y="150"/>
                  <a:pt x="52" y="150"/>
                </a:cubicBezTo>
                <a:cubicBezTo>
                  <a:pt x="52" y="147"/>
                  <a:pt x="49" y="144"/>
                  <a:pt x="45" y="14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3" name="Freeform 50"/>
          <p:cNvSpPr>
            <a:spLocks noEditPoints="1"/>
          </p:cNvSpPr>
          <p:nvPr/>
        </p:nvSpPr>
        <p:spPr bwMode="auto">
          <a:xfrm>
            <a:off x="6607434" y="1042174"/>
            <a:ext cx="356367" cy="356366"/>
          </a:xfrm>
          <a:custGeom>
            <a:avLst/>
            <a:gdLst>
              <a:gd name="T0" fmla="*/ 34 w 280"/>
              <a:gd name="T1" fmla="*/ 246 h 280"/>
              <a:gd name="T2" fmla="*/ 34 w 280"/>
              <a:gd name="T3" fmla="*/ 192 h 280"/>
              <a:gd name="T4" fmla="*/ 34 w 280"/>
              <a:gd name="T5" fmla="*/ 0 h 280"/>
              <a:gd name="T6" fmla="*/ 90 w 280"/>
              <a:gd name="T7" fmla="*/ 0 h 280"/>
              <a:gd name="T8" fmla="*/ 90 w 280"/>
              <a:gd name="T9" fmla="*/ 192 h 280"/>
              <a:gd name="T10" fmla="*/ 280 w 280"/>
              <a:gd name="T11" fmla="*/ 192 h 280"/>
              <a:gd name="T12" fmla="*/ 280 w 280"/>
              <a:gd name="T13" fmla="*/ 246 h 280"/>
              <a:gd name="T14" fmla="*/ 34 w 280"/>
              <a:gd name="T15" fmla="*/ 246 h 280"/>
              <a:gd name="T16" fmla="*/ 191 w 280"/>
              <a:gd name="T17" fmla="*/ 89 h 280"/>
              <a:gd name="T18" fmla="*/ 95 w 280"/>
              <a:gd name="T19" fmla="*/ 89 h 280"/>
              <a:gd name="T20" fmla="*/ 95 w 280"/>
              <a:gd name="T21" fmla="*/ 35 h 280"/>
              <a:gd name="T22" fmla="*/ 247 w 280"/>
              <a:gd name="T23" fmla="*/ 35 h 280"/>
              <a:gd name="T24" fmla="*/ 247 w 280"/>
              <a:gd name="T25" fmla="*/ 186 h 280"/>
              <a:gd name="T26" fmla="*/ 191 w 280"/>
              <a:gd name="T27" fmla="*/ 186 h 280"/>
              <a:gd name="T28" fmla="*/ 191 w 280"/>
              <a:gd name="T29" fmla="*/ 89 h 280"/>
              <a:gd name="T30" fmla="*/ 0 w 280"/>
              <a:gd name="T31" fmla="*/ 35 h 280"/>
              <a:gd name="T32" fmla="*/ 28 w 280"/>
              <a:gd name="T33" fmla="*/ 35 h 280"/>
              <a:gd name="T34" fmla="*/ 28 w 280"/>
              <a:gd name="T35" fmla="*/ 89 h 280"/>
              <a:gd name="T36" fmla="*/ 0 w 280"/>
              <a:gd name="T37" fmla="*/ 89 h 280"/>
              <a:gd name="T38" fmla="*/ 0 w 280"/>
              <a:gd name="T39" fmla="*/ 35 h 280"/>
              <a:gd name="T40" fmla="*/ 247 w 280"/>
              <a:gd name="T41" fmla="*/ 280 h 280"/>
              <a:gd name="T42" fmla="*/ 191 w 280"/>
              <a:gd name="T43" fmla="*/ 280 h 280"/>
              <a:gd name="T44" fmla="*/ 191 w 280"/>
              <a:gd name="T45" fmla="*/ 252 h 280"/>
              <a:gd name="T46" fmla="*/ 247 w 280"/>
              <a:gd name="T47" fmla="*/ 252 h 280"/>
              <a:gd name="T48" fmla="*/ 247 w 280"/>
              <a:gd name="T4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34" y="246"/>
                </a:moveTo>
                <a:lnTo>
                  <a:pt x="34" y="192"/>
                </a:lnTo>
                <a:lnTo>
                  <a:pt x="34" y="0"/>
                </a:lnTo>
                <a:lnTo>
                  <a:pt x="90" y="0"/>
                </a:lnTo>
                <a:lnTo>
                  <a:pt x="90" y="192"/>
                </a:lnTo>
                <a:lnTo>
                  <a:pt x="280" y="192"/>
                </a:lnTo>
                <a:lnTo>
                  <a:pt x="280" y="246"/>
                </a:lnTo>
                <a:lnTo>
                  <a:pt x="34" y="246"/>
                </a:lnTo>
                <a:close/>
                <a:moveTo>
                  <a:pt x="191" y="89"/>
                </a:moveTo>
                <a:lnTo>
                  <a:pt x="95" y="89"/>
                </a:lnTo>
                <a:lnTo>
                  <a:pt x="95" y="35"/>
                </a:lnTo>
                <a:lnTo>
                  <a:pt x="247" y="35"/>
                </a:lnTo>
                <a:lnTo>
                  <a:pt x="247" y="186"/>
                </a:lnTo>
                <a:lnTo>
                  <a:pt x="191" y="186"/>
                </a:lnTo>
                <a:lnTo>
                  <a:pt x="191" y="89"/>
                </a:lnTo>
                <a:close/>
                <a:moveTo>
                  <a:pt x="0" y="35"/>
                </a:moveTo>
                <a:lnTo>
                  <a:pt x="28" y="35"/>
                </a:lnTo>
                <a:lnTo>
                  <a:pt x="28" y="89"/>
                </a:lnTo>
                <a:lnTo>
                  <a:pt x="0" y="89"/>
                </a:lnTo>
                <a:lnTo>
                  <a:pt x="0" y="35"/>
                </a:lnTo>
                <a:close/>
                <a:moveTo>
                  <a:pt x="247" y="280"/>
                </a:moveTo>
                <a:lnTo>
                  <a:pt x="191" y="280"/>
                </a:lnTo>
                <a:lnTo>
                  <a:pt x="191" y="252"/>
                </a:lnTo>
                <a:lnTo>
                  <a:pt x="247" y="252"/>
                </a:lnTo>
                <a:lnTo>
                  <a:pt x="247" y="28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4" name="Freeform 51"/>
          <p:cNvSpPr>
            <a:spLocks noEditPoints="1"/>
          </p:cNvSpPr>
          <p:nvPr/>
        </p:nvSpPr>
        <p:spPr bwMode="auto">
          <a:xfrm>
            <a:off x="7339793" y="1056174"/>
            <a:ext cx="356367" cy="328366"/>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2 w 200"/>
              <a:gd name="T41" fmla="*/ 28 h 184"/>
              <a:gd name="T42" fmla="*/ 67 w 200"/>
              <a:gd name="T43" fmla="*/ 28 h 184"/>
              <a:gd name="T44" fmla="*/ 65 w 200"/>
              <a:gd name="T45" fmla="*/ 36 h 184"/>
              <a:gd name="T46" fmla="*/ 134 w 200"/>
              <a:gd name="T47" fmla="*/ 36 h 184"/>
              <a:gd name="T48" fmla="*/ 132 w 200"/>
              <a:gd name="T49" fmla="*/ 28 h 184"/>
              <a:gd name="T50" fmla="*/ 138 w 200"/>
              <a:gd name="T51" fmla="*/ 48 h 184"/>
              <a:gd name="T52" fmla="*/ 61 w 200"/>
              <a:gd name="T53" fmla="*/ 48 h 184"/>
              <a:gd name="T54" fmla="*/ 59 w 200"/>
              <a:gd name="T55" fmla="*/ 56 h 184"/>
              <a:gd name="T56" fmla="*/ 140 w 200"/>
              <a:gd name="T57" fmla="*/ 56 h 184"/>
              <a:gd name="T58" fmla="*/ 138 w 200"/>
              <a:gd name="T59" fmla="*/ 48 h 184"/>
              <a:gd name="T60" fmla="*/ 144 w 200"/>
              <a:gd name="T61" fmla="*/ 68 h 184"/>
              <a:gd name="T62" fmla="*/ 55 w 200"/>
              <a:gd name="T63" fmla="*/ 68 h 184"/>
              <a:gd name="T64" fmla="*/ 53 w 200"/>
              <a:gd name="T65" fmla="*/ 76 h 184"/>
              <a:gd name="T66" fmla="*/ 146 w 200"/>
              <a:gd name="T67" fmla="*/ 76 h 184"/>
              <a:gd name="T68" fmla="*/ 144 w 200"/>
              <a:gd name="T69" fmla="*/ 68 h 184"/>
              <a:gd name="T70" fmla="*/ 47 w 200"/>
              <a:gd name="T71" fmla="*/ 96 h 184"/>
              <a:gd name="T72" fmla="*/ 152 w 200"/>
              <a:gd name="T73" fmla="*/ 96 h 184"/>
              <a:gd name="T74" fmla="*/ 149 w 200"/>
              <a:gd name="T75" fmla="*/ 88 h 184"/>
              <a:gd name="T76" fmla="*/ 50 w 200"/>
              <a:gd name="T77" fmla="*/ 88 h 184"/>
              <a:gd name="T78" fmla="*/ 47 w 200"/>
              <a:gd name="T7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lnTo>
                  <a:pt x="199" y="115"/>
                </a:ln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2" y="28"/>
                </a:moveTo>
                <a:cubicBezTo>
                  <a:pt x="67" y="28"/>
                  <a:pt x="67" y="28"/>
                  <a:pt x="67" y="28"/>
                </a:cubicBezTo>
                <a:cubicBezTo>
                  <a:pt x="65" y="36"/>
                  <a:pt x="65" y="36"/>
                  <a:pt x="65" y="36"/>
                </a:cubicBezTo>
                <a:cubicBezTo>
                  <a:pt x="134" y="36"/>
                  <a:pt x="134" y="36"/>
                  <a:pt x="134" y="36"/>
                </a:cubicBezTo>
                <a:lnTo>
                  <a:pt x="132" y="28"/>
                </a:lnTo>
                <a:close/>
                <a:moveTo>
                  <a:pt x="138" y="48"/>
                </a:moveTo>
                <a:cubicBezTo>
                  <a:pt x="61" y="48"/>
                  <a:pt x="61" y="48"/>
                  <a:pt x="61" y="48"/>
                </a:cubicBezTo>
                <a:cubicBezTo>
                  <a:pt x="59" y="56"/>
                  <a:pt x="59" y="56"/>
                  <a:pt x="59" y="56"/>
                </a:cubicBezTo>
                <a:cubicBezTo>
                  <a:pt x="140" y="56"/>
                  <a:pt x="140" y="56"/>
                  <a:pt x="140" y="56"/>
                </a:cubicBezTo>
                <a:lnTo>
                  <a:pt x="138" y="48"/>
                </a:lnTo>
                <a:close/>
                <a:moveTo>
                  <a:pt x="144" y="68"/>
                </a:moveTo>
                <a:cubicBezTo>
                  <a:pt x="55" y="68"/>
                  <a:pt x="55" y="68"/>
                  <a:pt x="55" y="68"/>
                </a:cubicBezTo>
                <a:cubicBezTo>
                  <a:pt x="53" y="76"/>
                  <a:pt x="53" y="76"/>
                  <a:pt x="53" y="76"/>
                </a:cubicBezTo>
                <a:cubicBezTo>
                  <a:pt x="146" y="76"/>
                  <a:pt x="146" y="76"/>
                  <a:pt x="146" y="76"/>
                </a:cubicBezTo>
                <a:lnTo>
                  <a:pt x="144" y="68"/>
                </a:lnTo>
                <a:close/>
                <a:moveTo>
                  <a:pt x="47" y="96"/>
                </a:moveTo>
                <a:cubicBezTo>
                  <a:pt x="152" y="96"/>
                  <a:pt x="152" y="96"/>
                  <a:pt x="152" y="96"/>
                </a:cubicBezTo>
                <a:cubicBezTo>
                  <a:pt x="149" y="88"/>
                  <a:pt x="149" y="88"/>
                  <a:pt x="149" y="88"/>
                </a:cubicBezTo>
                <a:cubicBezTo>
                  <a:pt x="50" y="88"/>
                  <a:pt x="50" y="88"/>
                  <a:pt x="50" y="88"/>
                </a:cubicBezTo>
                <a:lnTo>
                  <a:pt x="47" y="9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5" name="Freeform 52"/>
          <p:cNvSpPr>
            <a:spLocks noEditPoints="1"/>
          </p:cNvSpPr>
          <p:nvPr/>
        </p:nvSpPr>
        <p:spPr bwMode="auto">
          <a:xfrm>
            <a:off x="8064969" y="1043447"/>
            <a:ext cx="347458" cy="350003"/>
          </a:xfrm>
          <a:custGeom>
            <a:avLst/>
            <a:gdLst>
              <a:gd name="T0" fmla="*/ 159 w 195"/>
              <a:gd name="T1" fmla="*/ 171 h 196"/>
              <a:gd name="T2" fmla="*/ 159 w 195"/>
              <a:gd name="T3" fmla="*/ 184 h 196"/>
              <a:gd name="T4" fmla="*/ 146 w 195"/>
              <a:gd name="T5" fmla="*/ 196 h 196"/>
              <a:gd name="T6" fmla="*/ 49 w 195"/>
              <a:gd name="T7" fmla="*/ 196 h 196"/>
              <a:gd name="T8" fmla="*/ 36 w 195"/>
              <a:gd name="T9" fmla="*/ 184 h 196"/>
              <a:gd name="T10" fmla="*/ 36 w 195"/>
              <a:gd name="T11" fmla="*/ 171 h 196"/>
              <a:gd name="T12" fmla="*/ 0 w 195"/>
              <a:gd name="T13" fmla="*/ 134 h 196"/>
              <a:gd name="T14" fmla="*/ 0 w 195"/>
              <a:gd name="T15" fmla="*/ 98 h 196"/>
              <a:gd name="T16" fmla="*/ 36 w 195"/>
              <a:gd name="T17" fmla="*/ 61 h 196"/>
              <a:gd name="T18" fmla="*/ 36 w 195"/>
              <a:gd name="T19" fmla="*/ 12 h 196"/>
              <a:gd name="T20" fmla="*/ 49 w 195"/>
              <a:gd name="T21" fmla="*/ 0 h 196"/>
              <a:gd name="T22" fmla="*/ 146 w 195"/>
              <a:gd name="T23" fmla="*/ 0 h 196"/>
              <a:gd name="T24" fmla="*/ 159 w 195"/>
              <a:gd name="T25" fmla="*/ 12 h 196"/>
              <a:gd name="T26" fmla="*/ 159 w 195"/>
              <a:gd name="T27" fmla="*/ 61 h 196"/>
              <a:gd name="T28" fmla="*/ 195 w 195"/>
              <a:gd name="T29" fmla="*/ 98 h 196"/>
              <a:gd name="T30" fmla="*/ 195 w 195"/>
              <a:gd name="T31" fmla="*/ 134 h 196"/>
              <a:gd name="T32" fmla="*/ 159 w 195"/>
              <a:gd name="T33" fmla="*/ 171 h 196"/>
              <a:gd name="T34" fmla="*/ 48 w 195"/>
              <a:gd name="T35" fmla="*/ 184 h 196"/>
              <a:gd name="T36" fmla="*/ 147 w 195"/>
              <a:gd name="T37" fmla="*/ 184 h 196"/>
              <a:gd name="T38" fmla="*/ 147 w 195"/>
              <a:gd name="T39" fmla="*/ 132 h 196"/>
              <a:gd name="T40" fmla="*/ 48 w 195"/>
              <a:gd name="T41" fmla="*/ 132 h 196"/>
              <a:gd name="T42" fmla="*/ 48 w 195"/>
              <a:gd name="T43" fmla="*/ 184 h 196"/>
              <a:gd name="T44" fmla="*/ 147 w 195"/>
              <a:gd name="T45" fmla="*/ 12 h 196"/>
              <a:gd name="T46" fmla="*/ 48 w 195"/>
              <a:gd name="T47" fmla="*/ 12 h 196"/>
              <a:gd name="T48" fmla="*/ 48 w 195"/>
              <a:gd name="T49" fmla="*/ 61 h 196"/>
              <a:gd name="T50" fmla="*/ 60 w 195"/>
              <a:gd name="T51" fmla="*/ 61 h 196"/>
              <a:gd name="T52" fmla="*/ 60 w 195"/>
              <a:gd name="T53" fmla="*/ 25 h 196"/>
              <a:gd name="T54" fmla="*/ 136 w 195"/>
              <a:gd name="T55" fmla="*/ 25 h 196"/>
              <a:gd name="T56" fmla="*/ 136 w 195"/>
              <a:gd name="T57" fmla="*/ 61 h 196"/>
              <a:gd name="T58" fmla="*/ 147 w 195"/>
              <a:gd name="T59" fmla="*/ 61 h 196"/>
              <a:gd name="T60" fmla="*/ 147 w 195"/>
              <a:gd name="T61" fmla="*/ 12 h 196"/>
              <a:gd name="T62" fmla="*/ 72 w 195"/>
              <a:gd name="T63" fmla="*/ 36 h 196"/>
              <a:gd name="T64" fmla="*/ 72 w 195"/>
              <a:gd name="T65" fmla="*/ 61 h 196"/>
              <a:gd name="T66" fmla="*/ 123 w 195"/>
              <a:gd name="T67" fmla="*/ 61 h 196"/>
              <a:gd name="T68" fmla="*/ 123 w 195"/>
              <a:gd name="T69" fmla="*/ 36 h 196"/>
              <a:gd name="T70" fmla="*/ 72 w 195"/>
              <a:gd name="T71" fmla="*/ 36 h 196"/>
              <a:gd name="T72" fmla="*/ 147 w 195"/>
              <a:gd name="T73" fmla="*/ 88 h 196"/>
              <a:gd name="T74" fmla="*/ 140 w 195"/>
              <a:gd name="T75" fmla="*/ 88 h 196"/>
              <a:gd name="T76" fmla="*/ 140 w 195"/>
              <a:gd name="T77" fmla="*/ 96 h 196"/>
              <a:gd name="T78" fmla="*/ 147 w 195"/>
              <a:gd name="T79" fmla="*/ 96 h 196"/>
              <a:gd name="T80" fmla="*/ 147 w 195"/>
              <a:gd name="T81" fmla="*/ 88 h 196"/>
              <a:gd name="T82" fmla="*/ 146 w 195"/>
              <a:gd name="T83" fmla="*/ 108 h 196"/>
              <a:gd name="T84" fmla="*/ 49 w 195"/>
              <a:gd name="T85" fmla="*/ 108 h 196"/>
              <a:gd name="T86" fmla="*/ 24 w 195"/>
              <a:gd name="T87" fmla="*/ 134 h 196"/>
              <a:gd name="T88" fmla="*/ 24 w 195"/>
              <a:gd name="T89" fmla="*/ 148 h 196"/>
              <a:gd name="T90" fmla="*/ 36 w 195"/>
              <a:gd name="T91" fmla="*/ 148 h 196"/>
              <a:gd name="T92" fmla="*/ 36 w 195"/>
              <a:gd name="T93" fmla="*/ 134 h 196"/>
              <a:gd name="T94" fmla="*/ 49 w 195"/>
              <a:gd name="T95" fmla="*/ 120 h 196"/>
              <a:gd name="T96" fmla="*/ 146 w 195"/>
              <a:gd name="T97" fmla="*/ 120 h 196"/>
              <a:gd name="T98" fmla="*/ 159 w 195"/>
              <a:gd name="T99" fmla="*/ 134 h 196"/>
              <a:gd name="T100" fmla="*/ 159 w 195"/>
              <a:gd name="T101" fmla="*/ 148 h 196"/>
              <a:gd name="T102" fmla="*/ 172 w 195"/>
              <a:gd name="T103" fmla="*/ 148 h 196"/>
              <a:gd name="T104" fmla="*/ 172 w 195"/>
              <a:gd name="T105" fmla="*/ 134 h 196"/>
              <a:gd name="T106" fmla="*/ 146 w 195"/>
              <a:gd name="T107" fmla="*/ 108 h 196"/>
              <a:gd name="T108" fmla="*/ 168 w 195"/>
              <a:gd name="T109" fmla="*/ 88 h 196"/>
              <a:gd name="T110" fmla="*/ 159 w 195"/>
              <a:gd name="T111" fmla="*/ 88 h 196"/>
              <a:gd name="T112" fmla="*/ 159 w 195"/>
              <a:gd name="T113" fmla="*/ 96 h 196"/>
              <a:gd name="T114" fmla="*/ 168 w 195"/>
              <a:gd name="T115" fmla="*/ 96 h 196"/>
              <a:gd name="T116" fmla="*/ 168 w 195"/>
              <a:gd name="T117" fmla="*/ 8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96">
                <a:moveTo>
                  <a:pt x="159" y="171"/>
                </a:moveTo>
                <a:cubicBezTo>
                  <a:pt x="159" y="184"/>
                  <a:pt x="159" y="184"/>
                  <a:pt x="159" y="184"/>
                </a:cubicBezTo>
                <a:cubicBezTo>
                  <a:pt x="159" y="191"/>
                  <a:pt x="153" y="196"/>
                  <a:pt x="146" y="196"/>
                </a:cubicBezTo>
                <a:cubicBezTo>
                  <a:pt x="49" y="196"/>
                  <a:pt x="49" y="196"/>
                  <a:pt x="49" y="196"/>
                </a:cubicBezTo>
                <a:cubicBezTo>
                  <a:pt x="42" y="196"/>
                  <a:pt x="36" y="191"/>
                  <a:pt x="36" y="184"/>
                </a:cubicBezTo>
                <a:cubicBezTo>
                  <a:pt x="36" y="171"/>
                  <a:pt x="36" y="171"/>
                  <a:pt x="36" y="171"/>
                </a:cubicBezTo>
                <a:cubicBezTo>
                  <a:pt x="16" y="171"/>
                  <a:pt x="0" y="155"/>
                  <a:pt x="0" y="134"/>
                </a:cubicBezTo>
                <a:cubicBezTo>
                  <a:pt x="0" y="98"/>
                  <a:pt x="0" y="98"/>
                  <a:pt x="0" y="98"/>
                </a:cubicBezTo>
                <a:cubicBezTo>
                  <a:pt x="0" y="78"/>
                  <a:pt x="16" y="61"/>
                  <a:pt x="36" y="61"/>
                </a:cubicBezTo>
                <a:cubicBezTo>
                  <a:pt x="36" y="12"/>
                  <a:pt x="36" y="12"/>
                  <a:pt x="36" y="12"/>
                </a:cubicBezTo>
                <a:cubicBezTo>
                  <a:pt x="36" y="6"/>
                  <a:pt x="42" y="0"/>
                  <a:pt x="49" y="0"/>
                </a:cubicBezTo>
                <a:cubicBezTo>
                  <a:pt x="146" y="0"/>
                  <a:pt x="146" y="0"/>
                  <a:pt x="146" y="0"/>
                </a:cubicBezTo>
                <a:cubicBezTo>
                  <a:pt x="153" y="0"/>
                  <a:pt x="159" y="6"/>
                  <a:pt x="159" y="12"/>
                </a:cubicBezTo>
                <a:cubicBezTo>
                  <a:pt x="159" y="61"/>
                  <a:pt x="159" y="61"/>
                  <a:pt x="159" y="61"/>
                </a:cubicBezTo>
                <a:cubicBezTo>
                  <a:pt x="180" y="61"/>
                  <a:pt x="195" y="78"/>
                  <a:pt x="195" y="98"/>
                </a:cubicBezTo>
                <a:cubicBezTo>
                  <a:pt x="195" y="134"/>
                  <a:pt x="195" y="134"/>
                  <a:pt x="195" y="134"/>
                </a:cubicBezTo>
                <a:cubicBezTo>
                  <a:pt x="195" y="155"/>
                  <a:pt x="180" y="171"/>
                  <a:pt x="159" y="171"/>
                </a:cubicBezTo>
                <a:close/>
                <a:moveTo>
                  <a:pt x="48" y="184"/>
                </a:moveTo>
                <a:cubicBezTo>
                  <a:pt x="147" y="184"/>
                  <a:pt x="147" y="184"/>
                  <a:pt x="147" y="184"/>
                </a:cubicBezTo>
                <a:cubicBezTo>
                  <a:pt x="147" y="132"/>
                  <a:pt x="147" y="132"/>
                  <a:pt x="147" y="132"/>
                </a:cubicBezTo>
                <a:cubicBezTo>
                  <a:pt x="48" y="132"/>
                  <a:pt x="48" y="132"/>
                  <a:pt x="48" y="132"/>
                </a:cubicBezTo>
                <a:lnTo>
                  <a:pt x="48" y="184"/>
                </a:lnTo>
                <a:close/>
                <a:moveTo>
                  <a:pt x="147" y="12"/>
                </a:moveTo>
                <a:cubicBezTo>
                  <a:pt x="48" y="12"/>
                  <a:pt x="48" y="12"/>
                  <a:pt x="48" y="12"/>
                </a:cubicBezTo>
                <a:cubicBezTo>
                  <a:pt x="48" y="61"/>
                  <a:pt x="48" y="61"/>
                  <a:pt x="48" y="61"/>
                </a:cubicBezTo>
                <a:cubicBezTo>
                  <a:pt x="60" y="61"/>
                  <a:pt x="60" y="61"/>
                  <a:pt x="60" y="61"/>
                </a:cubicBezTo>
                <a:cubicBezTo>
                  <a:pt x="60" y="25"/>
                  <a:pt x="60" y="25"/>
                  <a:pt x="60" y="25"/>
                </a:cubicBezTo>
                <a:cubicBezTo>
                  <a:pt x="136" y="25"/>
                  <a:pt x="136" y="25"/>
                  <a:pt x="136" y="25"/>
                </a:cubicBezTo>
                <a:cubicBezTo>
                  <a:pt x="136" y="61"/>
                  <a:pt x="136" y="61"/>
                  <a:pt x="136" y="61"/>
                </a:cubicBezTo>
                <a:cubicBezTo>
                  <a:pt x="147" y="61"/>
                  <a:pt x="147" y="61"/>
                  <a:pt x="147" y="61"/>
                </a:cubicBezTo>
                <a:lnTo>
                  <a:pt x="147" y="12"/>
                </a:lnTo>
                <a:close/>
                <a:moveTo>
                  <a:pt x="72" y="36"/>
                </a:moveTo>
                <a:cubicBezTo>
                  <a:pt x="72" y="61"/>
                  <a:pt x="72" y="61"/>
                  <a:pt x="72" y="61"/>
                </a:cubicBezTo>
                <a:cubicBezTo>
                  <a:pt x="123" y="61"/>
                  <a:pt x="123" y="61"/>
                  <a:pt x="123" y="61"/>
                </a:cubicBezTo>
                <a:cubicBezTo>
                  <a:pt x="123" y="36"/>
                  <a:pt x="123" y="36"/>
                  <a:pt x="123" y="36"/>
                </a:cubicBezTo>
                <a:lnTo>
                  <a:pt x="72" y="36"/>
                </a:lnTo>
                <a:close/>
                <a:moveTo>
                  <a:pt x="147" y="88"/>
                </a:moveTo>
                <a:cubicBezTo>
                  <a:pt x="140" y="88"/>
                  <a:pt x="140" y="88"/>
                  <a:pt x="140" y="88"/>
                </a:cubicBezTo>
                <a:cubicBezTo>
                  <a:pt x="140" y="96"/>
                  <a:pt x="140" y="96"/>
                  <a:pt x="140" y="96"/>
                </a:cubicBezTo>
                <a:cubicBezTo>
                  <a:pt x="147" y="96"/>
                  <a:pt x="147" y="96"/>
                  <a:pt x="147" y="96"/>
                </a:cubicBezTo>
                <a:lnTo>
                  <a:pt x="147" y="88"/>
                </a:lnTo>
                <a:close/>
                <a:moveTo>
                  <a:pt x="146" y="108"/>
                </a:moveTo>
                <a:cubicBezTo>
                  <a:pt x="49" y="108"/>
                  <a:pt x="49" y="108"/>
                  <a:pt x="49" y="108"/>
                </a:cubicBezTo>
                <a:cubicBezTo>
                  <a:pt x="35" y="108"/>
                  <a:pt x="24" y="121"/>
                  <a:pt x="24" y="134"/>
                </a:cubicBezTo>
                <a:cubicBezTo>
                  <a:pt x="24" y="148"/>
                  <a:pt x="24" y="148"/>
                  <a:pt x="24" y="148"/>
                </a:cubicBezTo>
                <a:cubicBezTo>
                  <a:pt x="36" y="148"/>
                  <a:pt x="36" y="148"/>
                  <a:pt x="36" y="148"/>
                </a:cubicBezTo>
                <a:cubicBezTo>
                  <a:pt x="36" y="134"/>
                  <a:pt x="36" y="134"/>
                  <a:pt x="36" y="134"/>
                </a:cubicBezTo>
                <a:cubicBezTo>
                  <a:pt x="36" y="128"/>
                  <a:pt x="42" y="120"/>
                  <a:pt x="49" y="120"/>
                </a:cubicBezTo>
                <a:cubicBezTo>
                  <a:pt x="146" y="120"/>
                  <a:pt x="146" y="120"/>
                  <a:pt x="146" y="120"/>
                </a:cubicBezTo>
                <a:cubicBezTo>
                  <a:pt x="153" y="120"/>
                  <a:pt x="159" y="128"/>
                  <a:pt x="159" y="134"/>
                </a:cubicBezTo>
                <a:cubicBezTo>
                  <a:pt x="159" y="148"/>
                  <a:pt x="159" y="148"/>
                  <a:pt x="159" y="148"/>
                </a:cubicBezTo>
                <a:cubicBezTo>
                  <a:pt x="172" y="148"/>
                  <a:pt x="172" y="148"/>
                  <a:pt x="172" y="148"/>
                </a:cubicBezTo>
                <a:cubicBezTo>
                  <a:pt x="172" y="134"/>
                  <a:pt x="172" y="134"/>
                  <a:pt x="172" y="134"/>
                </a:cubicBezTo>
                <a:cubicBezTo>
                  <a:pt x="172" y="121"/>
                  <a:pt x="160" y="108"/>
                  <a:pt x="146" y="108"/>
                </a:cubicBezTo>
                <a:close/>
                <a:moveTo>
                  <a:pt x="168" y="88"/>
                </a:moveTo>
                <a:cubicBezTo>
                  <a:pt x="159" y="88"/>
                  <a:pt x="159" y="88"/>
                  <a:pt x="159" y="88"/>
                </a:cubicBezTo>
                <a:cubicBezTo>
                  <a:pt x="159" y="96"/>
                  <a:pt x="159" y="96"/>
                  <a:pt x="159" y="96"/>
                </a:cubicBezTo>
                <a:cubicBezTo>
                  <a:pt x="168" y="96"/>
                  <a:pt x="168" y="96"/>
                  <a:pt x="168" y="96"/>
                </a:cubicBezTo>
                <a:lnTo>
                  <a:pt x="168" y="8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6" name="Freeform 53"/>
          <p:cNvSpPr>
            <a:spLocks noEditPoints="1"/>
          </p:cNvSpPr>
          <p:nvPr/>
        </p:nvSpPr>
        <p:spPr bwMode="auto">
          <a:xfrm>
            <a:off x="8782925" y="1042174"/>
            <a:ext cx="353821" cy="352548"/>
          </a:xfrm>
          <a:custGeom>
            <a:avLst/>
            <a:gdLst>
              <a:gd name="T0" fmla="*/ 150 w 198"/>
              <a:gd name="T1" fmla="*/ 132 h 198"/>
              <a:gd name="T2" fmla="*/ 150 w 198"/>
              <a:gd name="T3" fmla="*/ 66 h 198"/>
              <a:gd name="T4" fmla="*/ 198 w 198"/>
              <a:gd name="T5" fmla="*/ 99 h 198"/>
              <a:gd name="T6" fmla="*/ 150 w 198"/>
              <a:gd name="T7" fmla="*/ 132 h 198"/>
              <a:gd name="T8" fmla="*/ 99 w 198"/>
              <a:gd name="T9" fmla="*/ 135 h 198"/>
              <a:gd name="T10" fmla="*/ 64 w 198"/>
              <a:gd name="T11" fmla="*/ 100 h 198"/>
              <a:gd name="T12" fmla="*/ 99 w 198"/>
              <a:gd name="T13" fmla="*/ 66 h 198"/>
              <a:gd name="T14" fmla="*/ 133 w 198"/>
              <a:gd name="T15" fmla="*/ 100 h 198"/>
              <a:gd name="T16" fmla="*/ 99 w 198"/>
              <a:gd name="T17" fmla="*/ 135 h 198"/>
              <a:gd name="T18" fmla="*/ 99 w 198"/>
              <a:gd name="T19" fmla="*/ 78 h 198"/>
              <a:gd name="T20" fmla="*/ 76 w 198"/>
              <a:gd name="T21" fmla="*/ 100 h 198"/>
              <a:gd name="T22" fmla="*/ 99 w 198"/>
              <a:gd name="T23" fmla="*/ 123 h 198"/>
              <a:gd name="T24" fmla="*/ 121 w 198"/>
              <a:gd name="T25" fmla="*/ 100 h 198"/>
              <a:gd name="T26" fmla="*/ 99 w 198"/>
              <a:gd name="T27" fmla="*/ 78 h 198"/>
              <a:gd name="T28" fmla="*/ 99 w 198"/>
              <a:gd name="T29" fmla="*/ 0 h 198"/>
              <a:gd name="T30" fmla="*/ 132 w 198"/>
              <a:gd name="T31" fmla="*/ 50 h 198"/>
              <a:gd name="T32" fmla="*/ 66 w 198"/>
              <a:gd name="T33" fmla="*/ 50 h 198"/>
              <a:gd name="T34" fmla="*/ 99 w 198"/>
              <a:gd name="T35" fmla="*/ 0 h 198"/>
              <a:gd name="T36" fmla="*/ 49 w 198"/>
              <a:gd name="T37" fmla="*/ 66 h 198"/>
              <a:gd name="T38" fmla="*/ 49 w 198"/>
              <a:gd name="T39" fmla="*/ 132 h 198"/>
              <a:gd name="T40" fmla="*/ 0 w 198"/>
              <a:gd name="T41" fmla="*/ 99 h 198"/>
              <a:gd name="T42" fmla="*/ 49 w 198"/>
              <a:gd name="T43" fmla="*/ 66 h 198"/>
              <a:gd name="T44" fmla="*/ 99 w 198"/>
              <a:gd name="T45" fmla="*/ 198 h 198"/>
              <a:gd name="T46" fmla="*/ 66 w 198"/>
              <a:gd name="T47" fmla="*/ 150 h 198"/>
              <a:gd name="T48" fmla="*/ 132 w 198"/>
              <a:gd name="T49" fmla="*/ 150 h 198"/>
              <a:gd name="T50" fmla="*/ 99 w 198"/>
              <a:gd name="T5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8">
                <a:moveTo>
                  <a:pt x="150" y="132"/>
                </a:moveTo>
                <a:cubicBezTo>
                  <a:pt x="150" y="66"/>
                  <a:pt x="150" y="66"/>
                  <a:pt x="150" y="66"/>
                </a:cubicBezTo>
                <a:cubicBezTo>
                  <a:pt x="198" y="99"/>
                  <a:pt x="198" y="99"/>
                  <a:pt x="198" y="99"/>
                </a:cubicBezTo>
                <a:lnTo>
                  <a:pt x="150" y="132"/>
                </a:lnTo>
                <a:close/>
                <a:moveTo>
                  <a:pt x="99" y="135"/>
                </a:moveTo>
                <a:cubicBezTo>
                  <a:pt x="80" y="135"/>
                  <a:pt x="64" y="119"/>
                  <a:pt x="64" y="100"/>
                </a:cubicBezTo>
                <a:cubicBezTo>
                  <a:pt x="64" y="82"/>
                  <a:pt x="80" y="66"/>
                  <a:pt x="99" y="66"/>
                </a:cubicBezTo>
                <a:cubicBezTo>
                  <a:pt x="117" y="66"/>
                  <a:pt x="133" y="82"/>
                  <a:pt x="133" y="100"/>
                </a:cubicBezTo>
                <a:cubicBezTo>
                  <a:pt x="133" y="119"/>
                  <a:pt x="117" y="135"/>
                  <a:pt x="99" y="135"/>
                </a:cubicBezTo>
                <a:close/>
                <a:moveTo>
                  <a:pt x="99" y="78"/>
                </a:moveTo>
                <a:cubicBezTo>
                  <a:pt x="86" y="78"/>
                  <a:pt x="76" y="88"/>
                  <a:pt x="76" y="100"/>
                </a:cubicBezTo>
                <a:cubicBezTo>
                  <a:pt x="76" y="113"/>
                  <a:pt x="86" y="123"/>
                  <a:pt x="99" y="123"/>
                </a:cubicBezTo>
                <a:cubicBezTo>
                  <a:pt x="111" y="123"/>
                  <a:pt x="121" y="113"/>
                  <a:pt x="121" y="100"/>
                </a:cubicBezTo>
                <a:cubicBezTo>
                  <a:pt x="121" y="88"/>
                  <a:pt x="111" y="78"/>
                  <a:pt x="99" y="78"/>
                </a:cubicBezTo>
                <a:close/>
                <a:moveTo>
                  <a:pt x="99" y="0"/>
                </a:moveTo>
                <a:cubicBezTo>
                  <a:pt x="132" y="50"/>
                  <a:pt x="132" y="50"/>
                  <a:pt x="132" y="50"/>
                </a:cubicBezTo>
                <a:cubicBezTo>
                  <a:pt x="66" y="50"/>
                  <a:pt x="66" y="50"/>
                  <a:pt x="66" y="50"/>
                </a:cubicBezTo>
                <a:lnTo>
                  <a:pt x="99" y="0"/>
                </a:lnTo>
                <a:close/>
                <a:moveTo>
                  <a:pt x="49" y="66"/>
                </a:moveTo>
                <a:cubicBezTo>
                  <a:pt x="49" y="132"/>
                  <a:pt x="49" y="132"/>
                  <a:pt x="49" y="132"/>
                </a:cubicBezTo>
                <a:cubicBezTo>
                  <a:pt x="0" y="99"/>
                  <a:pt x="0" y="99"/>
                  <a:pt x="0" y="99"/>
                </a:cubicBezTo>
                <a:lnTo>
                  <a:pt x="49" y="66"/>
                </a:lnTo>
                <a:close/>
                <a:moveTo>
                  <a:pt x="99" y="198"/>
                </a:moveTo>
                <a:cubicBezTo>
                  <a:pt x="66" y="150"/>
                  <a:pt x="66" y="150"/>
                  <a:pt x="66" y="150"/>
                </a:cubicBezTo>
                <a:cubicBezTo>
                  <a:pt x="132" y="150"/>
                  <a:pt x="132" y="150"/>
                  <a:pt x="132" y="150"/>
                </a:cubicBezTo>
                <a:lnTo>
                  <a:pt x="99" y="198"/>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7" name="Freeform 106"/>
          <p:cNvSpPr>
            <a:spLocks noEditPoints="1"/>
          </p:cNvSpPr>
          <p:nvPr/>
        </p:nvSpPr>
        <p:spPr bwMode="auto">
          <a:xfrm>
            <a:off x="792307" y="1056174"/>
            <a:ext cx="357640" cy="358912"/>
          </a:xfrm>
          <a:custGeom>
            <a:avLst/>
            <a:gdLst>
              <a:gd name="T0" fmla="*/ 192 w 200"/>
              <a:gd name="T1" fmla="*/ 201 h 201"/>
              <a:gd name="T2" fmla="*/ 112 w 200"/>
              <a:gd name="T3" fmla="*/ 193 h 201"/>
              <a:gd name="T4" fmla="*/ 132 w 200"/>
              <a:gd name="T5" fmla="*/ 192 h 201"/>
              <a:gd name="T6" fmla="*/ 142 w 200"/>
              <a:gd name="T7" fmla="*/ 172 h 201"/>
              <a:gd name="T8" fmla="*/ 152 w 200"/>
              <a:gd name="T9" fmla="*/ 192 h 201"/>
              <a:gd name="T10" fmla="*/ 172 w 200"/>
              <a:gd name="T11" fmla="*/ 172 h 201"/>
              <a:gd name="T12" fmla="*/ 192 w 200"/>
              <a:gd name="T13" fmla="*/ 152 h 201"/>
              <a:gd name="T14" fmla="*/ 172 w 200"/>
              <a:gd name="T15" fmla="*/ 132 h 201"/>
              <a:gd name="T16" fmla="*/ 192 w 200"/>
              <a:gd name="T17" fmla="*/ 112 h 201"/>
              <a:gd name="T18" fmla="*/ 172 w 200"/>
              <a:gd name="T19" fmla="*/ 92 h 201"/>
              <a:gd name="T20" fmla="*/ 164 w 200"/>
              <a:gd name="T21" fmla="*/ 84 h 201"/>
              <a:gd name="T22" fmla="*/ 192 w 200"/>
              <a:gd name="T23" fmla="*/ 84 h 201"/>
              <a:gd name="T24" fmla="*/ 200 w 200"/>
              <a:gd name="T25" fmla="*/ 200 h 201"/>
              <a:gd name="T26" fmla="*/ 152 w 200"/>
              <a:gd name="T27" fmla="*/ 172 h 201"/>
              <a:gd name="T28" fmla="*/ 157 w 200"/>
              <a:gd name="T29" fmla="*/ 152 h 201"/>
              <a:gd name="T30" fmla="*/ 172 w 200"/>
              <a:gd name="T31" fmla="*/ 172 h 201"/>
              <a:gd name="T32" fmla="*/ 165 w 200"/>
              <a:gd name="T33" fmla="*/ 132 h 201"/>
              <a:gd name="T34" fmla="*/ 172 w 200"/>
              <a:gd name="T35" fmla="*/ 112 h 201"/>
              <a:gd name="T36" fmla="*/ 165 w 200"/>
              <a:gd name="T37" fmla="*/ 132 h 201"/>
              <a:gd name="T38" fmla="*/ 192 w 200"/>
              <a:gd name="T39" fmla="*/ 84 h 201"/>
              <a:gd name="T40" fmla="*/ 157 w 200"/>
              <a:gd name="T41" fmla="*/ 108 h 201"/>
              <a:gd name="T42" fmla="*/ 0 w 200"/>
              <a:gd name="T43" fmla="*/ 108 h 201"/>
              <a:gd name="T44" fmla="*/ 70 w 200"/>
              <a:gd name="T45" fmla="*/ 12 h 201"/>
              <a:gd name="T46" fmla="*/ 59 w 200"/>
              <a:gd name="T47" fmla="*/ 7 h 201"/>
              <a:gd name="T48" fmla="*/ 93 w 200"/>
              <a:gd name="T49" fmla="*/ 0 h 201"/>
              <a:gd name="T50" fmla="*/ 93 w 200"/>
              <a:gd name="T51" fmla="*/ 12 h 201"/>
              <a:gd name="T52" fmla="*/ 87 w 200"/>
              <a:gd name="T53" fmla="*/ 29 h 201"/>
              <a:gd name="T54" fmla="*/ 130 w 200"/>
              <a:gd name="T55" fmla="*/ 34 h 201"/>
              <a:gd name="T56" fmla="*/ 132 w 200"/>
              <a:gd name="T57" fmla="*/ 24 h 201"/>
              <a:gd name="T58" fmla="*/ 141 w 200"/>
              <a:gd name="T59" fmla="*/ 42 h 201"/>
              <a:gd name="T60" fmla="*/ 129 w 200"/>
              <a:gd name="T61" fmla="*/ 48 h 201"/>
              <a:gd name="T62" fmla="*/ 127 w 200"/>
              <a:gd name="T63" fmla="*/ 71 h 201"/>
              <a:gd name="T64" fmla="*/ 115 w 200"/>
              <a:gd name="T65" fmla="*/ 71 h 201"/>
              <a:gd name="T66" fmla="*/ 78 w 200"/>
              <a:gd name="T67" fmla="*/ 47 h 201"/>
              <a:gd name="T68" fmla="*/ 41 w 200"/>
              <a:gd name="T69" fmla="*/ 71 h 201"/>
              <a:gd name="T70" fmla="*/ 30 w 200"/>
              <a:gd name="T71" fmla="*/ 70 h 201"/>
              <a:gd name="T72" fmla="*/ 29 w 200"/>
              <a:gd name="T73" fmla="*/ 105 h 201"/>
              <a:gd name="T74" fmla="*/ 17 w 200"/>
              <a:gd name="T75" fmla="*/ 111 h 201"/>
              <a:gd name="T76" fmla="*/ 37 w 200"/>
              <a:gd name="T77" fmla="*/ 140 h 201"/>
              <a:gd name="T78" fmla="*/ 35 w 200"/>
              <a:gd name="T79" fmla="*/ 152 h 201"/>
              <a:gd name="T80" fmla="*/ 75 w 200"/>
              <a:gd name="T81" fmla="*/ 169 h 201"/>
              <a:gd name="T82" fmla="*/ 81 w 200"/>
              <a:gd name="T83" fmla="*/ 158 h 201"/>
              <a:gd name="T84" fmla="*/ 122 w 200"/>
              <a:gd name="T85" fmla="*/ 152 h 201"/>
              <a:gd name="T86" fmla="*/ 118 w 200"/>
              <a:gd name="T87" fmla="*/ 140 h 201"/>
              <a:gd name="T88" fmla="*/ 140 w 200"/>
              <a:gd name="T89" fmla="*/ 111 h 201"/>
              <a:gd name="T90" fmla="*/ 127 w 200"/>
              <a:gd name="T91" fmla="*/ 105 h 201"/>
              <a:gd name="T92" fmla="*/ 127 w 200"/>
              <a:gd name="T93" fmla="*/ 71 h 201"/>
              <a:gd name="T94" fmla="*/ 69 w 200"/>
              <a:gd name="T95" fmla="*/ 114 h 201"/>
              <a:gd name="T96" fmla="*/ 75 w 200"/>
              <a:gd name="T97" fmla="*/ 56 h 201"/>
              <a:gd name="T98" fmla="*/ 81 w 200"/>
              <a:gd name="T99" fmla="*/ 56 h 201"/>
              <a:gd name="T100" fmla="*/ 87 w 200"/>
              <a:gd name="T101" fmla="*/ 11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201">
                <a:moveTo>
                  <a:pt x="192" y="200"/>
                </a:moveTo>
                <a:cubicBezTo>
                  <a:pt x="192" y="201"/>
                  <a:pt x="192" y="201"/>
                  <a:pt x="192" y="201"/>
                </a:cubicBezTo>
                <a:cubicBezTo>
                  <a:pt x="175" y="201"/>
                  <a:pt x="142" y="200"/>
                  <a:pt x="112" y="200"/>
                </a:cubicBezTo>
                <a:cubicBezTo>
                  <a:pt x="112" y="193"/>
                  <a:pt x="112" y="193"/>
                  <a:pt x="112" y="193"/>
                </a:cubicBezTo>
                <a:cubicBezTo>
                  <a:pt x="112" y="193"/>
                  <a:pt x="112" y="193"/>
                  <a:pt x="113" y="192"/>
                </a:cubicBezTo>
                <a:cubicBezTo>
                  <a:pt x="132" y="192"/>
                  <a:pt x="132" y="192"/>
                  <a:pt x="132" y="192"/>
                </a:cubicBezTo>
                <a:cubicBezTo>
                  <a:pt x="132" y="181"/>
                  <a:pt x="132" y="181"/>
                  <a:pt x="132" y="181"/>
                </a:cubicBezTo>
                <a:cubicBezTo>
                  <a:pt x="135" y="179"/>
                  <a:pt x="139" y="176"/>
                  <a:pt x="142" y="172"/>
                </a:cubicBezTo>
                <a:cubicBezTo>
                  <a:pt x="152" y="172"/>
                  <a:pt x="152" y="172"/>
                  <a:pt x="152" y="172"/>
                </a:cubicBezTo>
                <a:cubicBezTo>
                  <a:pt x="152" y="192"/>
                  <a:pt x="152" y="192"/>
                  <a:pt x="152" y="192"/>
                </a:cubicBezTo>
                <a:cubicBezTo>
                  <a:pt x="172" y="192"/>
                  <a:pt x="172" y="192"/>
                  <a:pt x="172" y="192"/>
                </a:cubicBezTo>
                <a:cubicBezTo>
                  <a:pt x="172" y="172"/>
                  <a:pt x="172" y="172"/>
                  <a:pt x="172" y="172"/>
                </a:cubicBezTo>
                <a:cubicBezTo>
                  <a:pt x="192" y="172"/>
                  <a:pt x="192" y="172"/>
                  <a:pt x="192" y="172"/>
                </a:cubicBezTo>
                <a:cubicBezTo>
                  <a:pt x="192" y="152"/>
                  <a:pt x="192" y="152"/>
                  <a:pt x="192" y="152"/>
                </a:cubicBezTo>
                <a:cubicBezTo>
                  <a:pt x="172" y="152"/>
                  <a:pt x="172" y="152"/>
                  <a:pt x="172" y="152"/>
                </a:cubicBezTo>
                <a:cubicBezTo>
                  <a:pt x="172" y="132"/>
                  <a:pt x="172" y="132"/>
                  <a:pt x="172" y="132"/>
                </a:cubicBezTo>
                <a:cubicBezTo>
                  <a:pt x="192" y="132"/>
                  <a:pt x="192" y="132"/>
                  <a:pt x="192" y="132"/>
                </a:cubicBezTo>
                <a:cubicBezTo>
                  <a:pt x="192" y="112"/>
                  <a:pt x="192" y="112"/>
                  <a:pt x="192" y="112"/>
                </a:cubicBezTo>
                <a:cubicBezTo>
                  <a:pt x="172" y="112"/>
                  <a:pt x="172" y="112"/>
                  <a:pt x="172" y="112"/>
                </a:cubicBezTo>
                <a:cubicBezTo>
                  <a:pt x="172" y="92"/>
                  <a:pt x="172" y="92"/>
                  <a:pt x="172" y="92"/>
                </a:cubicBezTo>
                <a:cubicBezTo>
                  <a:pt x="166" y="92"/>
                  <a:pt x="166" y="92"/>
                  <a:pt x="166" y="92"/>
                </a:cubicBezTo>
                <a:cubicBezTo>
                  <a:pt x="165" y="90"/>
                  <a:pt x="165" y="87"/>
                  <a:pt x="164" y="84"/>
                </a:cubicBezTo>
                <a:cubicBezTo>
                  <a:pt x="175" y="84"/>
                  <a:pt x="185" y="84"/>
                  <a:pt x="192" y="84"/>
                </a:cubicBezTo>
                <a:cubicBezTo>
                  <a:pt x="192" y="84"/>
                  <a:pt x="192" y="84"/>
                  <a:pt x="192" y="84"/>
                </a:cubicBezTo>
                <a:cubicBezTo>
                  <a:pt x="200" y="84"/>
                  <a:pt x="200" y="84"/>
                  <a:pt x="200" y="84"/>
                </a:cubicBezTo>
                <a:cubicBezTo>
                  <a:pt x="200" y="200"/>
                  <a:pt x="200" y="200"/>
                  <a:pt x="200" y="200"/>
                </a:cubicBezTo>
                <a:lnTo>
                  <a:pt x="192" y="200"/>
                </a:lnTo>
                <a:close/>
                <a:moveTo>
                  <a:pt x="152" y="172"/>
                </a:moveTo>
                <a:cubicBezTo>
                  <a:pt x="152" y="161"/>
                  <a:pt x="152" y="161"/>
                  <a:pt x="152" y="161"/>
                </a:cubicBezTo>
                <a:cubicBezTo>
                  <a:pt x="154" y="158"/>
                  <a:pt x="155" y="155"/>
                  <a:pt x="157" y="152"/>
                </a:cubicBezTo>
                <a:cubicBezTo>
                  <a:pt x="172" y="152"/>
                  <a:pt x="172" y="152"/>
                  <a:pt x="172" y="152"/>
                </a:cubicBezTo>
                <a:cubicBezTo>
                  <a:pt x="172" y="172"/>
                  <a:pt x="172" y="172"/>
                  <a:pt x="172" y="172"/>
                </a:cubicBezTo>
                <a:lnTo>
                  <a:pt x="152" y="172"/>
                </a:lnTo>
                <a:close/>
                <a:moveTo>
                  <a:pt x="165" y="132"/>
                </a:moveTo>
                <a:cubicBezTo>
                  <a:pt x="166" y="126"/>
                  <a:pt x="167" y="119"/>
                  <a:pt x="168" y="112"/>
                </a:cubicBezTo>
                <a:cubicBezTo>
                  <a:pt x="172" y="112"/>
                  <a:pt x="172" y="112"/>
                  <a:pt x="172" y="112"/>
                </a:cubicBezTo>
                <a:cubicBezTo>
                  <a:pt x="172" y="132"/>
                  <a:pt x="172" y="132"/>
                  <a:pt x="172" y="132"/>
                </a:cubicBezTo>
                <a:lnTo>
                  <a:pt x="165" y="132"/>
                </a:lnTo>
                <a:close/>
                <a:moveTo>
                  <a:pt x="192" y="84"/>
                </a:moveTo>
                <a:cubicBezTo>
                  <a:pt x="192" y="84"/>
                  <a:pt x="192" y="84"/>
                  <a:pt x="192" y="84"/>
                </a:cubicBezTo>
                <a:cubicBezTo>
                  <a:pt x="185" y="84"/>
                  <a:pt x="168" y="84"/>
                  <a:pt x="192" y="84"/>
                </a:cubicBezTo>
                <a:close/>
                <a:moveTo>
                  <a:pt x="157" y="108"/>
                </a:moveTo>
                <a:cubicBezTo>
                  <a:pt x="157" y="152"/>
                  <a:pt x="122" y="187"/>
                  <a:pt x="78" y="187"/>
                </a:cubicBezTo>
                <a:cubicBezTo>
                  <a:pt x="35" y="187"/>
                  <a:pt x="0" y="152"/>
                  <a:pt x="0" y="108"/>
                </a:cubicBezTo>
                <a:cubicBezTo>
                  <a:pt x="0" y="66"/>
                  <a:pt x="36" y="29"/>
                  <a:pt x="70" y="29"/>
                </a:cubicBezTo>
                <a:cubicBezTo>
                  <a:pt x="70" y="12"/>
                  <a:pt x="70" y="12"/>
                  <a:pt x="70" y="12"/>
                </a:cubicBezTo>
                <a:cubicBezTo>
                  <a:pt x="64" y="12"/>
                  <a:pt x="64" y="12"/>
                  <a:pt x="64" y="12"/>
                </a:cubicBezTo>
                <a:cubicBezTo>
                  <a:pt x="64" y="12"/>
                  <a:pt x="59" y="12"/>
                  <a:pt x="59" y="7"/>
                </a:cubicBezTo>
                <a:cubicBezTo>
                  <a:pt x="59" y="7"/>
                  <a:pt x="58" y="0"/>
                  <a:pt x="64" y="0"/>
                </a:cubicBezTo>
                <a:cubicBezTo>
                  <a:pt x="93" y="0"/>
                  <a:pt x="93" y="0"/>
                  <a:pt x="93" y="0"/>
                </a:cubicBezTo>
                <a:cubicBezTo>
                  <a:pt x="93" y="0"/>
                  <a:pt x="99" y="1"/>
                  <a:pt x="99" y="6"/>
                </a:cubicBezTo>
                <a:cubicBezTo>
                  <a:pt x="99" y="6"/>
                  <a:pt x="98" y="12"/>
                  <a:pt x="93" y="12"/>
                </a:cubicBezTo>
                <a:cubicBezTo>
                  <a:pt x="87" y="12"/>
                  <a:pt x="87" y="12"/>
                  <a:pt x="87" y="12"/>
                </a:cubicBezTo>
                <a:cubicBezTo>
                  <a:pt x="87" y="29"/>
                  <a:pt x="87" y="29"/>
                  <a:pt x="87" y="29"/>
                </a:cubicBezTo>
                <a:cubicBezTo>
                  <a:pt x="103" y="31"/>
                  <a:pt x="111" y="36"/>
                  <a:pt x="122" y="42"/>
                </a:cubicBezTo>
                <a:cubicBezTo>
                  <a:pt x="130" y="34"/>
                  <a:pt x="130" y="34"/>
                  <a:pt x="130" y="34"/>
                </a:cubicBezTo>
                <a:cubicBezTo>
                  <a:pt x="126" y="30"/>
                  <a:pt x="126" y="30"/>
                  <a:pt x="126" y="30"/>
                </a:cubicBezTo>
                <a:cubicBezTo>
                  <a:pt x="132" y="24"/>
                  <a:pt x="132" y="24"/>
                  <a:pt x="132" y="24"/>
                </a:cubicBezTo>
                <a:cubicBezTo>
                  <a:pt x="146" y="36"/>
                  <a:pt x="146" y="36"/>
                  <a:pt x="146" y="36"/>
                </a:cubicBezTo>
                <a:cubicBezTo>
                  <a:pt x="141" y="42"/>
                  <a:pt x="141" y="42"/>
                  <a:pt x="141" y="42"/>
                </a:cubicBezTo>
                <a:cubicBezTo>
                  <a:pt x="137" y="39"/>
                  <a:pt x="137" y="39"/>
                  <a:pt x="137" y="39"/>
                </a:cubicBezTo>
                <a:cubicBezTo>
                  <a:pt x="129" y="48"/>
                  <a:pt x="129" y="48"/>
                  <a:pt x="129" y="48"/>
                </a:cubicBezTo>
                <a:cubicBezTo>
                  <a:pt x="146" y="63"/>
                  <a:pt x="157" y="84"/>
                  <a:pt x="157" y="108"/>
                </a:cubicBezTo>
                <a:close/>
                <a:moveTo>
                  <a:pt x="127" y="71"/>
                </a:moveTo>
                <a:cubicBezTo>
                  <a:pt x="127" y="70"/>
                  <a:pt x="119" y="76"/>
                  <a:pt x="119" y="76"/>
                </a:cubicBezTo>
                <a:cubicBezTo>
                  <a:pt x="115" y="71"/>
                  <a:pt x="115" y="71"/>
                  <a:pt x="115" y="71"/>
                </a:cubicBezTo>
                <a:cubicBezTo>
                  <a:pt x="115" y="71"/>
                  <a:pt x="120" y="66"/>
                  <a:pt x="122" y="65"/>
                </a:cubicBezTo>
                <a:cubicBezTo>
                  <a:pt x="111" y="54"/>
                  <a:pt x="95" y="47"/>
                  <a:pt x="78" y="47"/>
                </a:cubicBezTo>
                <a:cubicBezTo>
                  <a:pt x="61" y="47"/>
                  <a:pt x="46" y="54"/>
                  <a:pt x="35" y="65"/>
                </a:cubicBezTo>
                <a:cubicBezTo>
                  <a:pt x="36" y="66"/>
                  <a:pt x="41" y="71"/>
                  <a:pt x="41" y="71"/>
                </a:cubicBezTo>
                <a:cubicBezTo>
                  <a:pt x="36" y="77"/>
                  <a:pt x="36" y="77"/>
                  <a:pt x="36" y="77"/>
                </a:cubicBezTo>
                <a:cubicBezTo>
                  <a:pt x="36" y="77"/>
                  <a:pt x="30" y="70"/>
                  <a:pt x="30" y="70"/>
                </a:cubicBezTo>
                <a:cubicBezTo>
                  <a:pt x="23" y="80"/>
                  <a:pt x="18" y="93"/>
                  <a:pt x="17" y="105"/>
                </a:cubicBezTo>
                <a:cubicBezTo>
                  <a:pt x="22" y="105"/>
                  <a:pt x="29" y="105"/>
                  <a:pt x="29" y="105"/>
                </a:cubicBezTo>
                <a:cubicBezTo>
                  <a:pt x="29" y="111"/>
                  <a:pt x="29" y="111"/>
                  <a:pt x="29" y="111"/>
                </a:cubicBezTo>
                <a:cubicBezTo>
                  <a:pt x="29" y="111"/>
                  <a:pt x="17" y="111"/>
                  <a:pt x="17" y="111"/>
                </a:cubicBezTo>
                <a:cubicBezTo>
                  <a:pt x="18" y="124"/>
                  <a:pt x="22" y="136"/>
                  <a:pt x="29" y="145"/>
                </a:cubicBezTo>
                <a:cubicBezTo>
                  <a:pt x="32" y="143"/>
                  <a:pt x="37" y="140"/>
                  <a:pt x="37" y="140"/>
                </a:cubicBezTo>
                <a:cubicBezTo>
                  <a:pt x="41" y="145"/>
                  <a:pt x="41" y="145"/>
                  <a:pt x="41" y="145"/>
                </a:cubicBezTo>
                <a:cubicBezTo>
                  <a:pt x="41" y="145"/>
                  <a:pt x="34" y="151"/>
                  <a:pt x="35" y="152"/>
                </a:cubicBezTo>
                <a:cubicBezTo>
                  <a:pt x="37" y="153"/>
                  <a:pt x="39" y="155"/>
                  <a:pt x="41" y="157"/>
                </a:cubicBezTo>
                <a:cubicBezTo>
                  <a:pt x="50" y="164"/>
                  <a:pt x="62" y="169"/>
                  <a:pt x="75" y="169"/>
                </a:cubicBezTo>
                <a:cubicBezTo>
                  <a:pt x="75" y="165"/>
                  <a:pt x="76" y="157"/>
                  <a:pt x="76" y="157"/>
                </a:cubicBezTo>
                <a:cubicBezTo>
                  <a:pt x="81" y="158"/>
                  <a:pt x="81" y="158"/>
                  <a:pt x="81" y="158"/>
                </a:cubicBezTo>
                <a:cubicBezTo>
                  <a:pt x="81" y="158"/>
                  <a:pt x="81" y="169"/>
                  <a:pt x="81" y="169"/>
                </a:cubicBezTo>
                <a:cubicBezTo>
                  <a:pt x="97" y="169"/>
                  <a:pt x="111" y="162"/>
                  <a:pt x="122" y="152"/>
                </a:cubicBezTo>
                <a:cubicBezTo>
                  <a:pt x="123" y="151"/>
                  <a:pt x="115" y="145"/>
                  <a:pt x="115" y="145"/>
                </a:cubicBezTo>
                <a:cubicBezTo>
                  <a:pt x="118" y="140"/>
                  <a:pt x="118" y="140"/>
                  <a:pt x="118" y="140"/>
                </a:cubicBezTo>
                <a:cubicBezTo>
                  <a:pt x="118" y="140"/>
                  <a:pt x="127" y="146"/>
                  <a:pt x="127" y="145"/>
                </a:cubicBezTo>
                <a:cubicBezTo>
                  <a:pt x="135" y="136"/>
                  <a:pt x="139" y="124"/>
                  <a:pt x="140" y="111"/>
                </a:cubicBezTo>
                <a:cubicBezTo>
                  <a:pt x="140" y="111"/>
                  <a:pt x="128" y="111"/>
                  <a:pt x="128" y="111"/>
                </a:cubicBezTo>
                <a:cubicBezTo>
                  <a:pt x="127" y="105"/>
                  <a:pt x="127" y="105"/>
                  <a:pt x="127" y="105"/>
                </a:cubicBezTo>
                <a:cubicBezTo>
                  <a:pt x="127" y="105"/>
                  <a:pt x="137" y="105"/>
                  <a:pt x="140" y="105"/>
                </a:cubicBezTo>
                <a:cubicBezTo>
                  <a:pt x="139" y="92"/>
                  <a:pt x="134" y="80"/>
                  <a:pt x="127" y="71"/>
                </a:cubicBezTo>
                <a:close/>
                <a:moveTo>
                  <a:pt x="78" y="123"/>
                </a:moveTo>
                <a:cubicBezTo>
                  <a:pt x="73" y="123"/>
                  <a:pt x="69" y="119"/>
                  <a:pt x="69" y="114"/>
                </a:cubicBezTo>
                <a:cubicBezTo>
                  <a:pt x="69" y="106"/>
                  <a:pt x="75" y="105"/>
                  <a:pt x="75" y="105"/>
                </a:cubicBezTo>
                <a:cubicBezTo>
                  <a:pt x="75" y="94"/>
                  <a:pt x="75" y="56"/>
                  <a:pt x="75" y="56"/>
                </a:cubicBezTo>
                <a:cubicBezTo>
                  <a:pt x="75" y="54"/>
                  <a:pt x="77" y="53"/>
                  <a:pt x="78" y="53"/>
                </a:cubicBezTo>
                <a:cubicBezTo>
                  <a:pt x="80" y="53"/>
                  <a:pt x="81" y="54"/>
                  <a:pt x="81" y="56"/>
                </a:cubicBezTo>
                <a:cubicBezTo>
                  <a:pt x="81" y="56"/>
                  <a:pt x="81" y="93"/>
                  <a:pt x="81" y="105"/>
                </a:cubicBezTo>
                <a:cubicBezTo>
                  <a:pt x="81" y="105"/>
                  <a:pt x="87" y="106"/>
                  <a:pt x="87" y="114"/>
                </a:cubicBezTo>
                <a:cubicBezTo>
                  <a:pt x="87" y="119"/>
                  <a:pt x="83" y="123"/>
                  <a:pt x="78" y="12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8" name="Freeform 107"/>
          <p:cNvSpPr>
            <a:spLocks noEditPoints="1"/>
          </p:cNvSpPr>
          <p:nvPr/>
        </p:nvSpPr>
        <p:spPr bwMode="auto">
          <a:xfrm>
            <a:off x="1514321" y="1073992"/>
            <a:ext cx="351275" cy="332184"/>
          </a:xfrm>
          <a:custGeom>
            <a:avLst/>
            <a:gdLst>
              <a:gd name="T0" fmla="*/ 94 w 197"/>
              <a:gd name="T1" fmla="*/ 124 h 186"/>
              <a:gd name="T2" fmla="*/ 94 w 197"/>
              <a:gd name="T3" fmla="*/ 108 h 186"/>
              <a:gd name="T4" fmla="*/ 109 w 197"/>
              <a:gd name="T5" fmla="*/ 93 h 186"/>
              <a:gd name="T6" fmla="*/ 22 w 197"/>
              <a:gd name="T7" fmla="*/ 93 h 186"/>
              <a:gd name="T8" fmla="*/ 164 w 197"/>
              <a:gd name="T9" fmla="*/ 32 h 186"/>
              <a:gd name="T10" fmla="*/ 94 w 197"/>
              <a:gd name="T11" fmla="*/ 186 h 186"/>
              <a:gd name="T12" fmla="*/ 93 w 197"/>
              <a:gd name="T13" fmla="*/ 164 h 186"/>
              <a:gd name="T14" fmla="*/ 165 w 197"/>
              <a:gd name="T15" fmla="*/ 93 h 186"/>
              <a:gd name="T16" fmla="*/ 197 w 197"/>
              <a:gd name="T17" fmla="*/ 93 h 186"/>
              <a:gd name="T18" fmla="*/ 59 w 197"/>
              <a:gd name="T19" fmla="*/ 140 h 186"/>
              <a:gd name="T20" fmla="*/ 57 w 197"/>
              <a:gd name="T21" fmla="*/ 146 h 186"/>
              <a:gd name="T22" fmla="*/ 49 w 197"/>
              <a:gd name="T23" fmla="*/ 123 h 186"/>
              <a:gd name="T24" fmla="*/ 59 w 197"/>
              <a:gd name="T25" fmla="*/ 108 h 186"/>
              <a:gd name="T26" fmla="*/ 58 w 197"/>
              <a:gd name="T27" fmla="*/ 113 h 186"/>
              <a:gd name="T28" fmla="*/ 91 w 197"/>
              <a:gd name="T29" fmla="*/ 147 h 186"/>
              <a:gd name="T30" fmla="*/ 86 w 197"/>
              <a:gd name="T31" fmla="*/ 149 h 186"/>
              <a:gd name="T32" fmla="*/ 78 w 197"/>
              <a:gd name="T33" fmla="*/ 134 h 186"/>
              <a:gd name="T34" fmla="*/ 97 w 197"/>
              <a:gd name="T35" fmla="*/ 153 h 186"/>
              <a:gd name="T36" fmla="*/ 102 w 197"/>
              <a:gd name="T37" fmla="*/ 151 h 186"/>
              <a:gd name="T38" fmla="*/ 109 w 197"/>
              <a:gd name="T39" fmla="*/ 131 h 186"/>
              <a:gd name="T40" fmla="*/ 110 w 197"/>
              <a:gd name="T41" fmla="*/ 126 h 186"/>
              <a:gd name="T42" fmla="*/ 121 w 197"/>
              <a:gd name="T43" fmla="*/ 51 h 186"/>
              <a:gd name="T44" fmla="*/ 130 w 197"/>
              <a:gd name="T45" fmla="*/ 138 h 186"/>
              <a:gd name="T46" fmla="*/ 125 w 197"/>
              <a:gd name="T47" fmla="*/ 136 h 186"/>
              <a:gd name="T48" fmla="*/ 141 w 197"/>
              <a:gd name="T49" fmla="*/ 132 h 186"/>
              <a:gd name="T50" fmla="*/ 142 w 197"/>
              <a:gd name="T51" fmla="*/ 126 h 186"/>
              <a:gd name="T52" fmla="*/ 124 w 197"/>
              <a:gd name="T53" fmla="*/ 69 h 186"/>
              <a:gd name="T54" fmla="*/ 155 w 197"/>
              <a:gd name="T55" fmla="*/ 71 h 186"/>
              <a:gd name="T56" fmla="*/ 151 w 197"/>
              <a:gd name="T57" fmla="*/ 75 h 186"/>
              <a:gd name="T58" fmla="*/ 147 w 197"/>
              <a:gd name="T59" fmla="*/ 83 h 186"/>
              <a:gd name="T60" fmla="*/ 151 w 197"/>
              <a:gd name="T61" fmla="*/ 87 h 186"/>
              <a:gd name="T62" fmla="*/ 120 w 197"/>
              <a:gd name="T63" fmla="*/ 37 h 186"/>
              <a:gd name="T64" fmla="*/ 138 w 197"/>
              <a:gd name="T65" fmla="*/ 99 h 186"/>
              <a:gd name="T66" fmla="*/ 134 w 197"/>
              <a:gd name="T67" fmla="*/ 102 h 186"/>
              <a:gd name="T68" fmla="*/ 46 w 197"/>
              <a:gd name="T69" fmla="*/ 64 h 186"/>
              <a:gd name="T70" fmla="*/ 46 w 197"/>
              <a:gd name="T71" fmla="*/ 58 h 186"/>
              <a:gd name="T72" fmla="*/ 31 w 197"/>
              <a:gd name="T73" fmla="*/ 111 h 186"/>
              <a:gd name="T74" fmla="*/ 38 w 197"/>
              <a:gd name="T75" fmla="*/ 67 h 186"/>
              <a:gd name="T76" fmla="*/ 38 w 197"/>
              <a:gd name="T77" fmla="*/ 72 h 186"/>
              <a:gd name="T78" fmla="*/ 53 w 197"/>
              <a:gd name="T79" fmla="*/ 89 h 186"/>
              <a:gd name="T80" fmla="*/ 51 w 197"/>
              <a:gd name="T81" fmla="*/ 84 h 186"/>
              <a:gd name="T82" fmla="*/ 41 w 197"/>
              <a:gd name="T83" fmla="*/ 89 h 186"/>
              <a:gd name="T84" fmla="*/ 66 w 197"/>
              <a:gd name="T85" fmla="*/ 41 h 186"/>
              <a:gd name="T86" fmla="*/ 62 w 197"/>
              <a:gd name="T87" fmla="*/ 37 h 186"/>
              <a:gd name="T88" fmla="*/ 94 w 197"/>
              <a:gd name="T89" fmla="*/ 49 h 186"/>
              <a:gd name="T90" fmla="*/ 98 w 197"/>
              <a:gd name="T91" fmla="*/ 53 h 186"/>
              <a:gd name="T92" fmla="*/ 69 w 197"/>
              <a:gd name="T93" fmla="*/ 58 h 186"/>
              <a:gd name="T94" fmla="*/ 86 w 197"/>
              <a:gd name="T95" fmla="*/ 41 h 186"/>
              <a:gd name="T96" fmla="*/ 82 w 197"/>
              <a:gd name="T9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 h="186">
                <a:moveTo>
                  <a:pt x="94" y="61"/>
                </a:moveTo>
                <a:cubicBezTo>
                  <a:pt x="76" y="61"/>
                  <a:pt x="62" y="75"/>
                  <a:pt x="62" y="93"/>
                </a:cubicBezTo>
                <a:cubicBezTo>
                  <a:pt x="62" y="110"/>
                  <a:pt x="76" y="124"/>
                  <a:pt x="94" y="124"/>
                </a:cubicBezTo>
                <a:cubicBezTo>
                  <a:pt x="111" y="124"/>
                  <a:pt x="125" y="110"/>
                  <a:pt x="125" y="93"/>
                </a:cubicBezTo>
                <a:cubicBezTo>
                  <a:pt x="125" y="75"/>
                  <a:pt x="111" y="61"/>
                  <a:pt x="94" y="61"/>
                </a:cubicBezTo>
                <a:close/>
                <a:moveTo>
                  <a:pt x="94" y="108"/>
                </a:moveTo>
                <a:cubicBezTo>
                  <a:pt x="85" y="108"/>
                  <a:pt x="78" y="101"/>
                  <a:pt x="78" y="93"/>
                </a:cubicBezTo>
                <a:cubicBezTo>
                  <a:pt x="78" y="84"/>
                  <a:pt x="85" y="77"/>
                  <a:pt x="94" y="77"/>
                </a:cubicBezTo>
                <a:cubicBezTo>
                  <a:pt x="102" y="77"/>
                  <a:pt x="109" y="84"/>
                  <a:pt x="109" y="93"/>
                </a:cubicBezTo>
                <a:cubicBezTo>
                  <a:pt x="109" y="101"/>
                  <a:pt x="102" y="108"/>
                  <a:pt x="94" y="108"/>
                </a:cubicBezTo>
                <a:close/>
                <a:moveTo>
                  <a:pt x="93" y="164"/>
                </a:moveTo>
                <a:cubicBezTo>
                  <a:pt x="53" y="164"/>
                  <a:pt x="22" y="132"/>
                  <a:pt x="22" y="93"/>
                </a:cubicBezTo>
                <a:cubicBezTo>
                  <a:pt x="22" y="53"/>
                  <a:pt x="53" y="22"/>
                  <a:pt x="93" y="22"/>
                </a:cubicBezTo>
                <a:cubicBezTo>
                  <a:pt x="115" y="22"/>
                  <a:pt x="135" y="32"/>
                  <a:pt x="148" y="48"/>
                </a:cubicBezTo>
                <a:cubicBezTo>
                  <a:pt x="164" y="32"/>
                  <a:pt x="164" y="32"/>
                  <a:pt x="164" y="32"/>
                </a:cubicBezTo>
                <a:cubicBezTo>
                  <a:pt x="147" y="12"/>
                  <a:pt x="122" y="0"/>
                  <a:pt x="94" y="0"/>
                </a:cubicBezTo>
                <a:cubicBezTo>
                  <a:pt x="42" y="0"/>
                  <a:pt x="0" y="41"/>
                  <a:pt x="0" y="93"/>
                </a:cubicBezTo>
                <a:cubicBezTo>
                  <a:pt x="0" y="144"/>
                  <a:pt x="42" y="186"/>
                  <a:pt x="94" y="186"/>
                </a:cubicBezTo>
                <a:cubicBezTo>
                  <a:pt x="122" y="186"/>
                  <a:pt x="147" y="173"/>
                  <a:pt x="164" y="154"/>
                </a:cubicBezTo>
                <a:cubicBezTo>
                  <a:pt x="146" y="140"/>
                  <a:pt x="146" y="140"/>
                  <a:pt x="146" y="140"/>
                </a:cubicBezTo>
                <a:cubicBezTo>
                  <a:pt x="133" y="155"/>
                  <a:pt x="114" y="164"/>
                  <a:pt x="93" y="164"/>
                </a:cubicBezTo>
                <a:close/>
                <a:moveTo>
                  <a:pt x="180" y="36"/>
                </a:moveTo>
                <a:cubicBezTo>
                  <a:pt x="157" y="61"/>
                  <a:pt x="157" y="61"/>
                  <a:pt x="157" y="61"/>
                </a:cubicBezTo>
                <a:cubicBezTo>
                  <a:pt x="162" y="71"/>
                  <a:pt x="165" y="81"/>
                  <a:pt x="165" y="93"/>
                </a:cubicBezTo>
                <a:cubicBezTo>
                  <a:pt x="165" y="105"/>
                  <a:pt x="161" y="116"/>
                  <a:pt x="156" y="126"/>
                </a:cubicBezTo>
                <a:cubicBezTo>
                  <a:pt x="180" y="150"/>
                  <a:pt x="180" y="150"/>
                  <a:pt x="180" y="150"/>
                </a:cubicBezTo>
                <a:cubicBezTo>
                  <a:pt x="191" y="134"/>
                  <a:pt x="197" y="114"/>
                  <a:pt x="197" y="93"/>
                </a:cubicBezTo>
                <a:cubicBezTo>
                  <a:pt x="197" y="72"/>
                  <a:pt x="191" y="52"/>
                  <a:pt x="180" y="36"/>
                </a:cubicBezTo>
                <a:close/>
                <a:moveTo>
                  <a:pt x="57" y="146"/>
                </a:moveTo>
                <a:cubicBezTo>
                  <a:pt x="59" y="145"/>
                  <a:pt x="60" y="142"/>
                  <a:pt x="59" y="140"/>
                </a:cubicBezTo>
                <a:cubicBezTo>
                  <a:pt x="58" y="138"/>
                  <a:pt x="55" y="138"/>
                  <a:pt x="53" y="139"/>
                </a:cubicBezTo>
                <a:cubicBezTo>
                  <a:pt x="51" y="140"/>
                  <a:pt x="51" y="142"/>
                  <a:pt x="52" y="144"/>
                </a:cubicBezTo>
                <a:cubicBezTo>
                  <a:pt x="53" y="146"/>
                  <a:pt x="55" y="147"/>
                  <a:pt x="57" y="146"/>
                </a:cubicBezTo>
                <a:close/>
                <a:moveTo>
                  <a:pt x="53" y="130"/>
                </a:moveTo>
                <a:cubicBezTo>
                  <a:pt x="55" y="129"/>
                  <a:pt x="56" y="126"/>
                  <a:pt x="55" y="124"/>
                </a:cubicBezTo>
                <a:cubicBezTo>
                  <a:pt x="54" y="122"/>
                  <a:pt x="51" y="122"/>
                  <a:pt x="49" y="123"/>
                </a:cubicBezTo>
                <a:cubicBezTo>
                  <a:pt x="47" y="124"/>
                  <a:pt x="47" y="126"/>
                  <a:pt x="48" y="128"/>
                </a:cubicBezTo>
                <a:cubicBezTo>
                  <a:pt x="49" y="130"/>
                  <a:pt x="51" y="131"/>
                  <a:pt x="53" y="130"/>
                </a:cubicBezTo>
                <a:close/>
                <a:moveTo>
                  <a:pt x="59" y="108"/>
                </a:moveTo>
                <a:cubicBezTo>
                  <a:pt x="58" y="106"/>
                  <a:pt x="56" y="105"/>
                  <a:pt x="54" y="106"/>
                </a:cubicBezTo>
                <a:cubicBezTo>
                  <a:pt x="52" y="107"/>
                  <a:pt x="51" y="110"/>
                  <a:pt x="52" y="112"/>
                </a:cubicBezTo>
                <a:cubicBezTo>
                  <a:pt x="53" y="114"/>
                  <a:pt x="56" y="114"/>
                  <a:pt x="58" y="113"/>
                </a:cubicBezTo>
                <a:cubicBezTo>
                  <a:pt x="60" y="112"/>
                  <a:pt x="60" y="110"/>
                  <a:pt x="59" y="108"/>
                </a:cubicBezTo>
                <a:close/>
                <a:moveTo>
                  <a:pt x="86" y="149"/>
                </a:moveTo>
                <a:cubicBezTo>
                  <a:pt x="88" y="150"/>
                  <a:pt x="90" y="149"/>
                  <a:pt x="91" y="147"/>
                </a:cubicBezTo>
                <a:cubicBezTo>
                  <a:pt x="91" y="145"/>
                  <a:pt x="90" y="142"/>
                  <a:pt x="88" y="141"/>
                </a:cubicBezTo>
                <a:cubicBezTo>
                  <a:pt x="86" y="141"/>
                  <a:pt x="84" y="142"/>
                  <a:pt x="83" y="144"/>
                </a:cubicBezTo>
                <a:cubicBezTo>
                  <a:pt x="82" y="146"/>
                  <a:pt x="83" y="148"/>
                  <a:pt x="86" y="149"/>
                </a:cubicBezTo>
                <a:close/>
                <a:moveTo>
                  <a:pt x="81" y="126"/>
                </a:moveTo>
                <a:cubicBezTo>
                  <a:pt x="79" y="125"/>
                  <a:pt x="77" y="126"/>
                  <a:pt x="76" y="128"/>
                </a:cubicBezTo>
                <a:cubicBezTo>
                  <a:pt x="75" y="130"/>
                  <a:pt x="76" y="133"/>
                  <a:pt x="78" y="134"/>
                </a:cubicBezTo>
                <a:cubicBezTo>
                  <a:pt x="81" y="134"/>
                  <a:pt x="83" y="133"/>
                  <a:pt x="84" y="131"/>
                </a:cubicBezTo>
                <a:cubicBezTo>
                  <a:pt x="84" y="129"/>
                  <a:pt x="83" y="127"/>
                  <a:pt x="81" y="126"/>
                </a:cubicBezTo>
                <a:close/>
                <a:moveTo>
                  <a:pt x="97" y="153"/>
                </a:moveTo>
                <a:cubicBezTo>
                  <a:pt x="96" y="155"/>
                  <a:pt x="97" y="157"/>
                  <a:pt x="99" y="158"/>
                </a:cubicBezTo>
                <a:cubicBezTo>
                  <a:pt x="101" y="159"/>
                  <a:pt x="104" y="158"/>
                  <a:pt x="104" y="156"/>
                </a:cubicBezTo>
                <a:cubicBezTo>
                  <a:pt x="105" y="154"/>
                  <a:pt x="104" y="152"/>
                  <a:pt x="102" y="151"/>
                </a:cubicBezTo>
                <a:cubicBezTo>
                  <a:pt x="100" y="150"/>
                  <a:pt x="98" y="151"/>
                  <a:pt x="97" y="153"/>
                </a:cubicBezTo>
                <a:close/>
                <a:moveTo>
                  <a:pt x="110" y="126"/>
                </a:moveTo>
                <a:cubicBezTo>
                  <a:pt x="108" y="127"/>
                  <a:pt x="108" y="129"/>
                  <a:pt x="109" y="131"/>
                </a:cubicBezTo>
                <a:cubicBezTo>
                  <a:pt x="110" y="133"/>
                  <a:pt x="112" y="134"/>
                  <a:pt x="114" y="133"/>
                </a:cubicBezTo>
                <a:cubicBezTo>
                  <a:pt x="116" y="132"/>
                  <a:pt x="117" y="129"/>
                  <a:pt x="116" y="127"/>
                </a:cubicBezTo>
                <a:cubicBezTo>
                  <a:pt x="115" y="126"/>
                  <a:pt x="112" y="125"/>
                  <a:pt x="110" y="126"/>
                </a:cubicBezTo>
                <a:close/>
                <a:moveTo>
                  <a:pt x="128" y="47"/>
                </a:moveTo>
                <a:cubicBezTo>
                  <a:pt x="126" y="45"/>
                  <a:pt x="124" y="44"/>
                  <a:pt x="122" y="46"/>
                </a:cubicBezTo>
                <a:cubicBezTo>
                  <a:pt x="120" y="47"/>
                  <a:pt x="120" y="50"/>
                  <a:pt x="121" y="51"/>
                </a:cubicBezTo>
                <a:cubicBezTo>
                  <a:pt x="123" y="53"/>
                  <a:pt x="125" y="53"/>
                  <a:pt x="127" y="52"/>
                </a:cubicBezTo>
                <a:cubicBezTo>
                  <a:pt x="129" y="51"/>
                  <a:pt x="129" y="48"/>
                  <a:pt x="128" y="47"/>
                </a:cubicBezTo>
                <a:close/>
                <a:moveTo>
                  <a:pt x="130" y="138"/>
                </a:moveTo>
                <a:cubicBezTo>
                  <a:pt x="132" y="137"/>
                  <a:pt x="133" y="134"/>
                  <a:pt x="132" y="132"/>
                </a:cubicBezTo>
                <a:cubicBezTo>
                  <a:pt x="131" y="130"/>
                  <a:pt x="128" y="130"/>
                  <a:pt x="127" y="131"/>
                </a:cubicBezTo>
                <a:cubicBezTo>
                  <a:pt x="125" y="132"/>
                  <a:pt x="124" y="134"/>
                  <a:pt x="125" y="136"/>
                </a:cubicBezTo>
                <a:cubicBezTo>
                  <a:pt x="126" y="138"/>
                  <a:pt x="128" y="139"/>
                  <a:pt x="130" y="138"/>
                </a:cubicBezTo>
                <a:close/>
                <a:moveTo>
                  <a:pt x="142" y="126"/>
                </a:moveTo>
                <a:cubicBezTo>
                  <a:pt x="141" y="127"/>
                  <a:pt x="140" y="130"/>
                  <a:pt x="141" y="132"/>
                </a:cubicBezTo>
                <a:cubicBezTo>
                  <a:pt x="142" y="134"/>
                  <a:pt x="144" y="134"/>
                  <a:pt x="146" y="133"/>
                </a:cubicBezTo>
                <a:cubicBezTo>
                  <a:pt x="148" y="132"/>
                  <a:pt x="149" y="130"/>
                  <a:pt x="148" y="128"/>
                </a:cubicBezTo>
                <a:cubicBezTo>
                  <a:pt x="147" y="126"/>
                  <a:pt x="144" y="125"/>
                  <a:pt x="142" y="126"/>
                </a:cubicBezTo>
                <a:close/>
                <a:moveTo>
                  <a:pt x="120" y="63"/>
                </a:moveTo>
                <a:cubicBezTo>
                  <a:pt x="118" y="64"/>
                  <a:pt x="117" y="66"/>
                  <a:pt x="119" y="68"/>
                </a:cubicBezTo>
                <a:cubicBezTo>
                  <a:pt x="120" y="70"/>
                  <a:pt x="123" y="70"/>
                  <a:pt x="124" y="69"/>
                </a:cubicBezTo>
                <a:cubicBezTo>
                  <a:pt x="126" y="68"/>
                  <a:pt x="127" y="65"/>
                  <a:pt x="125" y="63"/>
                </a:cubicBezTo>
                <a:cubicBezTo>
                  <a:pt x="124" y="62"/>
                  <a:pt x="121" y="61"/>
                  <a:pt x="120" y="63"/>
                </a:cubicBezTo>
                <a:close/>
                <a:moveTo>
                  <a:pt x="155" y="71"/>
                </a:moveTo>
                <a:cubicBezTo>
                  <a:pt x="155" y="69"/>
                  <a:pt x="153" y="67"/>
                  <a:pt x="151" y="67"/>
                </a:cubicBezTo>
                <a:cubicBezTo>
                  <a:pt x="149" y="67"/>
                  <a:pt x="147" y="69"/>
                  <a:pt x="147" y="71"/>
                </a:cubicBezTo>
                <a:cubicBezTo>
                  <a:pt x="147" y="73"/>
                  <a:pt x="149" y="75"/>
                  <a:pt x="151" y="75"/>
                </a:cubicBezTo>
                <a:cubicBezTo>
                  <a:pt x="153" y="75"/>
                  <a:pt x="155" y="73"/>
                  <a:pt x="155" y="71"/>
                </a:cubicBezTo>
                <a:close/>
                <a:moveTo>
                  <a:pt x="151" y="87"/>
                </a:moveTo>
                <a:cubicBezTo>
                  <a:pt x="151" y="85"/>
                  <a:pt x="149" y="83"/>
                  <a:pt x="147" y="83"/>
                </a:cubicBezTo>
                <a:cubicBezTo>
                  <a:pt x="145" y="83"/>
                  <a:pt x="143" y="84"/>
                  <a:pt x="143" y="87"/>
                </a:cubicBezTo>
                <a:cubicBezTo>
                  <a:pt x="143" y="89"/>
                  <a:pt x="144" y="91"/>
                  <a:pt x="147" y="91"/>
                </a:cubicBezTo>
                <a:cubicBezTo>
                  <a:pt x="149" y="91"/>
                  <a:pt x="151" y="89"/>
                  <a:pt x="151" y="87"/>
                </a:cubicBezTo>
                <a:close/>
                <a:moveTo>
                  <a:pt x="116" y="30"/>
                </a:moveTo>
                <a:cubicBezTo>
                  <a:pt x="114" y="32"/>
                  <a:pt x="114" y="34"/>
                  <a:pt x="115" y="36"/>
                </a:cubicBezTo>
                <a:cubicBezTo>
                  <a:pt x="116" y="38"/>
                  <a:pt x="119" y="38"/>
                  <a:pt x="120" y="37"/>
                </a:cubicBezTo>
                <a:cubicBezTo>
                  <a:pt x="122" y="36"/>
                  <a:pt x="123" y="33"/>
                  <a:pt x="121" y="31"/>
                </a:cubicBezTo>
                <a:cubicBezTo>
                  <a:pt x="120" y="30"/>
                  <a:pt x="117" y="29"/>
                  <a:pt x="116" y="30"/>
                </a:cubicBezTo>
                <a:close/>
                <a:moveTo>
                  <a:pt x="138" y="99"/>
                </a:moveTo>
                <a:cubicBezTo>
                  <a:pt x="138" y="96"/>
                  <a:pt x="137" y="95"/>
                  <a:pt x="134" y="94"/>
                </a:cubicBezTo>
                <a:cubicBezTo>
                  <a:pt x="132" y="94"/>
                  <a:pt x="130" y="96"/>
                  <a:pt x="130" y="98"/>
                </a:cubicBezTo>
                <a:cubicBezTo>
                  <a:pt x="130" y="101"/>
                  <a:pt x="132" y="102"/>
                  <a:pt x="134" y="102"/>
                </a:cubicBezTo>
                <a:cubicBezTo>
                  <a:pt x="137" y="103"/>
                  <a:pt x="138" y="101"/>
                  <a:pt x="138" y="99"/>
                </a:cubicBezTo>
                <a:close/>
                <a:moveTo>
                  <a:pt x="46" y="58"/>
                </a:moveTo>
                <a:cubicBezTo>
                  <a:pt x="44" y="60"/>
                  <a:pt x="44" y="62"/>
                  <a:pt x="46" y="64"/>
                </a:cubicBezTo>
                <a:cubicBezTo>
                  <a:pt x="48" y="66"/>
                  <a:pt x="50" y="66"/>
                  <a:pt x="52" y="64"/>
                </a:cubicBezTo>
                <a:cubicBezTo>
                  <a:pt x="53" y="62"/>
                  <a:pt x="53" y="60"/>
                  <a:pt x="52" y="58"/>
                </a:cubicBezTo>
                <a:cubicBezTo>
                  <a:pt x="50" y="57"/>
                  <a:pt x="48" y="57"/>
                  <a:pt x="46" y="58"/>
                </a:cubicBezTo>
                <a:close/>
                <a:moveTo>
                  <a:pt x="33" y="104"/>
                </a:moveTo>
                <a:cubicBezTo>
                  <a:pt x="31" y="103"/>
                  <a:pt x="28" y="104"/>
                  <a:pt x="28" y="106"/>
                </a:cubicBezTo>
                <a:cubicBezTo>
                  <a:pt x="27" y="109"/>
                  <a:pt x="28" y="111"/>
                  <a:pt x="31" y="111"/>
                </a:cubicBezTo>
                <a:cubicBezTo>
                  <a:pt x="33" y="112"/>
                  <a:pt x="35" y="111"/>
                  <a:pt x="35" y="109"/>
                </a:cubicBezTo>
                <a:cubicBezTo>
                  <a:pt x="36" y="106"/>
                  <a:pt x="35" y="104"/>
                  <a:pt x="33" y="104"/>
                </a:cubicBezTo>
                <a:close/>
                <a:moveTo>
                  <a:pt x="38" y="67"/>
                </a:moveTo>
                <a:cubicBezTo>
                  <a:pt x="36" y="65"/>
                  <a:pt x="33" y="65"/>
                  <a:pt x="32" y="67"/>
                </a:cubicBezTo>
                <a:cubicBezTo>
                  <a:pt x="30" y="68"/>
                  <a:pt x="30" y="71"/>
                  <a:pt x="32" y="72"/>
                </a:cubicBezTo>
                <a:cubicBezTo>
                  <a:pt x="33" y="74"/>
                  <a:pt x="36" y="74"/>
                  <a:pt x="38" y="72"/>
                </a:cubicBezTo>
                <a:cubicBezTo>
                  <a:pt x="39" y="71"/>
                  <a:pt x="39" y="68"/>
                  <a:pt x="38" y="67"/>
                </a:cubicBezTo>
                <a:close/>
                <a:moveTo>
                  <a:pt x="51" y="84"/>
                </a:moveTo>
                <a:cubicBezTo>
                  <a:pt x="50" y="86"/>
                  <a:pt x="51" y="88"/>
                  <a:pt x="53" y="89"/>
                </a:cubicBezTo>
                <a:cubicBezTo>
                  <a:pt x="56" y="89"/>
                  <a:pt x="58" y="88"/>
                  <a:pt x="58" y="86"/>
                </a:cubicBezTo>
                <a:cubicBezTo>
                  <a:pt x="59" y="84"/>
                  <a:pt x="58" y="81"/>
                  <a:pt x="55" y="81"/>
                </a:cubicBezTo>
                <a:cubicBezTo>
                  <a:pt x="53" y="80"/>
                  <a:pt x="51" y="81"/>
                  <a:pt x="51" y="84"/>
                </a:cubicBezTo>
                <a:close/>
                <a:moveTo>
                  <a:pt x="39" y="97"/>
                </a:moveTo>
                <a:cubicBezTo>
                  <a:pt x="41" y="98"/>
                  <a:pt x="43" y="96"/>
                  <a:pt x="44" y="94"/>
                </a:cubicBezTo>
                <a:cubicBezTo>
                  <a:pt x="44" y="92"/>
                  <a:pt x="43" y="90"/>
                  <a:pt x="41" y="89"/>
                </a:cubicBezTo>
                <a:cubicBezTo>
                  <a:pt x="39" y="89"/>
                  <a:pt x="36" y="90"/>
                  <a:pt x="36" y="92"/>
                </a:cubicBezTo>
                <a:cubicBezTo>
                  <a:pt x="35" y="94"/>
                  <a:pt x="37" y="96"/>
                  <a:pt x="39" y="97"/>
                </a:cubicBezTo>
                <a:close/>
                <a:moveTo>
                  <a:pt x="66" y="41"/>
                </a:moveTo>
                <a:cubicBezTo>
                  <a:pt x="68" y="41"/>
                  <a:pt x="70" y="39"/>
                  <a:pt x="70" y="37"/>
                </a:cubicBezTo>
                <a:cubicBezTo>
                  <a:pt x="70" y="35"/>
                  <a:pt x="68" y="33"/>
                  <a:pt x="66" y="33"/>
                </a:cubicBezTo>
                <a:cubicBezTo>
                  <a:pt x="64" y="33"/>
                  <a:pt x="62" y="35"/>
                  <a:pt x="62" y="37"/>
                </a:cubicBezTo>
                <a:cubicBezTo>
                  <a:pt x="62" y="39"/>
                  <a:pt x="64" y="41"/>
                  <a:pt x="66" y="41"/>
                </a:cubicBezTo>
                <a:close/>
                <a:moveTo>
                  <a:pt x="98" y="53"/>
                </a:moveTo>
                <a:cubicBezTo>
                  <a:pt x="98" y="51"/>
                  <a:pt x="96" y="49"/>
                  <a:pt x="94" y="49"/>
                </a:cubicBezTo>
                <a:cubicBezTo>
                  <a:pt x="92" y="49"/>
                  <a:pt x="90" y="51"/>
                  <a:pt x="90" y="53"/>
                </a:cubicBezTo>
                <a:cubicBezTo>
                  <a:pt x="90" y="55"/>
                  <a:pt x="92" y="57"/>
                  <a:pt x="94" y="57"/>
                </a:cubicBezTo>
                <a:cubicBezTo>
                  <a:pt x="96" y="57"/>
                  <a:pt x="98" y="55"/>
                  <a:pt x="98" y="53"/>
                </a:cubicBezTo>
                <a:close/>
                <a:moveTo>
                  <a:pt x="63" y="64"/>
                </a:moveTo>
                <a:cubicBezTo>
                  <a:pt x="65" y="66"/>
                  <a:pt x="67" y="66"/>
                  <a:pt x="69" y="64"/>
                </a:cubicBezTo>
                <a:cubicBezTo>
                  <a:pt x="70" y="62"/>
                  <a:pt x="70" y="60"/>
                  <a:pt x="69" y="58"/>
                </a:cubicBezTo>
                <a:cubicBezTo>
                  <a:pt x="67" y="57"/>
                  <a:pt x="65" y="57"/>
                  <a:pt x="63" y="58"/>
                </a:cubicBezTo>
                <a:cubicBezTo>
                  <a:pt x="61" y="60"/>
                  <a:pt x="61" y="62"/>
                  <a:pt x="63" y="64"/>
                </a:cubicBezTo>
                <a:close/>
                <a:moveTo>
                  <a:pt x="86" y="41"/>
                </a:moveTo>
                <a:cubicBezTo>
                  <a:pt x="86" y="39"/>
                  <a:pt x="84" y="37"/>
                  <a:pt x="82" y="37"/>
                </a:cubicBezTo>
                <a:cubicBezTo>
                  <a:pt x="80" y="37"/>
                  <a:pt x="78" y="39"/>
                  <a:pt x="78" y="41"/>
                </a:cubicBezTo>
                <a:cubicBezTo>
                  <a:pt x="78" y="43"/>
                  <a:pt x="80" y="45"/>
                  <a:pt x="82" y="45"/>
                </a:cubicBezTo>
                <a:cubicBezTo>
                  <a:pt x="84" y="45"/>
                  <a:pt x="86" y="43"/>
                  <a:pt x="86" y="4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49" name="Freeform 108"/>
          <p:cNvSpPr>
            <a:spLocks noEditPoints="1"/>
          </p:cNvSpPr>
          <p:nvPr/>
        </p:nvSpPr>
        <p:spPr bwMode="auto">
          <a:xfrm>
            <a:off x="2290509" y="1061266"/>
            <a:ext cx="243094" cy="357640"/>
          </a:xfrm>
          <a:custGeom>
            <a:avLst/>
            <a:gdLst>
              <a:gd name="T0" fmla="*/ 80 w 136"/>
              <a:gd name="T1" fmla="*/ 24 h 200"/>
              <a:gd name="T2" fmla="*/ 80 w 136"/>
              <a:gd name="T3" fmla="*/ 0 h 200"/>
              <a:gd name="T4" fmla="*/ 136 w 136"/>
              <a:gd name="T5" fmla="*/ 0 h 200"/>
              <a:gd name="T6" fmla="*/ 136 w 136"/>
              <a:gd name="T7" fmla="*/ 24 h 200"/>
              <a:gd name="T8" fmla="*/ 80 w 136"/>
              <a:gd name="T9" fmla="*/ 24 h 200"/>
              <a:gd name="T10" fmla="*/ 88 w 136"/>
              <a:gd name="T11" fmla="*/ 43 h 200"/>
              <a:gd name="T12" fmla="*/ 88 w 136"/>
              <a:gd name="T13" fmla="*/ 28 h 200"/>
              <a:gd name="T14" fmla="*/ 128 w 136"/>
              <a:gd name="T15" fmla="*/ 28 h 200"/>
              <a:gd name="T16" fmla="*/ 128 w 136"/>
              <a:gd name="T17" fmla="*/ 94 h 200"/>
              <a:gd name="T18" fmla="*/ 128 w 136"/>
              <a:gd name="T19" fmla="*/ 164 h 200"/>
              <a:gd name="T20" fmla="*/ 128 w 136"/>
              <a:gd name="T21" fmla="*/ 180 h 200"/>
              <a:gd name="T22" fmla="*/ 108 w 136"/>
              <a:gd name="T23" fmla="*/ 200 h 200"/>
              <a:gd name="T24" fmla="*/ 20 w 136"/>
              <a:gd name="T25" fmla="*/ 200 h 200"/>
              <a:gd name="T26" fmla="*/ 0 w 136"/>
              <a:gd name="T27" fmla="*/ 180 h 200"/>
              <a:gd name="T28" fmla="*/ 0 w 136"/>
              <a:gd name="T29" fmla="*/ 99 h 200"/>
              <a:gd name="T30" fmla="*/ 20 w 136"/>
              <a:gd name="T31" fmla="*/ 74 h 200"/>
              <a:gd name="T32" fmla="*/ 88 w 136"/>
              <a:gd name="T33" fmla="*/ 44 h 200"/>
              <a:gd name="T34" fmla="*/ 88 w 136"/>
              <a:gd name="T35" fmla="*/ 43 h 200"/>
              <a:gd name="T36" fmla="*/ 46 w 136"/>
              <a:gd name="T37" fmla="*/ 143 h 200"/>
              <a:gd name="T38" fmla="*/ 70 w 136"/>
              <a:gd name="T39" fmla="*/ 166 h 200"/>
              <a:gd name="T40" fmla="*/ 93 w 136"/>
              <a:gd name="T41" fmla="*/ 143 h 200"/>
              <a:gd name="T42" fmla="*/ 70 w 136"/>
              <a:gd name="T43" fmla="*/ 91 h 200"/>
              <a:gd name="T44" fmla="*/ 46 w 136"/>
              <a:gd name="T45" fmla="*/ 14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6" h="200">
                <a:moveTo>
                  <a:pt x="80" y="24"/>
                </a:moveTo>
                <a:cubicBezTo>
                  <a:pt x="80" y="0"/>
                  <a:pt x="80" y="0"/>
                  <a:pt x="80" y="0"/>
                </a:cubicBezTo>
                <a:cubicBezTo>
                  <a:pt x="136" y="0"/>
                  <a:pt x="136" y="0"/>
                  <a:pt x="136" y="0"/>
                </a:cubicBezTo>
                <a:cubicBezTo>
                  <a:pt x="136" y="24"/>
                  <a:pt x="136" y="24"/>
                  <a:pt x="136" y="24"/>
                </a:cubicBezTo>
                <a:lnTo>
                  <a:pt x="80" y="24"/>
                </a:lnTo>
                <a:close/>
                <a:moveTo>
                  <a:pt x="88" y="43"/>
                </a:moveTo>
                <a:cubicBezTo>
                  <a:pt x="88" y="28"/>
                  <a:pt x="88" y="28"/>
                  <a:pt x="88" y="28"/>
                </a:cubicBezTo>
                <a:cubicBezTo>
                  <a:pt x="128" y="28"/>
                  <a:pt x="128" y="28"/>
                  <a:pt x="128" y="28"/>
                </a:cubicBezTo>
                <a:cubicBezTo>
                  <a:pt x="128" y="94"/>
                  <a:pt x="128" y="94"/>
                  <a:pt x="128" y="94"/>
                </a:cubicBezTo>
                <a:cubicBezTo>
                  <a:pt x="128" y="164"/>
                  <a:pt x="128" y="164"/>
                  <a:pt x="128" y="164"/>
                </a:cubicBezTo>
                <a:cubicBezTo>
                  <a:pt x="128" y="180"/>
                  <a:pt x="128" y="180"/>
                  <a:pt x="128" y="180"/>
                </a:cubicBezTo>
                <a:cubicBezTo>
                  <a:pt x="128" y="191"/>
                  <a:pt x="119" y="200"/>
                  <a:pt x="108" y="200"/>
                </a:cubicBezTo>
                <a:cubicBezTo>
                  <a:pt x="20" y="200"/>
                  <a:pt x="20" y="200"/>
                  <a:pt x="20" y="200"/>
                </a:cubicBezTo>
                <a:cubicBezTo>
                  <a:pt x="9" y="200"/>
                  <a:pt x="0" y="191"/>
                  <a:pt x="0" y="180"/>
                </a:cubicBezTo>
                <a:cubicBezTo>
                  <a:pt x="0" y="99"/>
                  <a:pt x="0" y="99"/>
                  <a:pt x="0" y="99"/>
                </a:cubicBezTo>
                <a:cubicBezTo>
                  <a:pt x="0" y="84"/>
                  <a:pt x="8" y="80"/>
                  <a:pt x="20" y="74"/>
                </a:cubicBezTo>
                <a:cubicBezTo>
                  <a:pt x="20" y="74"/>
                  <a:pt x="54" y="59"/>
                  <a:pt x="88" y="44"/>
                </a:cubicBezTo>
                <a:cubicBezTo>
                  <a:pt x="88" y="43"/>
                  <a:pt x="88" y="43"/>
                  <a:pt x="88" y="43"/>
                </a:cubicBezTo>
                <a:close/>
                <a:moveTo>
                  <a:pt x="46" y="143"/>
                </a:moveTo>
                <a:cubicBezTo>
                  <a:pt x="46" y="156"/>
                  <a:pt x="57" y="166"/>
                  <a:pt x="70" y="166"/>
                </a:cubicBezTo>
                <a:cubicBezTo>
                  <a:pt x="83" y="166"/>
                  <a:pt x="93" y="156"/>
                  <a:pt x="93" y="143"/>
                </a:cubicBezTo>
                <a:cubicBezTo>
                  <a:pt x="93" y="130"/>
                  <a:pt x="70" y="91"/>
                  <a:pt x="70" y="91"/>
                </a:cubicBezTo>
                <a:cubicBezTo>
                  <a:pt x="70" y="91"/>
                  <a:pt x="46" y="130"/>
                  <a:pt x="46" y="143"/>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0" name="Freeform 109"/>
          <p:cNvSpPr>
            <a:spLocks noEditPoints="1"/>
          </p:cNvSpPr>
          <p:nvPr/>
        </p:nvSpPr>
        <p:spPr bwMode="auto">
          <a:xfrm>
            <a:off x="2961537" y="1066356"/>
            <a:ext cx="357640" cy="337275"/>
          </a:xfrm>
          <a:custGeom>
            <a:avLst/>
            <a:gdLst>
              <a:gd name="T0" fmla="*/ 0 w 200"/>
              <a:gd name="T1" fmla="*/ 173 h 189"/>
              <a:gd name="T2" fmla="*/ 200 w 200"/>
              <a:gd name="T3" fmla="*/ 189 h 189"/>
              <a:gd name="T4" fmla="*/ 48 w 200"/>
              <a:gd name="T5" fmla="*/ 113 h 189"/>
              <a:gd name="T6" fmla="*/ 59 w 200"/>
              <a:gd name="T7" fmla="*/ 109 h 189"/>
              <a:gd name="T8" fmla="*/ 71 w 200"/>
              <a:gd name="T9" fmla="*/ 92 h 189"/>
              <a:gd name="T10" fmla="*/ 138 w 200"/>
              <a:gd name="T11" fmla="*/ 109 h 189"/>
              <a:gd name="T12" fmla="*/ 148 w 200"/>
              <a:gd name="T13" fmla="*/ 109 h 189"/>
              <a:gd name="T14" fmla="*/ 148 w 200"/>
              <a:gd name="T15" fmla="*/ 117 h 189"/>
              <a:gd name="T16" fmla="*/ 152 w 200"/>
              <a:gd name="T17" fmla="*/ 127 h 189"/>
              <a:gd name="T18" fmla="*/ 152 w 200"/>
              <a:gd name="T19" fmla="*/ 153 h 189"/>
              <a:gd name="T20" fmla="*/ 128 w 200"/>
              <a:gd name="T21" fmla="*/ 169 h 189"/>
              <a:gd name="T22" fmla="*/ 72 w 200"/>
              <a:gd name="T23" fmla="*/ 152 h 189"/>
              <a:gd name="T24" fmla="*/ 48 w 200"/>
              <a:gd name="T25" fmla="*/ 169 h 189"/>
              <a:gd name="T26" fmla="*/ 48 w 200"/>
              <a:gd name="T27" fmla="*/ 140 h 189"/>
              <a:gd name="T28" fmla="*/ 55 w 200"/>
              <a:gd name="T29" fmla="*/ 117 h 189"/>
              <a:gd name="T30" fmla="*/ 48 w 200"/>
              <a:gd name="T31" fmla="*/ 113 h 189"/>
              <a:gd name="T32" fmla="*/ 74 w 200"/>
              <a:gd name="T33" fmla="*/ 101 h 189"/>
              <a:gd name="T34" fmla="*/ 136 w 200"/>
              <a:gd name="T35" fmla="*/ 117 h 189"/>
              <a:gd name="T36" fmla="*/ 128 w 200"/>
              <a:gd name="T37" fmla="*/ 132 h 189"/>
              <a:gd name="T38" fmla="*/ 141 w 200"/>
              <a:gd name="T39" fmla="*/ 127 h 189"/>
              <a:gd name="T40" fmla="*/ 128 w 200"/>
              <a:gd name="T41" fmla="*/ 122 h 189"/>
              <a:gd name="T42" fmla="*/ 128 w 200"/>
              <a:gd name="T43" fmla="*/ 132 h 189"/>
              <a:gd name="T44" fmla="*/ 71 w 200"/>
              <a:gd name="T45" fmla="*/ 132 h 189"/>
              <a:gd name="T46" fmla="*/ 71 w 200"/>
              <a:gd name="T47" fmla="*/ 122 h 189"/>
              <a:gd name="T48" fmla="*/ 58 w 200"/>
              <a:gd name="T49" fmla="*/ 127 h 189"/>
              <a:gd name="T50" fmla="*/ 184 w 200"/>
              <a:gd name="T51" fmla="*/ 169 h 189"/>
              <a:gd name="T52" fmla="*/ 164 w 200"/>
              <a:gd name="T53" fmla="*/ 69 h 189"/>
              <a:gd name="T54" fmla="*/ 36 w 200"/>
              <a:gd name="T55" fmla="*/ 169 h 189"/>
              <a:gd name="T56" fmla="*/ 16 w 200"/>
              <a:gd name="T57" fmla="*/ 69 h 189"/>
              <a:gd name="T58" fmla="*/ 16 w 200"/>
              <a:gd name="T59" fmla="*/ 21 h 189"/>
              <a:gd name="T60" fmla="*/ 155 w 200"/>
              <a:gd name="T61" fmla="*/ 21 h 189"/>
              <a:gd name="T62" fmla="*/ 199 w 200"/>
              <a:gd name="T63" fmla="*/ 69 h 189"/>
              <a:gd name="T64" fmla="*/ 184 w 200"/>
              <a:gd name="T65" fmla="*/ 169 h 189"/>
              <a:gd name="T66" fmla="*/ 51 w 200"/>
              <a:gd name="T67" fmla="*/ 0 h 189"/>
              <a:gd name="T68" fmla="*/ 154 w 200"/>
              <a:gd name="T69"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89">
                <a:moveTo>
                  <a:pt x="0" y="189"/>
                </a:moveTo>
                <a:cubicBezTo>
                  <a:pt x="0" y="173"/>
                  <a:pt x="0" y="173"/>
                  <a:pt x="0" y="173"/>
                </a:cubicBezTo>
                <a:cubicBezTo>
                  <a:pt x="200" y="173"/>
                  <a:pt x="200" y="173"/>
                  <a:pt x="200" y="173"/>
                </a:cubicBezTo>
                <a:cubicBezTo>
                  <a:pt x="200" y="189"/>
                  <a:pt x="200" y="189"/>
                  <a:pt x="200" y="189"/>
                </a:cubicBezTo>
                <a:lnTo>
                  <a:pt x="0" y="189"/>
                </a:lnTo>
                <a:close/>
                <a:moveTo>
                  <a:pt x="48" y="113"/>
                </a:moveTo>
                <a:cubicBezTo>
                  <a:pt x="48" y="111"/>
                  <a:pt x="49" y="109"/>
                  <a:pt x="51" y="109"/>
                </a:cubicBezTo>
                <a:cubicBezTo>
                  <a:pt x="59" y="109"/>
                  <a:pt x="59" y="109"/>
                  <a:pt x="59" y="109"/>
                </a:cubicBezTo>
                <a:cubicBezTo>
                  <a:pt x="60" y="109"/>
                  <a:pt x="60" y="109"/>
                  <a:pt x="61" y="109"/>
                </a:cubicBezTo>
                <a:cubicBezTo>
                  <a:pt x="71" y="92"/>
                  <a:pt x="71" y="92"/>
                  <a:pt x="71" y="92"/>
                </a:cubicBezTo>
                <a:cubicBezTo>
                  <a:pt x="128" y="92"/>
                  <a:pt x="128" y="92"/>
                  <a:pt x="128" y="92"/>
                </a:cubicBezTo>
                <a:cubicBezTo>
                  <a:pt x="138" y="109"/>
                  <a:pt x="138" y="109"/>
                  <a:pt x="138" y="109"/>
                </a:cubicBezTo>
                <a:cubicBezTo>
                  <a:pt x="139" y="109"/>
                  <a:pt x="139" y="109"/>
                  <a:pt x="140" y="109"/>
                </a:cubicBezTo>
                <a:cubicBezTo>
                  <a:pt x="148" y="109"/>
                  <a:pt x="148" y="109"/>
                  <a:pt x="148" y="109"/>
                </a:cubicBezTo>
                <a:cubicBezTo>
                  <a:pt x="150" y="109"/>
                  <a:pt x="152" y="111"/>
                  <a:pt x="152" y="113"/>
                </a:cubicBezTo>
                <a:cubicBezTo>
                  <a:pt x="152" y="115"/>
                  <a:pt x="150" y="117"/>
                  <a:pt x="148" y="117"/>
                </a:cubicBezTo>
                <a:cubicBezTo>
                  <a:pt x="144" y="117"/>
                  <a:pt x="144" y="117"/>
                  <a:pt x="144" y="117"/>
                </a:cubicBezTo>
                <a:cubicBezTo>
                  <a:pt x="152" y="127"/>
                  <a:pt x="152" y="127"/>
                  <a:pt x="152" y="127"/>
                </a:cubicBezTo>
                <a:cubicBezTo>
                  <a:pt x="152" y="140"/>
                  <a:pt x="152" y="140"/>
                  <a:pt x="152" y="140"/>
                </a:cubicBezTo>
                <a:cubicBezTo>
                  <a:pt x="152" y="153"/>
                  <a:pt x="152" y="153"/>
                  <a:pt x="152" y="153"/>
                </a:cubicBezTo>
                <a:cubicBezTo>
                  <a:pt x="152" y="169"/>
                  <a:pt x="152" y="169"/>
                  <a:pt x="152" y="169"/>
                </a:cubicBezTo>
                <a:cubicBezTo>
                  <a:pt x="128" y="169"/>
                  <a:pt x="128" y="169"/>
                  <a:pt x="128" y="169"/>
                </a:cubicBezTo>
                <a:cubicBezTo>
                  <a:pt x="128" y="152"/>
                  <a:pt x="128" y="152"/>
                  <a:pt x="128" y="152"/>
                </a:cubicBezTo>
                <a:cubicBezTo>
                  <a:pt x="72" y="152"/>
                  <a:pt x="72" y="152"/>
                  <a:pt x="72" y="152"/>
                </a:cubicBezTo>
                <a:cubicBezTo>
                  <a:pt x="72" y="169"/>
                  <a:pt x="72" y="169"/>
                  <a:pt x="72" y="169"/>
                </a:cubicBezTo>
                <a:cubicBezTo>
                  <a:pt x="48" y="169"/>
                  <a:pt x="48" y="169"/>
                  <a:pt x="48" y="169"/>
                </a:cubicBezTo>
                <a:cubicBezTo>
                  <a:pt x="48" y="153"/>
                  <a:pt x="48" y="153"/>
                  <a:pt x="48" y="153"/>
                </a:cubicBezTo>
                <a:cubicBezTo>
                  <a:pt x="48" y="140"/>
                  <a:pt x="48" y="140"/>
                  <a:pt x="48" y="140"/>
                </a:cubicBezTo>
                <a:cubicBezTo>
                  <a:pt x="48" y="127"/>
                  <a:pt x="48" y="127"/>
                  <a:pt x="48" y="127"/>
                </a:cubicBezTo>
                <a:cubicBezTo>
                  <a:pt x="55" y="117"/>
                  <a:pt x="55" y="117"/>
                  <a:pt x="55" y="117"/>
                </a:cubicBezTo>
                <a:cubicBezTo>
                  <a:pt x="51" y="117"/>
                  <a:pt x="51" y="117"/>
                  <a:pt x="51" y="117"/>
                </a:cubicBezTo>
                <a:cubicBezTo>
                  <a:pt x="49" y="117"/>
                  <a:pt x="48" y="115"/>
                  <a:pt x="48" y="113"/>
                </a:cubicBezTo>
                <a:close/>
                <a:moveTo>
                  <a:pt x="125" y="101"/>
                </a:moveTo>
                <a:cubicBezTo>
                  <a:pt x="74" y="101"/>
                  <a:pt x="74" y="101"/>
                  <a:pt x="74" y="101"/>
                </a:cubicBezTo>
                <a:cubicBezTo>
                  <a:pt x="63" y="117"/>
                  <a:pt x="63" y="117"/>
                  <a:pt x="63" y="117"/>
                </a:cubicBezTo>
                <a:cubicBezTo>
                  <a:pt x="136" y="117"/>
                  <a:pt x="136" y="117"/>
                  <a:pt x="136" y="117"/>
                </a:cubicBezTo>
                <a:lnTo>
                  <a:pt x="125" y="101"/>
                </a:lnTo>
                <a:close/>
                <a:moveTo>
                  <a:pt x="128" y="132"/>
                </a:moveTo>
                <a:cubicBezTo>
                  <a:pt x="136" y="132"/>
                  <a:pt x="136" y="132"/>
                  <a:pt x="136" y="132"/>
                </a:cubicBezTo>
                <a:cubicBezTo>
                  <a:pt x="139" y="132"/>
                  <a:pt x="141" y="130"/>
                  <a:pt x="141" y="127"/>
                </a:cubicBezTo>
                <a:cubicBezTo>
                  <a:pt x="141" y="124"/>
                  <a:pt x="139" y="122"/>
                  <a:pt x="136" y="122"/>
                </a:cubicBezTo>
                <a:cubicBezTo>
                  <a:pt x="128" y="122"/>
                  <a:pt x="128" y="122"/>
                  <a:pt x="128" y="122"/>
                </a:cubicBezTo>
                <a:cubicBezTo>
                  <a:pt x="125" y="122"/>
                  <a:pt x="123" y="124"/>
                  <a:pt x="123" y="127"/>
                </a:cubicBezTo>
                <a:cubicBezTo>
                  <a:pt x="123" y="130"/>
                  <a:pt x="125" y="132"/>
                  <a:pt x="128" y="132"/>
                </a:cubicBezTo>
                <a:close/>
                <a:moveTo>
                  <a:pt x="63" y="132"/>
                </a:moveTo>
                <a:cubicBezTo>
                  <a:pt x="71" y="132"/>
                  <a:pt x="71" y="132"/>
                  <a:pt x="71" y="132"/>
                </a:cubicBezTo>
                <a:cubicBezTo>
                  <a:pt x="74" y="132"/>
                  <a:pt x="76" y="130"/>
                  <a:pt x="76" y="127"/>
                </a:cubicBezTo>
                <a:cubicBezTo>
                  <a:pt x="76" y="124"/>
                  <a:pt x="74" y="122"/>
                  <a:pt x="71" y="122"/>
                </a:cubicBezTo>
                <a:cubicBezTo>
                  <a:pt x="63" y="122"/>
                  <a:pt x="63" y="122"/>
                  <a:pt x="63" y="122"/>
                </a:cubicBezTo>
                <a:cubicBezTo>
                  <a:pt x="60" y="122"/>
                  <a:pt x="58" y="124"/>
                  <a:pt x="58" y="127"/>
                </a:cubicBezTo>
                <a:cubicBezTo>
                  <a:pt x="58" y="130"/>
                  <a:pt x="60" y="132"/>
                  <a:pt x="63" y="132"/>
                </a:cubicBezTo>
                <a:close/>
                <a:moveTo>
                  <a:pt x="184" y="169"/>
                </a:moveTo>
                <a:cubicBezTo>
                  <a:pt x="164" y="169"/>
                  <a:pt x="164" y="169"/>
                  <a:pt x="164" y="169"/>
                </a:cubicBezTo>
                <a:cubicBezTo>
                  <a:pt x="164" y="69"/>
                  <a:pt x="164" y="69"/>
                  <a:pt x="164" y="69"/>
                </a:cubicBezTo>
                <a:cubicBezTo>
                  <a:pt x="36" y="69"/>
                  <a:pt x="36" y="69"/>
                  <a:pt x="36" y="69"/>
                </a:cubicBezTo>
                <a:cubicBezTo>
                  <a:pt x="36" y="169"/>
                  <a:pt x="36" y="169"/>
                  <a:pt x="36" y="169"/>
                </a:cubicBezTo>
                <a:cubicBezTo>
                  <a:pt x="16" y="169"/>
                  <a:pt x="16" y="169"/>
                  <a:pt x="16" y="169"/>
                </a:cubicBezTo>
                <a:cubicBezTo>
                  <a:pt x="16" y="69"/>
                  <a:pt x="16" y="69"/>
                  <a:pt x="16" y="69"/>
                </a:cubicBezTo>
                <a:cubicBezTo>
                  <a:pt x="0" y="69"/>
                  <a:pt x="0" y="69"/>
                  <a:pt x="0" y="69"/>
                </a:cubicBezTo>
                <a:cubicBezTo>
                  <a:pt x="16" y="21"/>
                  <a:pt x="16" y="21"/>
                  <a:pt x="16" y="21"/>
                </a:cubicBezTo>
                <a:cubicBezTo>
                  <a:pt x="43" y="21"/>
                  <a:pt x="43" y="21"/>
                  <a:pt x="43" y="21"/>
                </a:cubicBezTo>
                <a:cubicBezTo>
                  <a:pt x="155" y="21"/>
                  <a:pt x="155" y="21"/>
                  <a:pt x="155" y="21"/>
                </a:cubicBezTo>
                <a:cubicBezTo>
                  <a:pt x="184" y="21"/>
                  <a:pt x="184" y="21"/>
                  <a:pt x="184" y="21"/>
                </a:cubicBezTo>
                <a:cubicBezTo>
                  <a:pt x="199" y="69"/>
                  <a:pt x="199" y="69"/>
                  <a:pt x="199" y="69"/>
                </a:cubicBezTo>
                <a:cubicBezTo>
                  <a:pt x="184" y="69"/>
                  <a:pt x="184" y="69"/>
                  <a:pt x="184" y="69"/>
                </a:cubicBezTo>
                <a:lnTo>
                  <a:pt x="184" y="169"/>
                </a:lnTo>
                <a:close/>
                <a:moveTo>
                  <a:pt x="45" y="17"/>
                </a:moveTo>
                <a:cubicBezTo>
                  <a:pt x="51" y="0"/>
                  <a:pt x="51" y="0"/>
                  <a:pt x="51" y="0"/>
                </a:cubicBezTo>
                <a:cubicBezTo>
                  <a:pt x="148" y="0"/>
                  <a:pt x="148" y="0"/>
                  <a:pt x="148" y="0"/>
                </a:cubicBezTo>
                <a:cubicBezTo>
                  <a:pt x="154" y="17"/>
                  <a:pt x="154" y="17"/>
                  <a:pt x="154" y="17"/>
                </a:cubicBezTo>
                <a:lnTo>
                  <a:pt x="45" y="1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1" name="Freeform 110"/>
          <p:cNvSpPr>
            <a:spLocks noEditPoints="1"/>
          </p:cNvSpPr>
          <p:nvPr/>
        </p:nvSpPr>
        <p:spPr bwMode="auto">
          <a:xfrm>
            <a:off x="3681002" y="1020538"/>
            <a:ext cx="353821" cy="434003"/>
          </a:xfrm>
          <a:custGeom>
            <a:avLst/>
            <a:gdLst>
              <a:gd name="T0" fmla="*/ 99 w 198"/>
              <a:gd name="T1" fmla="*/ 220 h 243"/>
              <a:gd name="T2" fmla="*/ 0 w 198"/>
              <a:gd name="T3" fmla="*/ 121 h 243"/>
              <a:gd name="T4" fmla="*/ 99 w 198"/>
              <a:gd name="T5" fmla="*/ 22 h 243"/>
              <a:gd name="T6" fmla="*/ 198 w 198"/>
              <a:gd name="T7" fmla="*/ 121 h 243"/>
              <a:gd name="T8" fmla="*/ 99 w 198"/>
              <a:gd name="T9" fmla="*/ 220 h 243"/>
              <a:gd name="T10" fmla="*/ 99 w 198"/>
              <a:gd name="T11" fmla="*/ 214 h 243"/>
              <a:gd name="T12" fmla="*/ 168 w 198"/>
              <a:gd name="T13" fmla="*/ 181 h 243"/>
              <a:gd name="T14" fmla="*/ 29 w 198"/>
              <a:gd name="T15" fmla="*/ 181 h 243"/>
              <a:gd name="T16" fmla="*/ 99 w 198"/>
              <a:gd name="T17" fmla="*/ 214 h 243"/>
              <a:gd name="T18" fmla="*/ 99 w 198"/>
              <a:gd name="T19" fmla="*/ 29 h 243"/>
              <a:gd name="T20" fmla="*/ 29 w 198"/>
              <a:gd name="T21" fmla="*/ 62 h 243"/>
              <a:gd name="T22" fmla="*/ 168 w 198"/>
              <a:gd name="T23" fmla="*/ 62 h 243"/>
              <a:gd name="T24" fmla="*/ 99 w 198"/>
              <a:gd name="T25" fmla="*/ 29 h 243"/>
              <a:gd name="T26" fmla="*/ 174 w 198"/>
              <a:gd name="T27" fmla="*/ 91 h 243"/>
              <a:gd name="T28" fmla="*/ 160 w 198"/>
              <a:gd name="T29" fmla="*/ 81 h 243"/>
              <a:gd name="T30" fmla="*/ 154 w 198"/>
              <a:gd name="T31" fmla="*/ 63 h 243"/>
              <a:gd name="T32" fmla="*/ 99 w 198"/>
              <a:gd name="T33" fmla="*/ 42 h 243"/>
              <a:gd name="T34" fmla="*/ 44 w 198"/>
              <a:gd name="T35" fmla="*/ 63 h 243"/>
              <a:gd name="T36" fmla="*/ 39 w 198"/>
              <a:gd name="T37" fmla="*/ 81 h 243"/>
              <a:gd name="T38" fmla="*/ 24 w 198"/>
              <a:gd name="T39" fmla="*/ 91 h 243"/>
              <a:gd name="T40" fmla="*/ 18 w 198"/>
              <a:gd name="T41" fmla="*/ 121 h 243"/>
              <a:gd name="T42" fmla="*/ 99 w 198"/>
              <a:gd name="T43" fmla="*/ 201 h 243"/>
              <a:gd name="T44" fmla="*/ 180 w 198"/>
              <a:gd name="T45" fmla="*/ 121 h 243"/>
              <a:gd name="T46" fmla="*/ 174 w 198"/>
              <a:gd name="T47" fmla="*/ 91 h 243"/>
              <a:gd name="T48" fmla="*/ 149 w 198"/>
              <a:gd name="T49" fmla="*/ 138 h 243"/>
              <a:gd name="T50" fmla="*/ 116 w 198"/>
              <a:gd name="T51" fmla="*/ 163 h 243"/>
              <a:gd name="T52" fmla="*/ 116 w 198"/>
              <a:gd name="T53" fmla="*/ 194 h 243"/>
              <a:gd name="T54" fmla="*/ 100 w 198"/>
              <a:gd name="T55" fmla="*/ 194 h 243"/>
              <a:gd name="T56" fmla="*/ 100 w 198"/>
              <a:gd name="T57" fmla="*/ 194 h 243"/>
              <a:gd name="T58" fmla="*/ 98 w 198"/>
              <a:gd name="T59" fmla="*/ 194 h 243"/>
              <a:gd name="T60" fmla="*/ 96 w 198"/>
              <a:gd name="T61" fmla="*/ 194 h 243"/>
              <a:gd name="T62" fmla="*/ 96 w 198"/>
              <a:gd name="T63" fmla="*/ 194 h 243"/>
              <a:gd name="T64" fmla="*/ 80 w 198"/>
              <a:gd name="T65" fmla="*/ 194 h 243"/>
              <a:gd name="T66" fmla="*/ 80 w 198"/>
              <a:gd name="T67" fmla="*/ 163 h 243"/>
              <a:gd name="T68" fmla="*/ 48 w 198"/>
              <a:gd name="T69" fmla="*/ 138 h 243"/>
              <a:gd name="T70" fmla="*/ 27 w 198"/>
              <a:gd name="T71" fmla="*/ 138 h 243"/>
              <a:gd name="T72" fmla="*/ 24 w 198"/>
              <a:gd name="T73" fmla="*/ 115 h 243"/>
              <a:gd name="T74" fmla="*/ 96 w 198"/>
              <a:gd name="T75" fmla="*/ 90 h 243"/>
              <a:gd name="T76" fmla="*/ 96 w 198"/>
              <a:gd name="T77" fmla="*/ 90 h 243"/>
              <a:gd name="T78" fmla="*/ 98 w 198"/>
              <a:gd name="T79" fmla="*/ 90 h 243"/>
              <a:gd name="T80" fmla="*/ 100 w 198"/>
              <a:gd name="T81" fmla="*/ 90 h 243"/>
              <a:gd name="T82" fmla="*/ 100 w 198"/>
              <a:gd name="T83" fmla="*/ 90 h 243"/>
              <a:gd name="T84" fmla="*/ 174 w 198"/>
              <a:gd name="T85" fmla="*/ 115 h 243"/>
              <a:gd name="T86" fmla="*/ 170 w 198"/>
              <a:gd name="T87" fmla="*/ 138 h 243"/>
              <a:gd name="T88" fmla="*/ 149 w 198"/>
              <a:gd name="T89" fmla="*/ 138 h 243"/>
              <a:gd name="T90" fmla="*/ 98 w 198"/>
              <a:gd name="T91" fmla="*/ 97 h 243"/>
              <a:gd name="T92" fmla="*/ 69 w 198"/>
              <a:gd name="T93" fmla="*/ 122 h 243"/>
              <a:gd name="T94" fmla="*/ 98 w 198"/>
              <a:gd name="T95" fmla="*/ 148 h 243"/>
              <a:gd name="T96" fmla="*/ 128 w 198"/>
              <a:gd name="T97" fmla="*/ 122 h 243"/>
              <a:gd name="T98" fmla="*/ 98 w 198"/>
              <a:gd name="T99" fmla="*/ 97 h 243"/>
              <a:gd name="T100" fmla="*/ 98 w 198"/>
              <a:gd name="T101" fmla="*/ 141 h 243"/>
              <a:gd name="T102" fmla="*/ 77 w 198"/>
              <a:gd name="T103" fmla="*/ 122 h 243"/>
              <a:gd name="T104" fmla="*/ 98 w 198"/>
              <a:gd name="T105" fmla="*/ 104 h 243"/>
              <a:gd name="T106" fmla="*/ 120 w 198"/>
              <a:gd name="T107" fmla="*/ 122 h 243"/>
              <a:gd name="T108" fmla="*/ 98 w 198"/>
              <a:gd name="T109" fmla="*/ 141 h 243"/>
              <a:gd name="T110" fmla="*/ 99 w 198"/>
              <a:gd name="T111" fmla="*/ 110 h 243"/>
              <a:gd name="T112" fmla="*/ 83 w 198"/>
              <a:gd name="T113" fmla="*/ 122 h 243"/>
              <a:gd name="T114" fmla="*/ 99 w 198"/>
              <a:gd name="T115" fmla="*/ 120 h 243"/>
              <a:gd name="T116" fmla="*/ 115 w 198"/>
              <a:gd name="T117" fmla="*/ 122 h 243"/>
              <a:gd name="T118" fmla="*/ 99 w 198"/>
              <a:gd name="T119" fmla="*/ 11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8" h="243">
                <a:moveTo>
                  <a:pt x="99" y="220"/>
                </a:moveTo>
                <a:cubicBezTo>
                  <a:pt x="44" y="220"/>
                  <a:pt x="0" y="176"/>
                  <a:pt x="0" y="121"/>
                </a:cubicBezTo>
                <a:cubicBezTo>
                  <a:pt x="0" y="67"/>
                  <a:pt x="44" y="22"/>
                  <a:pt x="99" y="22"/>
                </a:cubicBezTo>
                <a:cubicBezTo>
                  <a:pt x="154" y="22"/>
                  <a:pt x="198" y="67"/>
                  <a:pt x="198" y="121"/>
                </a:cubicBezTo>
                <a:cubicBezTo>
                  <a:pt x="198" y="176"/>
                  <a:pt x="154" y="220"/>
                  <a:pt x="99" y="220"/>
                </a:cubicBezTo>
                <a:close/>
                <a:moveTo>
                  <a:pt x="99" y="214"/>
                </a:moveTo>
                <a:cubicBezTo>
                  <a:pt x="143" y="214"/>
                  <a:pt x="170" y="181"/>
                  <a:pt x="168" y="181"/>
                </a:cubicBezTo>
                <a:cubicBezTo>
                  <a:pt x="94" y="243"/>
                  <a:pt x="29" y="181"/>
                  <a:pt x="29" y="181"/>
                </a:cubicBezTo>
                <a:cubicBezTo>
                  <a:pt x="29" y="181"/>
                  <a:pt x="56" y="214"/>
                  <a:pt x="99" y="214"/>
                </a:cubicBezTo>
                <a:close/>
                <a:moveTo>
                  <a:pt x="99" y="29"/>
                </a:moveTo>
                <a:cubicBezTo>
                  <a:pt x="56" y="29"/>
                  <a:pt x="29" y="62"/>
                  <a:pt x="29" y="62"/>
                </a:cubicBezTo>
                <a:cubicBezTo>
                  <a:pt x="29" y="62"/>
                  <a:pt x="94" y="0"/>
                  <a:pt x="168" y="62"/>
                </a:cubicBezTo>
                <a:cubicBezTo>
                  <a:pt x="170" y="62"/>
                  <a:pt x="143" y="29"/>
                  <a:pt x="99" y="29"/>
                </a:cubicBezTo>
                <a:close/>
                <a:moveTo>
                  <a:pt x="174" y="91"/>
                </a:moveTo>
                <a:cubicBezTo>
                  <a:pt x="170" y="91"/>
                  <a:pt x="165" y="87"/>
                  <a:pt x="160" y="81"/>
                </a:cubicBezTo>
                <a:cubicBezTo>
                  <a:pt x="154" y="74"/>
                  <a:pt x="152" y="66"/>
                  <a:pt x="154" y="63"/>
                </a:cubicBezTo>
                <a:cubicBezTo>
                  <a:pt x="140" y="50"/>
                  <a:pt x="120" y="42"/>
                  <a:pt x="99" y="42"/>
                </a:cubicBezTo>
                <a:cubicBezTo>
                  <a:pt x="78" y="42"/>
                  <a:pt x="59" y="50"/>
                  <a:pt x="44" y="63"/>
                </a:cubicBezTo>
                <a:cubicBezTo>
                  <a:pt x="47" y="65"/>
                  <a:pt x="45" y="73"/>
                  <a:pt x="39" y="81"/>
                </a:cubicBezTo>
                <a:cubicBezTo>
                  <a:pt x="34" y="87"/>
                  <a:pt x="28" y="91"/>
                  <a:pt x="24" y="91"/>
                </a:cubicBezTo>
                <a:cubicBezTo>
                  <a:pt x="20" y="100"/>
                  <a:pt x="18" y="111"/>
                  <a:pt x="18" y="121"/>
                </a:cubicBezTo>
                <a:cubicBezTo>
                  <a:pt x="18" y="165"/>
                  <a:pt x="54" y="201"/>
                  <a:pt x="99" y="201"/>
                </a:cubicBezTo>
                <a:cubicBezTo>
                  <a:pt x="144" y="201"/>
                  <a:pt x="180" y="165"/>
                  <a:pt x="180" y="121"/>
                </a:cubicBezTo>
                <a:cubicBezTo>
                  <a:pt x="180" y="111"/>
                  <a:pt x="178" y="100"/>
                  <a:pt x="174" y="91"/>
                </a:cubicBezTo>
                <a:close/>
                <a:moveTo>
                  <a:pt x="149" y="138"/>
                </a:moveTo>
                <a:cubicBezTo>
                  <a:pt x="125" y="138"/>
                  <a:pt x="116" y="163"/>
                  <a:pt x="116" y="163"/>
                </a:cubicBezTo>
                <a:cubicBezTo>
                  <a:pt x="116" y="194"/>
                  <a:pt x="116" y="194"/>
                  <a:pt x="116" y="194"/>
                </a:cubicBezTo>
                <a:cubicBezTo>
                  <a:pt x="100" y="194"/>
                  <a:pt x="100" y="194"/>
                  <a:pt x="100" y="194"/>
                </a:cubicBezTo>
                <a:cubicBezTo>
                  <a:pt x="100" y="194"/>
                  <a:pt x="100" y="194"/>
                  <a:pt x="100" y="194"/>
                </a:cubicBezTo>
                <a:cubicBezTo>
                  <a:pt x="98" y="194"/>
                  <a:pt x="98" y="194"/>
                  <a:pt x="98" y="194"/>
                </a:cubicBezTo>
                <a:cubicBezTo>
                  <a:pt x="96" y="194"/>
                  <a:pt x="96" y="194"/>
                  <a:pt x="96" y="194"/>
                </a:cubicBezTo>
                <a:cubicBezTo>
                  <a:pt x="96" y="194"/>
                  <a:pt x="96" y="194"/>
                  <a:pt x="96" y="194"/>
                </a:cubicBezTo>
                <a:cubicBezTo>
                  <a:pt x="80" y="194"/>
                  <a:pt x="80" y="194"/>
                  <a:pt x="80" y="194"/>
                </a:cubicBezTo>
                <a:cubicBezTo>
                  <a:pt x="80" y="163"/>
                  <a:pt x="80" y="163"/>
                  <a:pt x="80" y="163"/>
                </a:cubicBezTo>
                <a:cubicBezTo>
                  <a:pt x="80" y="163"/>
                  <a:pt x="72" y="138"/>
                  <a:pt x="48" y="138"/>
                </a:cubicBezTo>
                <a:cubicBezTo>
                  <a:pt x="33" y="138"/>
                  <a:pt x="27" y="138"/>
                  <a:pt x="27" y="138"/>
                </a:cubicBezTo>
                <a:cubicBezTo>
                  <a:pt x="27" y="138"/>
                  <a:pt x="23" y="131"/>
                  <a:pt x="24" y="115"/>
                </a:cubicBezTo>
                <a:cubicBezTo>
                  <a:pt x="58" y="114"/>
                  <a:pt x="51" y="91"/>
                  <a:pt x="96" y="90"/>
                </a:cubicBezTo>
                <a:cubicBezTo>
                  <a:pt x="96" y="90"/>
                  <a:pt x="96" y="90"/>
                  <a:pt x="96" y="90"/>
                </a:cubicBezTo>
                <a:cubicBezTo>
                  <a:pt x="97" y="90"/>
                  <a:pt x="97" y="90"/>
                  <a:pt x="98" y="90"/>
                </a:cubicBezTo>
                <a:cubicBezTo>
                  <a:pt x="99" y="90"/>
                  <a:pt x="99" y="90"/>
                  <a:pt x="100" y="90"/>
                </a:cubicBezTo>
                <a:cubicBezTo>
                  <a:pt x="100" y="90"/>
                  <a:pt x="100" y="90"/>
                  <a:pt x="100" y="90"/>
                </a:cubicBezTo>
                <a:cubicBezTo>
                  <a:pt x="145" y="91"/>
                  <a:pt x="139" y="114"/>
                  <a:pt x="174" y="115"/>
                </a:cubicBezTo>
                <a:cubicBezTo>
                  <a:pt x="174" y="131"/>
                  <a:pt x="170" y="138"/>
                  <a:pt x="170" y="138"/>
                </a:cubicBezTo>
                <a:cubicBezTo>
                  <a:pt x="170" y="138"/>
                  <a:pt x="164" y="138"/>
                  <a:pt x="149" y="138"/>
                </a:cubicBezTo>
                <a:close/>
                <a:moveTo>
                  <a:pt x="98" y="97"/>
                </a:moveTo>
                <a:cubicBezTo>
                  <a:pt x="82" y="97"/>
                  <a:pt x="69" y="108"/>
                  <a:pt x="69" y="122"/>
                </a:cubicBezTo>
                <a:cubicBezTo>
                  <a:pt x="69" y="136"/>
                  <a:pt x="82" y="148"/>
                  <a:pt x="98" y="148"/>
                </a:cubicBezTo>
                <a:cubicBezTo>
                  <a:pt x="115" y="148"/>
                  <a:pt x="128" y="136"/>
                  <a:pt x="128" y="122"/>
                </a:cubicBezTo>
                <a:cubicBezTo>
                  <a:pt x="128" y="108"/>
                  <a:pt x="115" y="97"/>
                  <a:pt x="98" y="97"/>
                </a:cubicBezTo>
                <a:close/>
                <a:moveTo>
                  <a:pt x="98" y="141"/>
                </a:moveTo>
                <a:cubicBezTo>
                  <a:pt x="86" y="141"/>
                  <a:pt x="77" y="133"/>
                  <a:pt x="77" y="122"/>
                </a:cubicBezTo>
                <a:cubicBezTo>
                  <a:pt x="77" y="112"/>
                  <a:pt x="86" y="104"/>
                  <a:pt x="98" y="104"/>
                </a:cubicBezTo>
                <a:cubicBezTo>
                  <a:pt x="111" y="104"/>
                  <a:pt x="120" y="112"/>
                  <a:pt x="120" y="122"/>
                </a:cubicBezTo>
                <a:cubicBezTo>
                  <a:pt x="120" y="133"/>
                  <a:pt x="111" y="141"/>
                  <a:pt x="98" y="141"/>
                </a:cubicBezTo>
                <a:close/>
                <a:moveTo>
                  <a:pt x="99" y="110"/>
                </a:moveTo>
                <a:cubicBezTo>
                  <a:pt x="90" y="110"/>
                  <a:pt x="83" y="115"/>
                  <a:pt x="83" y="122"/>
                </a:cubicBezTo>
                <a:cubicBezTo>
                  <a:pt x="83" y="128"/>
                  <a:pt x="90" y="120"/>
                  <a:pt x="99" y="120"/>
                </a:cubicBezTo>
                <a:cubicBezTo>
                  <a:pt x="107" y="120"/>
                  <a:pt x="115" y="128"/>
                  <a:pt x="115" y="122"/>
                </a:cubicBezTo>
                <a:cubicBezTo>
                  <a:pt x="115" y="115"/>
                  <a:pt x="107" y="110"/>
                  <a:pt x="99" y="110"/>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2" name="Freeform 139"/>
          <p:cNvSpPr>
            <a:spLocks noEditPoints="1"/>
          </p:cNvSpPr>
          <p:nvPr/>
        </p:nvSpPr>
        <p:spPr bwMode="auto">
          <a:xfrm>
            <a:off x="9530218" y="1085651"/>
            <a:ext cx="304184" cy="355094"/>
          </a:xfrm>
          <a:custGeom>
            <a:avLst/>
            <a:gdLst>
              <a:gd name="T0" fmla="*/ 86 w 171"/>
              <a:gd name="T1" fmla="*/ 199 h 199"/>
              <a:gd name="T2" fmla="*/ 0 w 171"/>
              <a:gd name="T3" fmla="*/ 156 h 199"/>
              <a:gd name="T4" fmla="*/ 16 w 171"/>
              <a:gd name="T5" fmla="*/ 133 h 199"/>
              <a:gd name="T6" fmla="*/ 16 w 171"/>
              <a:gd name="T7" fmla="*/ 99 h 199"/>
              <a:gd name="T8" fmla="*/ 58 w 171"/>
              <a:gd name="T9" fmla="*/ 34 h 199"/>
              <a:gd name="T10" fmla="*/ 57 w 171"/>
              <a:gd name="T11" fmla="*/ 28 h 199"/>
              <a:gd name="T12" fmla="*/ 86 w 171"/>
              <a:gd name="T13" fmla="*/ 0 h 199"/>
              <a:gd name="T14" fmla="*/ 114 w 171"/>
              <a:gd name="T15" fmla="*/ 28 h 199"/>
              <a:gd name="T16" fmla="*/ 113 w 171"/>
              <a:gd name="T17" fmla="*/ 34 h 199"/>
              <a:gd name="T18" fmla="*/ 156 w 171"/>
              <a:gd name="T19" fmla="*/ 99 h 199"/>
              <a:gd name="T20" fmla="*/ 156 w 171"/>
              <a:gd name="T21" fmla="*/ 133 h 199"/>
              <a:gd name="T22" fmla="*/ 171 w 171"/>
              <a:gd name="T23" fmla="*/ 156 h 199"/>
              <a:gd name="T24" fmla="*/ 86 w 171"/>
              <a:gd name="T25" fmla="*/ 199 h 199"/>
              <a:gd name="T26" fmla="*/ 60 w 171"/>
              <a:gd name="T27" fmla="*/ 46 h 199"/>
              <a:gd name="T28" fmla="*/ 32 w 171"/>
              <a:gd name="T29" fmla="*/ 128 h 199"/>
              <a:gd name="T30" fmla="*/ 59 w 171"/>
              <a:gd name="T31" fmla="*/ 117 h 199"/>
              <a:gd name="T32" fmla="*/ 60 w 171"/>
              <a:gd name="T33" fmla="*/ 46 h 199"/>
              <a:gd name="T34" fmla="*/ 62 w 171"/>
              <a:gd name="T35" fmla="*/ 45 h 199"/>
              <a:gd name="T36" fmla="*/ 60 w 171"/>
              <a:gd name="T37" fmla="*/ 46 h 199"/>
              <a:gd name="T38" fmla="*/ 86 w 171"/>
              <a:gd name="T39" fmla="*/ 128 h 199"/>
              <a:gd name="T40" fmla="*/ 29 w 171"/>
              <a:gd name="T41" fmla="*/ 156 h 199"/>
              <a:gd name="T42" fmla="*/ 86 w 171"/>
              <a:gd name="T43" fmla="*/ 185 h 199"/>
              <a:gd name="T44" fmla="*/ 142 w 171"/>
              <a:gd name="T45" fmla="*/ 156 h 199"/>
              <a:gd name="T46" fmla="*/ 86 w 171"/>
              <a:gd name="T47" fmla="*/ 128 h 199"/>
              <a:gd name="T48" fmla="*/ 86 w 171"/>
              <a:gd name="T49" fmla="*/ 171 h 199"/>
              <a:gd name="T50" fmla="*/ 58 w 171"/>
              <a:gd name="T51" fmla="*/ 147 h 199"/>
              <a:gd name="T52" fmla="*/ 86 w 171"/>
              <a:gd name="T53" fmla="*/ 142 h 199"/>
              <a:gd name="T54" fmla="*/ 113 w 171"/>
              <a:gd name="T55" fmla="*/ 147 h 199"/>
              <a:gd name="T56" fmla="*/ 86 w 171"/>
              <a:gd name="T57" fmla="*/ 1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99">
                <a:moveTo>
                  <a:pt x="86" y="199"/>
                </a:moveTo>
                <a:cubicBezTo>
                  <a:pt x="38" y="199"/>
                  <a:pt x="0" y="180"/>
                  <a:pt x="0" y="156"/>
                </a:cubicBezTo>
                <a:cubicBezTo>
                  <a:pt x="0" y="148"/>
                  <a:pt x="7" y="139"/>
                  <a:pt x="16" y="133"/>
                </a:cubicBezTo>
                <a:cubicBezTo>
                  <a:pt x="16" y="99"/>
                  <a:pt x="16" y="99"/>
                  <a:pt x="16" y="99"/>
                </a:cubicBezTo>
                <a:cubicBezTo>
                  <a:pt x="16" y="70"/>
                  <a:pt x="32" y="45"/>
                  <a:pt x="58" y="34"/>
                </a:cubicBezTo>
                <a:cubicBezTo>
                  <a:pt x="57" y="32"/>
                  <a:pt x="57" y="30"/>
                  <a:pt x="57" y="28"/>
                </a:cubicBezTo>
                <a:cubicBezTo>
                  <a:pt x="57" y="12"/>
                  <a:pt x="70" y="0"/>
                  <a:pt x="86" y="0"/>
                </a:cubicBezTo>
                <a:cubicBezTo>
                  <a:pt x="101" y="0"/>
                  <a:pt x="114" y="12"/>
                  <a:pt x="114" y="28"/>
                </a:cubicBezTo>
                <a:cubicBezTo>
                  <a:pt x="114" y="30"/>
                  <a:pt x="114" y="32"/>
                  <a:pt x="113" y="34"/>
                </a:cubicBezTo>
                <a:cubicBezTo>
                  <a:pt x="139" y="45"/>
                  <a:pt x="156" y="70"/>
                  <a:pt x="156" y="99"/>
                </a:cubicBezTo>
                <a:cubicBezTo>
                  <a:pt x="156" y="133"/>
                  <a:pt x="156" y="133"/>
                  <a:pt x="156" y="133"/>
                </a:cubicBezTo>
                <a:cubicBezTo>
                  <a:pt x="165" y="139"/>
                  <a:pt x="171" y="148"/>
                  <a:pt x="171" y="156"/>
                </a:cubicBezTo>
                <a:cubicBezTo>
                  <a:pt x="171" y="180"/>
                  <a:pt x="133" y="199"/>
                  <a:pt x="86" y="199"/>
                </a:cubicBezTo>
                <a:close/>
                <a:moveTo>
                  <a:pt x="60" y="46"/>
                </a:moveTo>
                <a:cubicBezTo>
                  <a:pt x="23" y="72"/>
                  <a:pt x="32" y="128"/>
                  <a:pt x="32" y="128"/>
                </a:cubicBezTo>
                <a:cubicBezTo>
                  <a:pt x="32" y="128"/>
                  <a:pt x="45" y="113"/>
                  <a:pt x="59" y="117"/>
                </a:cubicBezTo>
                <a:cubicBezTo>
                  <a:pt x="42" y="92"/>
                  <a:pt x="55" y="56"/>
                  <a:pt x="60" y="46"/>
                </a:cubicBezTo>
                <a:cubicBezTo>
                  <a:pt x="61" y="46"/>
                  <a:pt x="61" y="45"/>
                  <a:pt x="62" y="45"/>
                </a:cubicBezTo>
                <a:cubicBezTo>
                  <a:pt x="62" y="44"/>
                  <a:pt x="61" y="44"/>
                  <a:pt x="60" y="46"/>
                </a:cubicBezTo>
                <a:close/>
                <a:moveTo>
                  <a:pt x="86" y="128"/>
                </a:moveTo>
                <a:cubicBezTo>
                  <a:pt x="54" y="128"/>
                  <a:pt x="29" y="141"/>
                  <a:pt x="29" y="156"/>
                </a:cubicBezTo>
                <a:cubicBezTo>
                  <a:pt x="29" y="172"/>
                  <a:pt x="54" y="185"/>
                  <a:pt x="86" y="185"/>
                </a:cubicBezTo>
                <a:cubicBezTo>
                  <a:pt x="117" y="185"/>
                  <a:pt x="142" y="172"/>
                  <a:pt x="142" y="156"/>
                </a:cubicBezTo>
                <a:cubicBezTo>
                  <a:pt x="142" y="141"/>
                  <a:pt x="117" y="128"/>
                  <a:pt x="86" y="128"/>
                </a:cubicBezTo>
                <a:close/>
                <a:moveTo>
                  <a:pt x="86" y="171"/>
                </a:moveTo>
                <a:cubicBezTo>
                  <a:pt x="72" y="171"/>
                  <a:pt x="60" y="161"/>
                  <a:pt x="58" y="147"/>
                </a:cubicBezTo>
                <a:cubicBezTo>
                  <a:pt x="65" y="144"/>
                  <a:pt x="75" y="142"/>
                  <a:pt x="86" y="142"/>
                </a:cubicBezTo>
                <a:cubicBezTo>
                  <a:pt x="96" y="142"/>
                  <a:pt x="106" y="144"/>
                  <a:pt x="113" y="147"/>
                </a:cubicBezTo>
                <a:cubicBezTo>
                  <a:pt x="111" y="161"/>
                  <a:pt x="99" y="171"/>
                  <a:pt x="86" y="171"/>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3" name="Freeform 140"/>
          <p:cNvSpPr>
            <a:spLocks noEditPoints="1"/>
          </p:cNvSpPr>
          <p:nvPr/>
        </p:nvSpPr>
        <p:spPr bwMode="auto">
          <a:xfrm>
            <a:off x="10287883" y="1086925"/>
            <a:ext cx="286366" cy="357640"/>
          </a:xfrm>
          <a:custGeom>
            <a:avLst/>
            <a:gdLst>
              <a:gd name="T0" fmla="*/ 13 w 160"/>
              <a:gd name="T1" fmla="*/ 200 h 200"/>
              <a:gd name="T2" fmla="*/ 0 w 160"/>
              <a:gd name="T3" fmla="*/ 12 h 200"/>
              <a:gd name="T4" fmla="*/ 147 w 160"/>
              <a:gd name="T5" fmla="*/ 0 h 200"/>
              <a:gd name="T6" fmla="*/ 160 w 160"/>
              <a:gd name="T7" fmla="*/ 187 h 200"/>
              <a:gd name="T8" fmla="*/ 108 w 160"/>
              <a:gd name="T9" fmla="*/ 180 h 200"/>
              <a:gd name="T10" fmla="*/ 132 w 160"/>
              <a:gd name="T11" fmla="*/ 188 h 200"/>
              <a:gd name="T12" fmla="*/ 140 w 160"/>
              <a:gd name="T13" fmla="*/ 164 h 200"/>
              <a:gd name="T14" fmla="*/ 116 w 160"/>
              <a:gd name="T15" fmla="*/ 156 h 200"/>
              <a:gd name="T16" fmla="*/ 108 w 160"/>
              <a:gd name="T17" fmla="*/ 180 h 200"/>
              <a:gd name="T18" fmla="*/ 116 w 160"/>
              <a:gd name="T19" fmla="*/ 144 h 200"/>
              <a:gd name="T20" fmla="*/ 140 w 160"/>
              <a:gd name="T21" fmla="*/ 136 h 200"/>
              <a:gd name="T22" fmla="*/ 132 w 160"/>
              <a:gd name="T23" fmla="*/ 112 h 200"/>
              <a:gd name="T24" fmla="*/ 108 w 160"/>
              <a:gd name="T25" fmla="*/ 120 h 200"/>
              <a:gd name="T26" fmla="*/ 108 w 160"/>
              <a:gd name="T27" fmla="*/ 92 h 200"/>
              <a:gd name="T28" fmla="*/ 132 w 160"/>
              <a:gd name="T29" fmla="*/ 100 h 200"/>
              <a:gd name="T30" fmla="*/ 140 w 160"/>
              <a:gd name="T31" fmla="*/ 76 h 200"/>
              <a:gd name="T32" fmla="*/ 116 w 160"/>
              <a:gd name="T33" fmla="*/ 68 h 200"/>
              <a:gd name="T34" fmla="*/ 108 w 160"/>
              <a:gd name="T35" fmla="*/ 92 h 200"/>
              <a:gd name="T36" fmla="*/ 72 w 160"/>
              <a:gd name="T37" fmla="*/ 188 h 200"/>
              <a:gd name="T38" fmla="*/ 96 w 160"/>
              <a:gd name="T39" fmla="*/ 180 h 200"/>
              <a:gd name="T40" fmla="*/ 88 w 160"/>
              <a:gd name="T41" fmla="*/ 156 h 200"/>
              <a:gd name="T42" fmla="*/ 64 w 160"/>
              <a:gd name="T43" fmla="*/ 164 h 200"/>
              <a:gd name="T44" fmla="*/ 64 w 160"/>
              <a:gd name="T45" fmla="*/ 136 h 200"/>
              <a:gd name="T46" fmla="*/ 88 w 160"/>
              <a:gd name="T47" fmla="*/ 144 h 200"/>
              <a:gd name="T48" fmla="*/ 96 w 160"/>
              <a:gd name="T49" fmla="*/ 120 h 200"/>
              <a:gd name="T50" fmla="*/ 72 w 160"/>
              <a:gd name="T51" fmla="*/ 112 h 200"/>
              <a:gd name="T52" fmla="*/ 64 w 160"/>
              <a:gd name="T53" fmla="*/ 136 h 200"/>
              <a:gd name="T54" fmla="*/ 72 w 160"/>
              <a:gd name="T55" fmla="*/ 100 h 200"/>
              <a:gd name="T56" fmla="*/ 96 w 160"/>
              <a:gd name="T57" fmla="*/ 92 h 200"/>
              <a:gd name="T58" fmla="*/ 88 w 160"/>
              <a:gd name="T59" fmla="*/ 68 h 200"/>
              <a:gd name="T60" fmla="*/ 64 w 160"/>
              <a:gd name="T61" fmla="*/ 76 h 200"/>
              <a:gd name="T62" fmla="*/ 20 w 160"/>
              <a:gd name="T63" fmla="*/ 180 h 200"/>
              <a:gd name="T64" fmla="*/ 44 w 160"/>
              <a:gd name="T65" fmla="*/ 188 h 200"/>
              <a:gd name="T66" fmla="*/ 52 w 160"/>
              <a:gd name="T67" fmla="*/ 164 h 200"/>
              <a:gd name="T68" fmla="*/ 28 w 160"/>
              <a:gd name="T69" fmla="*/ 156 h 200"/>
              <a:gd name="T70" fmla="*/ 20 w 160"/>
              <a:gd name="T71" fmla="*/ 180 h 200"/>
              <a:gd name="T72" fmla="*/ 28 w 160"/>
              <a:gd name="T73" fmla="*/ 144 h 200"/>
              <a:gd name="T74" fmla="*/ 52 w 160"/>
              <a:gd name="T75" fmla="*/ 136 h 200"/>
              <a:gd name="T76" fmla="*/ 44 w 160"/>
              <a:gd name="T77" fmla="*/ 112 h 200"/>
              <a:gd name="T78" fmla="*/ 20 w 160"/>
              <a:gd name="T79" fmla="*/ 120 h 200"/>
              <a:gd name="T80" fmla="*/ 20 w 160"/>
              <a:gd name="T81" fmla="*/ 92 h 200"/>
              <a:gd name="T82" fmla="*/ 44 w 160"/>
              <a:gd name="T83" fmla="*/ 100 h 200"/>
              <a:gd name="T84" fmla="*/ 52 w 160"/>
              <a:gd name="T85" fmla="*/ 76 h 200"/>
              <a:gd name="T86" fmla="*/ 28 w 160"/>
              <a:gd name="T87" fmla="*/ 68 h 200"/>
              <a:gd name="T88" fmla="*/ 20 w 160"/>
              <a:gd name="T89" fmla="*/ 92 h 200"/>
              <a:gd name="T90" fmla="*/ 20 w 160"/>
              <a:gd name="T91" fmla="*/ 20 h 200"/>
              <a:gd name="T92" fmla="*/ 140 w 160"/>
              <a:gd name="T93" fmla="*/ 5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200">
                <a:moveTo>
                  <a:pt x="147" y="200"/>
                </a:moveTo>
                <a:cubicBezTo>
                  <a:pt x="13" y="200"/>
                  <a:pt x="13" y="200"/>
                  <a:pt x="13" y="200"/>
                </a:cubicBezTo>
                <a:cubicBezTo>
                  <a:pt x="7" y="200"/>
                  <a:pt x="0" y="194"/>
                  <a:pt x="0" y="187"/>
                </a:cubicBezTo>
                <a:cubicBezTo>
                  <a:pt x="0" y="12"/>
                  <a:pt x="0" y="12"/>
                  <a:pt x="0" y="12"/>
                </a:cubicBezTo>
                <a:cubicBezTo>
                  <a:pt x="0" y="6"/>
                  <a:pt x="5" y="0"/>
                  <a:pt x="12" y="0"/>
                </a:cubicBezTo>
                <a:cubicBezTo>
                  <a:pt x="147" y="0"/>
                  <a:pt x="147" y="0"/>
                  <a:pt x="147" y="0"/>
                </a:cubicBezTo>
                <a:cubicBezTo>
                  <a:pt x="154" y="0"/>
                  <a:pt x="160" y="6"/>
                  <a:pt x="160" y="12"/>
                </a:cubicBezTo>
                <a:cubicBezTo>
                  <a:pt x="160" y="187"/>
                  <a:pt x="160" y="187"/>
                  <a:pt x="160" y="187"/>
                </a:cubicBezTo>
                <a:cubicBezTo>
                  <a:pt x="160" y="194"/>
                  <a:pt x="154" y="200"/>
                  <a:pt x="147" y="200"/>
                </a:cubicBezTo>
                <a:close/>
                <a:moveTo>
                  <a:pt x="108" y="180"/>
                </a:moveTo>
                <a:cubicBezTo>
                  <a:pt x="108" y="184"/>
                  <a:pt x="111" y="188"/>
                  <a:pt x="116" y="188"/>
                </a:cubicBezTo>
                <a:cubicBezTo>
                  <a:pt x="132" y="188"/>
                  <a:pt x="132" y="188"/>
                  <a:pt x="132" y="188"/>
                </a:cubicBezTo>
                <a:cubicBezTo>
                  <a:pt x="136" y="188"/>
                  <a:pt x="140" y="184"/>
                  <a:pt x="140" y="180"/>
                </a:cubicBezTo>
                <a:cubicBezTo>
                  <a:pt x="140" y="164"/>
                  <a:pt x="140" y="164"/>
                  <a:pt x="140" y="164"/>
                </a:cubicBezTo>
                <a:cubicBezTo>
                  <a:pt x="140" y="160"/>
                  <a:pt x="136" y="156"/>
                  <a:pt x="132" y="156"/>
                </a:cubicBezTo>
                <a:cubicBezTo>
                  <a:pt x="116" y="156"/>
                  <a:pt x="116" y="156"/>
                  <a:pt x="116" y="156"/>
                </a:cubicBezTo>
                <a:cubicBezTo>
                  <a:pt x="111" y="156"/>
                  <a:pt x="108" y="160"/>
                  <a:pt x="108" y="164"/>
                </a:cubicBezTo>
                <a:lnTo>
                  <a:pt x="108" y="180"/>
                </a:lnTo>
                <a:close/>
                <a:moveTo>
                  <a:pt x="108" y="136"/>
                </a:moveTo>
                <a:cubicBezTo>
                  <a:pt x="108" y="140"/>
                  <a:pt x="111" y="144"/>
                  <a:pt x="116" y="144"/>
                </a:cubicBezTo>
                <a:cubicBezTo>
                  <a:pt x="132" y="144"/>
                  <a:pt x="132" y="144"/>
                  <a:pt x="132" y="144"/>
                </a:cubicBezTo>
                <a:cubicBezTo>
                  <a:pt x="136" y="144"/>
                  <a:pt x="140" y="140"/>
                  <a:pt x="140" y="136"/>
                </a:cubicBezTo>
                <a:cubicBezTo>
                  <a:pt x="140" y="120"/>
                  <a:pt x="140" y="120"/>
                  <a:pt x="140" y="120"/>
                </a:cubicBezTo>
                <a:cubicBezTo>
                  <a:pt x="140" y="116"/>
                  <a:pt x="136" y="112"/>
                  <a:pt x="132" y="112"/>
                </a:cubicBezTo>
                <a:cubicBezTo>
                  <a:pt x="116" y="112"/>
                  <a:pt x="116" y="112"/>
                  <a:pt x="116" y="112"/>
                </a:cubicBezTo>
                <a:cubicBezTo>
                  <a:pt x="111" y="112"/>
                  <a:pt x="108" y="116"/>
                  <a:pt x="108" y="120"/>
                </a:cubicBezTo>
                <a:lnTo>
                  <a:pt x="108" y="136"/>
                </a:lnTo>
                <a:close/>
                <a:moveTo>
                  <a:pt x="108" y="92"/>
                </a:moveTo>
                <a:cubicBezTo>
                  <a:pt x="108" y="96"/>
                  <a:pt x="111" y="100"/>
                  <a:pt x="116" y="100"/>
                </a:cubicBezTo>
                <a:cubicBezTo>
                  <a:pt x="132" y="100"/>
                  <a:pt x="132" y="100"/>
                  <a:pt x="132" y="100"/>
                </a:cubicBezTo>
                <a:cubicBezTo>
                  <a:pt x="136" y="100"/>
                  <a:pt x="140" y="96"/>
                  <a:pt x="140" y="92"/>
                </a:cubicBezTo>
                <a:cubicBezTo>
                  <a:pt x="140" y="76"/>
                  <a:pt x="140" y="76"/>
                  <a:pt x="140" y="76"/>
                </a:cubicBezTo>
                <a:cubicBezTo>
                  <a:pt x="140" y="72"/>
                  <a:pt x="136" y="68"/>
                  <a:pt x="132" y="68"/>
                </a:cubicBezTo>
                <a:cubicBezTo>
                  <a:pt x="116" y="68"/>
                  <a:pt x="116" y="68"/>
                  <a:pt x="116" y="68"/>
                </a:cubicBezTo>
                <a:cubicBezTo>
                  <a:pt x="111" y="68"/>
                  <a:pt x="108" y="72"/>
                  <a:pt x="108" y="76"/>
                </a:cubicBezTo>
                <a:lnTo>
                  <a:pt x="108" y="92"/>
                </a:lnTo>
                <a:close/>
                <a:moveTo>
                  <a:pt x="64" y="180"/>
                </a:moveTo>
                <a:cubicBezTo>
                  <a:pt x="64" y="184"/>
                  <a:pt x="67" y="188"/>
                  <a:pt x="72" y="188"/>
                </a:cubicBezTo>
                <a:cubicBezTo>
                  <a:pt x="88" y="188"/>
                  <a:pt x="88" y="188"/>
                  <a:pt x="88" y="188"/>
                </a:cubicBezTo>
                <a:cubicBezTo>
                  <a:pt x="92" y="188"/>
                  <a:pt x="96" y="184"/>
                  <a:pt x="96" y="180"/>
                </a:cubicBezTo>
                <a:cubicBezTo>
                  <a:pt x="96" y="164"/>
                  <a:pt x="96" y="164"/>
                  <a:pt x="96" y="164"/>
                </a:cubicBezTo>
                <a:cubicBezTo>
                  <a:pt x="96" y="160"/>
                  <a:pt x="92" y="156"/>
                  <a:pt x="88" y="156"/>
                </a:cubicBezTo>
                <a:cubicBezTo>
                  <a:pt x="72" y="156"/>
                  <a:pt x="72" y="156"/>
                  <a:pt x="72" y="156"/>
                </a:cubicBezTo>
                <a:cubicBezTo>
                  <a:pt x="67" y="156"/>
                  <a:pt x="64" y="160"/>
                  <a:pt x="64" y="164"/>
                </a:cubicBezTo>
                <a:lnTo>
                  <a:pt x="64" y="180"/>
                </a:lnTo>
                <a:close/>
                <a:moveTo>
                  <a:pt x="64" y="136"/>
                </a:moveTo>
                <a:cubicBezTo>
                  <a:pt x="64" y="140"/>
                  <a:pt x="67" y="144"/>
                  <a:pt x="72" y="144"/>
                </a:cubicBezTo>
                <a:cubicBezTo>
                  <a:pt x="88" y="144"/>
                  <a:pt x="88" y="144"/>
                  <a:pt x="88" y="144"/>
                </a:cubicBezTo>
                <a:cubicBezTo>
                  <a:pt x="92" y="144"/>
                  <a:pt x="96" y="140"/>
                  <a:pt x="96" y="136"/>
                </a:cubicBezTo>
                <a:cubicBezTo>
                  <a:pt x="96" y="120"/>
                  <a:pt x="96" y="120"/>
                  <a:pt x="96" y="120"/>
                </a:cubicBezTo>
                <a:cubicBezTo>
                  <a:pt x="96" y="116"/>
                  <a:pt x="92" y="112"/>
                  <a:pt x="88" y="112"/>
                </a:cubicBezTo>
                <a:cubicBezTo>
                  <a:pt x="72" y="112"/>
                  <a:pt x="72" y="112"/>
                  <a:pt x="72" y="112"/>
                </a:cubicBezTo>
                <a:cubicBezTo>
                  <a:pt x="67" y="112"/>
                  <a:pt x="64" y="116"/>
                  <a:pt x="64" y="120"/>
                </a:cubicBezTo>
                <a:lnTo>
                  <a:pt x="64" y="136"/>
                </a:lnTo>
                <a:close/>
                <a:moveTo>
                  <a:pt x="64" y="92"/>
                </a:moveTo>
                <a:cubicBezTo>
                  <a:pt x="64" y="96"/>
                  <a:pt x="67" y="100"/>
                  <a:pt x="72" y="100"/>
                </a:cubicBezTo>
                <a:cubicBezTo>
                  <a:pt x="88" y="100"/>
                  <a:pt x="88" y="100"/>
                  <a:pt x="88" y="100"/>
                </a:cubicBezTo>
                <a:cubicBezTo>
                  <a:pt x="92" y="100"/>
                  <a:pt x="96" y="96"/>
                  <a:pt x="96" y="92"/>
                </a:cubicBezTo>
                <a:cubicBezTo>
                  <a:pt x="96" y="76"/>
                  <a:pt x="96" y="76"/>
                  <a:pt x="96" y="76"/>
                </a:cubicBezTo>
                <a:cubicBezTo>
                  <a:pt x="96" y="72"/>
                  <a:pt x="92" y="68"/>
                  <a:pt x="88" y="68"/>
                </a:cubicBezTo>
                <a:cubicBezTo>
                  <a:pt x="72" y="68"/>
                  <a:pt x="72" y="68"/>
                  <a:pt x="72" y="68"/>
                </a:cubicBezTo>
                <a:cubicBezTo>
                  <a:pt x="67" y="68"/>
                  <a:pt x="64" y="72"/>
                  <a:pt x="64" y="76"/>
                </a:cubicBezTo>
                <a:lnTo>
                  <a:pt x="64" y="92"/>
                </a:lnTo>
                <a:close/>
                <a:moveTo>
                  <a:pt x="20" y="180"/>
                </a:moveTo>
                <a:cubicBezTo>
                  <a:pt x="20" y="184"/>
                  <a:pt x="23" y="188"/>
                  <a:pt x="28" y="188"/>
                </a:cubicBezTo>
                <a:cubicBezTo>
                  <a:pt x="44" y="188"/>
                  <a:pt x="44" y="188"/>
                  <a:pt x="44" y="188"/>
                </a:cubicBezTo>
                <a:cubicBezTo>
                  <a:pt x="48" y="188"/>
                  <a:pt x="52" y="184"/>
                  <a:pt x="52" y="180"/>
                </a:cubicBezTo>
                <a:cubicBezTo>
                  <a:pt x="52" y="164"/>
                  <a:pt x="52" y="164"/>
                  <a:pt x="52" y="164"/>
                </a:cubicBezTo>
                <a:cubicBezTo>
                  <a:pt x="52" y="160"/>
                  <a:pt x="48" y="156"/>
                  <a:pt x="44" y="156"/>
                </a:cubicBezTo>
                <a:cubicBezTo>
                  <a:pt x="28" y="156"/>
                  <a:pt x="28" y="156"/>
                  <a:pt x="28" y="156"/>
                </a:cubicBezTo>
                <a:cubicBezTo>
                  <a:pt x="23" y="156"/>
                  <a:pt x="20" y="160"/>
                  <a:pt x="20" y="164"/>
                </a:cubicBezTo>
                <a:lnTo>
                  <a:pt x="20" y="180"/>
                </a:lnTo>
                <a:close/>
                <a:moveTo>
                  <a:pt x="20" y="136"/>
                </a:moveTo>
                <a:cubicBezTo>
                  <a:pt x="20" y="140"/>
                  <a:pt x="23" y="144"/>
                  <a:pt x="28" y="144"/>
                </a:cubicBezTo>
                <a:cubicBezTo>
                  <a:pt x="44" y="144"/>
                  <a:pt x="44" y="144"/>
                  <a:pt x="44" y="144"/>
                </a:cubicBezTo>
                <a:cubicBezTo>
                  <a:pt x="48" y="144"/>
                  <a:pt x="52" y="140"/>
                  <a:pt x="52" y="136"/>
                </a:cubicBezTo>
                <a:cubicBezTo>
                  <a:pt x="52" y="120"/>
                  <a:pt x="52" y="120"/>
                  <a:pt x="52" y="120"/>
                </a:cubicBezTo>
                <a:cubicBezTo>
                  <a:pt x="52" y="116"/>
                  <a:pt x="48" y="112"/>
                  <a:pt x="44" y="112"/>
                </a:cubicBezTo>
                <a:cubicBezTo>
                  <a:pt x="28" y="112"/>
                  <a:pt x="28" y="112"/>
                  <a:pt x="28" y="112"/>
                </a:cubicBezTo>
                <a:cubicBezTo>
                  <a:pt x="23" y="112"/>
                  <a:pt x="20" y="116"/>
                  <a:pt x="20" y="120"/>
                </a:cubicBezTo>
                <a:lnTo>
                  <a:pt x="20" y="136"/>
                </a:lnTo>
                <a:close/>
                <a:moveTo>
                  <a:pt x="20" y="92"/>
                </a:moveTo>
                <a:cubicBezTo>
                  <a:pt x="20" y="96"/>
                  <a:pt x="23" y="100"/>
                  <a:pt x="28" y="100"/>
                </a:cubicBezTo>
                <a:cubicBezTo>
                  <a:pt x="44" y="100"/>
                  <a:pt x="44" y="100"/>
                  <a:pt x="44" y="100"/>
                </a:cubicBezTo>
                <a:cubicBezTo>
                  <a:pt x="48" y="100"/>
                  <a:pt x="52" y="96"/>
                  <a:pt x="52" y="92"/>
                </a:cubicBezTo>
                <a:cubicBezTo>
                  <a:pt x="52" y="76"/>
                  <a:pt x="52" y="76"/>
                  <a:pt x="52" y="76"/>
                </a:cubicBezTo>
                <a:cubicBezTo>
                  <a:pt x="52" y="72"/>
                  <a:pt x="48" y="68"/>
                  <a:pt x="44" y="68"/>
                </a:cubicBezTo>
                <a:cubicBezTo>
                  <a:pt x="28" y="68"/>
                  <a:pt x="28" y="68"/>
                  <a:pt x="28" y="68"/>
                </a:cubicBezTo>
                <a:cubicBezTo>
                  <a:pt x="23" y="68"/>
                  <a:pt x="20" y="72"/>
                  <a:pt x="20" y="76"/>
                </a:cubicBezTo>
                <a:lnTo>
                  <a:pt x="20" y="92"/>
                </a:lnTo>
                <a:close/>
                <a:moveTo>
                  <a:pt x="140" y="20"/>
                </a:moveTo>
                <a:cubicBezTo>
                  <a:pt x="20" y="20"/>
                  <a:pt x="20" y="20"/>
                  <a:pt x="20" y="20"/>
                </a:cubicBezTo>
                <a:cubicBezTo>
                  <a:pt x="20" y="52"/>
                  <a:pt x="20" y="52"/>
                  <a:pt x="20" y="52"/>
                </a:cubicBezTo>
                <a:cubicBezTo>
                  <a:pt x="140" y="52"/>
                  <a:pt x="140" y="52"/>
                  <a:pt x="140" y="52"/>
                </a:cubicBezTo>
                <a:lnTo>
                  <a:pt x="140" y="2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4" name="Freeform 141"/>
          <p:cNvSpPr>
            <a:spLocks noEditPoints="1"/>
          </p:cNvSpPr>
          <p:nvPr/>
        </p:nvSpPr>
        <p:spPr bwMode="auto">
          <a:xfrm>
            <a:off x="10968897" y="1089470"/>
            <a:ext cx="350003" cy="351275"/>
          </a:xfrm>
          <a:custGeom>
            <a:avLst/>
            <a:gdLst>
              <a:gd name="T0" fmla="*/ 24 w 196"/>
              <a:gd name="T1" fmla="*/ 133 h 197"/>
              <a:gd name="T2" fmla="*/ 24 w 196"/>
              <a:gd name="T3" fmla="*/ 62 h 197"/>
              <a:gd name="T4" fmla="*/ 61 w 196"/>
              <a:gd name="T5" fmla="*/ 24 h 197"/>
              <a:gd name="T6" fmla="*/ 158 w 196"/>
              <a:gd name="T7" fmla="*/ 24 h 197"/>
              <a:gd name="T8" fmla="*/ 123 w 196"/>
              <a:gd name="T9" fmla="*/ 0 h 197"/>
              <a:gd name="T10" fmla="*/ 37 w 196"/>
              <a:gd name="T11" fmla="*/ 0 h 197"/>
              <a:gd name="T12" fmla="*/ 0 w 196"/>
              <a:gd name="T13" fmla="*/ 37 h 197"/>
              <a:gd name="T14" fmla="*/ 0 w 196"/>
              <a:gd name="T15" fmla="*/ 99 h 197"/>
              <a:gd name="T16" fmla="*/ 24 w 196"/>
              <a:gd name="T17" fmla="*/ 133 h 197"/>
              <a:gd name="T18" fmla="*/ 36 w 196"/>
              <a:gd name="T19" fmla="*/ 74 h 197"/>
              <a:gd name="T20" fmla="*/ 36 w 196"/>
              <a:gd name="T21" fmla="*/ 123 h 197"/>
              <a:gd name="T22" fmla="*/ 74 w 196"/>
              <a:gd name="T23" fmla="*/ 160 h 197"/>
              <a:gd name="T24" fmla="*/ 111 w 196"/>
              <a:gd name="T25" fmla="*/ 160 h 197"/>
              <a:gd name="T26" fmla="*/ 135 w 196"/>
              <a:gd name="T27" fmla="*/ 197 h 197"/>
              <a:gd name="T28" fmla="*/ 160 w 196"/>
              <a:gd name="T29" fmla="*/ 160 h 197"/>
              <a:gd name="T30" fmla="*/ 196 w 196"/>
              <a:gd name="T31" fmla="*/ 123 h 197"/>
              <a:gd name="T32" fmla="*/ 196 w 196"/>
              <a:gd name="T33" fmla="*/ 74 h 197"/>
              <a:gd name="T34" fmla="*/ 160 w 196"/>
              <a:gd name="T35" fmla="*/ 37 h 197"/>
              <a:gd name="T36" fmla="*/ 74 w 196"/>
              <a:gd name="T37" fmla="*/ 37 h 197"/>
              <a:gd name="T38" fmla="*/ 36 w 196"/>
              <a:gd name="T39" fmla="*/ 74 h 197"/>
              <a:gd name="T40" fmla="*/ 172 w 196"/>
              <a:gd name="T41" fmla="*/ 72 h 197"/>
              <a:gd name="T42" fmla="*/ 172 w 196"/>
              <a:gd name="T43" fmla="*/ 123 h 197"/>
              <a:gd name="T44" fmla="*/ 159 w 196"/>
              <a:gd name="T45" fmla="*/ 136 h 197"/>
              <a:gd name="T46" fmla="*/ 152 w 196"/>
              <a:gd name="T47" fmla="*/ 136 h 197"/>
              <a:gd name="T48" fmla="*/ 135 w 196"/>
              <a:gd name="T49" fmla="*/ 160 h 197"/>
              <a:gd name="T50" fmla="*/ 119 w 196"/>
              <a:gd name="T51" fmla="*/ 136 h 197"/>
              <a:gd name="T52" fmla="*/ 74 w 196"/>
              <a:gd name="T53" fmla="*/ 136 h 197"/>
              <a:gd name="T54" fmla="*/ 60 w 196"/>
              <a:gd name="T55" fmla="*/ 123 h 197"/>
              <a:gd name="T56" fmla="*/ 60 w 196"/>
              <a:gd name="T57" fmla="*/ 72 h 197"/>
              <a:gd name="T58" fmla="*/ 74 w 196"/>
              <a:gd name="T59" fmla="*/ 60 h 197"/>
              <a:gd name="T60" fmla="*/ 159 w 196"/>
              <a:gd name="T61" fmla="*/ 60 h 197"/>
              <a:gd name="T62" fmla="*/ 172 w 196"/>
              <a:gd name="T63" fmla="*/ 7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7">
                <a:moveTo>
                  <a:pt x="24" y="133"/>
                </a:moveTo>
                <a:cubicBezTo>
                  <a:pt x="24" y="62"/>
                  <a:pt x="24" y="62"/>
                  <a:pt x="24" y="62"/>
                </a:cubicBezTo>
                <a:cubicBezTo>
                  <a:pt x="24" y="41"/>
                  <a:pt x="41" y="24"/>
                  <a:pt x="61" y="24"/>
                </a:cubicBezTo>
                <a:cubicBezTo>
                  <a:pt x="158" y="24"/>
                  <a:pt x="158" y="24"/>
                  <a:pt x="158" y="24"/>
                </a:cubicBezTo>
                <a:cubicBezTo>
                  <a:pt x="153" y="10"/>
                  <a:pt x="139" y="0"/>
                  <a:pt x="123" y="0"/>
                </a:cubicBezTo>
                <a:cubicBezTo>
                  <a:pt x="37" y="0"/>
                  <a:pt x="37" y="0"/>
                  <a:pt x="37" y="0"/>
                </a:cubicBezTo>
                <a:cubicBezTo>
                  <a:pt x="16" y="0"/>
                  <a:pt x="0" y="17"/>
                  <a:pt x="0" y="37"/>
                </a:cubicBezTo>
                <a:cubicBezTo>
                  <a:pt x="0" y="99"/>
                  <a:pt x="0" y="99"/>
                  <a:pt x="0" y="99"/>
                </a:cubicBezTo>
                <a:cubicBezTo>
                  <a:pt x="0" y="115"/>
                  <a:pt x="9" y="128"/>
                  <a:pt x="24" y="133"/>
                </a:cubicBezTo>
                <a:close/>
                <a:moveTo>
                  <a:pt x="36" y="74"/>
                </a:moveTo>
                <a:cubicBezTo>
                  <a:pt x="36" y="123"/>
                  <a:pt x="36" y="123"/>
                  <a:pt x="36" y="123"/>
                </a:cubicBezTo>
                <a:cubicBezTo>
                  <a:pt x="36" y="144"/>
                  <a:pt x="53" y="160"/>
                  <a:pt x="74" y="160"/>
                </a:cubicBezTo>
                <a:cubicBezTo>
                  <a:pt x="111" y="160"/>
                  <a:pt x="111" y="160"/>
                  <a:pt x="111" y="160"/>
                </a:cubicBezTo>
                <a:cubicBezTo>
                  <a:pt x="135" y="197"/>
                  <a:pt x="135" y="197"/>
                  <a:pt x="135" y="197"/>
                </a:cubicBezTo>
                <a:cubicBezTo>
                  <a:pt x="160" y="160"/>
                  <a:pt x="160" y="160"/>
                  <a:pt x="160" y="160"/>
                </a:cubicBezTo>
                <a:cubicBezTo>
                  <a:pt x="180" y="160"/>
                  <a:pt x="196" y="144"/>
                  <a:pt x="196" y="123"/>
                </a:cubicBezTo>
                <a:cubicBezTo>
                  <a:pt x="196" y="74"/>
                  <a:pt x="196" y="74"/>
                  <a:pt x="196" y="74"/>
                </a:cubicBezTo>
                <a:cubicBezTo>
                  <a:pt x="196" y="54"/>
                  <a:pt x="180" y="37"/>
                  <a:pt x="160" y="37"/>
                </a:cubicBezTo>
                <a:cubicBezTo>
                  <a:pt x="74" y="37"/>
                  <a:pt x="74" y="37"/>
                  <a:pt x="74" y="37"/>
                </a:cubicBezTo>
                <a:cubicBezTo>
                  <a:pt x="53" y="37"/>
                  <a:pt x="36" y="54"/>
                  <a:pt x="36" y="74"/>
                </a:cubicBezTo>
                <a:close/>
                <a:moveTo>
                  <a:pt x="172" y="72"/>
                </a:moveTo>
                <a:cubicBezTo>
                  <a:pt x="172" y="123"/>
                  <a:pt x="172" y="123"/>
                  <a:pt x="172" y="123"/>
                </a:cubicBezTo>
                <a:cubicBezTo>
                  <a:pt x="172" y="130"/>
                  <a:pt x="166" y="136"/>
                  <a:pt x="159" y="136"/>
                </a:cubicBezTo>
                <a:cubicBezTo>
                  <a:pt x="152" y="136"/>
                  <a:pt x="152" y="136"/>
                  <a:pt x="152" y="136"/>
                </a:cubicBezTo>
                <a:cubicBezTo>
                  <a:pt x="135" y="160"/>
                  <a:pt x="135" y="160"/>
                  <a:pt x="135" y="160"/>
                </a:cubicBezTo>
                <a:cubicBezTo>
                  <a:pt x="119" y="136"/>
                  <a:pt x="119" y="136"/>
                  <a:pt x="119" y="136"/>
                </a:cubicBezTo>
                <a:cubicBezTo>
                  <a:pt x="74" y="136"/>
                  <a:pt x="74" y="136"/>
                  <a:pt x="74" y="136"/>
                </a:cubicBezTo>
                <a:cubicBezTo>
                  <a:pt x="67" y="136"/>
                  <a:pt x="60" y="130"/>
                  <a:pt x="60" y="123"/>
                </a:cubicBezTo>
                <a:cubicBezTo>
                  <a:pt x="60" y="72"/>
                  <a:pt x="60" y="72"/>
                  <a:pt x="60" y="72"/>
                </a:cubicBezTo>
                <a:cubicBezTo>
                  <a:pt x="60" y="66"/>
                  <a:pt x="67" y="60"/>
                  <a:pt x="74" y="60"/>
                </a:cubicBezTo>
                <a:cubicBezTo>
                  <a:pt x="159" y="60"/>
                  <a:pt x="159" y="60"/>
                  <a:pt x="159" y="60"/>
                </a:cubicBezTo>
                <a:cubicBezTo>
                  <a:pt x="166" y="60"/>
                  <a:pt x="172" y="66"/>
                  <a:pt x="172" y="7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6" name="Freeform 111"/>
          <p:cNvSpPr>
            <a:spLocks noEditPoints="1"/>
          </p:cNvSpPr>
          <p:nvPr/>
        </p:nvSpPr>
        <p:spPr bwMode="auto">
          <a:xfrm>
            <a:off x="3682275" y="1727411"/>
            <a:ext cx="351275" cy="215093"/>
          </a:xfrm>
          <a:custGeom>
            <a:avLst/>
            <a:gdLst>
              <a:gd name="T0" fmla="*/ 28 w 197"/>
              <a:gd name="T1" fmla="*/ 56 h 120"/>
              <a:gd name="T2" fmla="*/ 0 w 197"/>
              <a:gd name="T3" fmla="*/ 64 h 120"/>
              <a:gd name="T4" fmla="*/ 0 w 197"/>
              <a:gd name="T5" fmla="*/ 92 h 120"/>
              <a:gd name="T6" fmla="*/ 18 w 197"/>
              <a:gd name="T7" fmla="*/ 104 h 120"/>
              <a:gd name="T8" fmla="*/ 48 w 197"/>
              <a:gd name="T9" fmla="*/ 66 h 120"/>
              <a:gd name="T10" fmla="*/ 77 w 197"/>
              <a:gd name="T11" fmla="*/ 104 h 120"/>
              <a:gd name="T12" fmla="*/ 117 w 197"/>
              <a:gd name="T13" fmla="*/ 96 h 120"/>
              <a:gd name="T14" fmla="*/ 178 w 197"/>
              <a:gd name="T15" fmla="*/ 96 h 120"/>
              <a:gd name="T16" fmla="*/ 185 w 197"/>
              <a:gd name="T17" fmla="*/ 104 h 120"/>
              <a:gd name="T18" fmla="*/ 197 w 197"/>
              <a:gd name="T19" fmla="*/ 64 h 120"/>
              <a:gd name="T20" fmla="*/ 184 w 197"/>
              <a:gd name="T21" fmla="*/ 56 h 120"/>
              <a:gd name="T22" fmla="*/ 196 w 197"/>
              <a:gd name="T23" fmla="*/ 48 h 120"/>
              <a:gd name="T24" fmla="*/ 174 w 197"/>
              <a:gd name="T25" fmla="*/ 40 h 120"/>
              <a:gd name="T26" fmla="*/ 80 w 197"/>
              <a:gd name="T27" fmla="*/ 0 h 120"/>
              <a:gd name="T28" fmla="*/ 12 w 197"/>
              <a:gd name="T29" fmla="*/ 40 h 120"/>
              <a:gd name="T30" fmla="*/ 20 w 197"/>
              <a:gd name="T31" fmla="*/ 48 h 120"/>
              <a:gd name="T32" fmla="*/ 140 w 197"/>
              <a:gd name="T33" fmla="*/ 8 h 120"/>
              <a:gd name="T34" fmla="*/ 120 w 197"/>
              <a:gd name="T35" fmla="*/ 40 h 120"/>
              <a:gd name="T36" fmla="*/ 120 w 197"/>
              <a:gd name="T37" fmla="*/ 52 h 120"/>
              <a:gd name="T38" fmla="*/ 124 w 197"/>
              <a:gd name="T39" fmla="*/ 60 h 120"/>
              <a:gd name="T40" fmla="*/ 120 w 197"/>
              <a:gd name="T41" fmla="*/ 52 h 120"/>
              <a:gd name="T42" fmla="*/ 104 w 197"/>
              <a:gd name="T43" fmla="*/ 60 h 120"/>
              <a:gd name="T44" fmla="*/ 108 w 197"/>
              <a:gd name="T45" fmla="*/ 52 h 120"/>
              <a:gd name="T46" fmla="*/ 88 w 197"/>
              <a:gd name="T47" fmla="*/ 8 h 120"/>
              <a:gd name="T48" fmla="*/ 108 w 197"/>
              <a:gd name="T49" fmla="*/ 40 h 120"/>
              <a:gd name="T50" fmla="*/ 88 w 197"/>
              <a:gd name="T51" fmla="*/ 8 h 120"/>
              <a:gd name="T52" fmla="*/ 123 w 197"/>
              <a:gd name="T53" fmla="*/ 96 h 120"/>
              <a:gd name="T54" fmla="*/ 170 w 197"/>
              <a:gd name="T55" fmla="*/ 96 h 120"/>
              <a:gd name="T56" fmla="*/ 147 w 197"/>
              <a:gd name="T57" fmla="*/ 105 h 120"/>
              <a:gd name="T58" fmla="*/ 147 w 197"/>
              <a:gd name="T59" fmla="*/ 88 h 120"/>
              <a:gd name="T60" fmla="*/ 147 w 197"/>
              <a:gd name="T61" fmla="*/ 105 h 120"/>
              <a:gd name="T62" fmla="*/ 23 w 197"/>
              <a:gd name="T63" fmla="*/ 96 h 120"/>
              <a:gd name="T64" fmla="*/ 70 w 197"/>
              <a:gd name="T65" fmla="*/ 96 h 120"/>
              <a:gd name="T66" fmla="*/ 47 w 197"/>
              <a:gd name="T67" fmla="*/ 105 h 120"/>
              <a:gd name="T68" fmla="*/ 47 w 197"/>
              <a:gd name="T69" fmla="*/ 88 h 120"/>
              <a:gd name="T70" fmla="*/ 47 w 197"/>
              <a:gd name="T71"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20">
                <a:moveTo>
                  <a:pt x="20" y="48"/>
                </a:moveTo>
                <a:cubicBezTo>
                  <a:pt x="24" y="48"/>
                  <a:pt x="28" y="52"/>
                  <a:pt x="28" y="56"/>
                </a:cubicBezTo>
                <a:cubicBezTo>
                  <a:pt x="28" y="61"/>
                  <a:pt x="24" y="64"/>
                  <a:pt x="20" y="64"/>
                </a:cubicBezTo>
                <a:cubicBezTo>
                  <a:pt x="0" y="64"/>
                  <a:pt x="0" y="64"/>
                  <a:pt x="0" y="64"/>
                </a:cubicBezTo>
                <a:cubicBezTo>
                  <a:pt x="0" y="64"/>
                  <a:pt x="0" y="64"/>
                  <a:pt x="0" y="64"/>
                </a:cubicBezTo>
                <a:cubicBezTo>
                  <a:pt x="0" y="92"/>
                  <a:pt x="0" y="92"/>
                  <a:pt x="0" y="92"/>
                </a:cubicBezTo>
                <a:cubicBezTo>
                  <a:pt x="0" y="99"/>
                  <a:pt x="5" y="104"/>
                  <a:pt x="12" y="104"/>
                </a:cubicBezTo>
                <a:cubicBezTo>
                  <a:pt x="18" y="104"/>
                  <a:pt x="18" y="104"/>
                  <a:pt x="18" y="104"/>
                </a:cubicBezTo>
                <a:cubicBezTo>
                  <a:pt x="17" y="102"/>
                  <a:pt x="17" y="99"/>
                  <a:pt x="17" y="96"/>
                </a:cubicBezTo>
                <a:cubicBezTo>
                  <a:pt x="17" y="79"/>
                  <a:pt x="31" y="66"/>
                  <a:pt x="48" y="66"/>
                </a:cubicBezTo>
                <a:cubicBezTo>
                  <a:pt x="64" y="66"/>
                  <a:pt x="78" y="79"/>
                  <a:pt x="78" y="96"/>
                </a:cubicBezTo>
                <a:cubicBezTo>
                  <a:pt x="78" y="99"/>
                  <a:pt x="78" y="102"/>
                  <a:pt x="77" y="104"/>
                </a:cubicBezTo>
                <a:cubicBezTo>
                  <a:pt x="118" y="104"/>
                  <a:pt x="118" y="104"/>
                  <a:pt x="118" y="104"/>
                </a:cubicBezTo>
                <a:cubicBezTo>
                  <a:pt x="117" y="102"/>
                  <a:pt x="117" y="99"/>
                  <a:pt x="117" y="96"/>
                </a:cubicBezTo>
                <a:cubicBezTo>
                  <a:pt x="117" y="79"/>
                  <a:pt x="131" y="66"/>
                  <a:pt x="148" y="66"/>
                </a:cubicBezTo>
                <a:cubicBezTo>
                  <a:pt x="164" y="66"/>
                  <a:pt x="178" y="79"/>
                  <a:pt x="178" y="96"/>
                </a:cubicBezTo>
                <a:cubicBezTo>
                  <a:pt x="178" y="99"/>
                  <a:pt x="178" y="102"/>
                  <a:pt x="177" y="104"/>
                </a:cubicBezTo>
                <a:cubicBezTo>
                  <a:pt x="185" y="104"/>
                  <a:pt x="185" y="104"/>
                  <a:pt x="185" y="104"/>
                </a:cubicBezTo>
                <a:cubicBezTo>
                  <a:pt x="191" y="104"/>
                  <a:pt x="197" y="99"/>
                  <a:pt x="197" y="92"/>
                </a:cubicBezTo>
                <a:cubicBezTo>
                  <a:pt x="197" y="64"/>
                  <a:pt x="197" y="64"/>
                  <a:pt x="197" y="64"/>
                </a:cubicBezTo>
                <a:cubicBezTo>
                  <a:pt x="192" y="64"/>
                  <a:pt x="192" y="64"/>
                  <a:pt x="192" y="64"/>
                </a:cubicBezTo>
                <a:cubicBezTo>
                  <a:pt x="188" y="64"/>
                  <a:pt x="184" y="61"/>
                  <a:pt x="184" y="56"/>
                </a:cubicBezTo>
                <a:cubicBezTo>
                  <a:pt x="184" y="52"/>
                  <a:pt x="188" y="48"/>
                  <a:pt x="192" y="48"/>
                </a:cubicBezTo>
                <a:cubicBezTo>
                  <a:pt x="196" y="48"/>
                  <a:pt x="196" y="48"/>
                  <a:pt x="196" y="48"/>
                </a:cubicBezTo>
                <a:cubicBezTo>
                  <a:pt x="194" y="44"/>
                  <a:pt x="190" y="40"/>
                  <a:pt x="185" y="40"/>
                </a:cubicBezTo>
                <a:cubicBezTo>
                  <a:pt x="174" y="40"/>
                  <a:pt x="174" y="40"/>
                  <a:pt x="174" y="40"/>
                </a:cubicBezTo>
                <a:cubicBezTo>
                  <a:pt x="148" y="0"/>
                  <a:pt x="148" y="0"/>
                  <a:pt x="148" y="0"/>
                </a:cubicBezTo>
                <a:cubicBezTo>
                  <a:pt x="80" y="0"/>
                  <a:pt x="80" y="0"/>
                  <a:pt x="80" y="0"/>
                </a:cubicBezTo>
                <a:cubicBezTo>
                  <a:pt x="45" y="40"/>
                  <a:pt x="45" y="40"/>
                  <a:pt x="45" y="40"/>
                </a:cubicBezTo>
                <a:cubicBezTo>
                  <a:pt x="12" y="40"/>
                  <a:pt x="12" y="40"/>
                  <a:pt x="12" y="40"/>
                </a:cubicBezTo>
                <a:cubicBezTo>
                  <a:pt x="7" y="40"/>
                  <a:pt x="2" y="44"/>
                  <a:pt x="1" y="48"/>
                </a:cubicBezTo>
                <a:lnTo>
                  <a:pt x="20" y="48"/>
                </a:lnTo>
                <a:close/>
                <a:moveTo>
                  <a:pt x="120" y="8"/>
                </a:moveTo>
                <a:cubicBezTo>
                  <a:pt x="140" y="8"/>
                  <a:pt x="140" y="8"/>
                  <a:pt x="140" y="8"/>
                </a:cubicBezTo>
                <a:cubicBezTo>
                  <a:pt x="161" y="40"/>
                  <a:pt x="161" y="40"/>
                  <a:pt x="161" y="40"/>
                </a:cubicBezTo>
                <a:cubicBezTo>
                  <a:pt x="120" y="40"/>
                  <a:pt x="120" y="40"/>
                  <a:pt x="120" y="40"/>
                </a:cubicBezTo>
                <a:lnTo>
                  <a:pt x="120" y="8"/>
                </a:lnTo>
                <a:close/>
                <a:moveTo>
                  <a:pt x="120" y="52"/>
                </a:moveTo>
                <a:cubicBezTo>
                  <a:pt x="124" y="52"/>
                  <a:pt x="124" y="52"/>
                  <a:pt x="124" y="52"/>
                </a:cubicBezTo>
                <a:cubicBezTo>
                  <a:pt x="124" y="60"/>
                  <a:pt x="124" y="60"/>
                  <a:pt x="124" y="60"/>
                </a:cubicBezTo>
                <a:cubicBezTo>
                  <a:pt x="120" y="60"/>
                  <a:pt x="120" y="60"/>
                  <a:pt x="120" y="60"/>
                </a:cubicBezTo>
                <a:lnTo>
                  <a:pt x="120" y="52"/>
                </a:lnTo>
                <a:close/>
                <a:moveTo>
                  <a:pt x="108" y="60"/>
                </a:moveTo>
                <a:cubicBezTo>
                  <a:pt x="104" y="60"/>
                  <a:pt x="104" y="60"/>
                  <a:pt x="104" y="60"/>
                </a:cubicBezTo>
                <a:cubicBezTo>
                  <a:pt x="104" y="52"/>
                  <a:pt x="104" y="52"/>
                  <a:pt x="104" y="52"/>
                </a:cubicBezTo>
                <a:cubicBezTo>
                  <a:pt x="108" y="52"/>
                  <a:pt x="108" y="52"/>
                  <a:pt x="108" y="52"/>
                </a:cubicBezTo>
                <a:lnTo>
                  <a:pt x="108" y="60"/>
                </a:lnTo>
                <a:close/>
                <a:moveTo>
                  <a:pt x="88" y="8"/>
                </a:moveTo>
                <a:cubicBezTo>
                  <a:pt x="108" y="8"/>
                  <a:pt x="108" y="8"/>
                  <a:pt x="108" y="8"/>
                </a:cubicBezTo>
                <a:cubicBezTo>
                  <a:pt x="108" y="40"/>
                  <a:pt x="108" y="40"/>
                  <a:pt x="108" y="40"/>
                </a:cubicBezTo>
                <a:cubicBezTo>
                  <a:pt x="60" y="40"/>
                  <a:pt x="60" y="40"/>
                  <a:pt x="60" y="40"/>
                </a:cubicBezTo>
                <a:lnTo>
                  <a:pt x="88" y="8"/>
                </a:lnTo>
                <a:close/>
                <a:moveTo>
                  <a:pt x="147" y="73"/>
                </a:moveTo>
                <a:cubicBezTo>
                  <a:pt x="134" y="73"/>
                  <a:pt x="123" y="84"/>
                  <a:pt x="123" y="96"/>
                </a:cubicBezTo>
                <a:cubicBezTo>
                  <a:pt x="123" y="109"/>
                  <a:pt x="134" y="120"/>
                  <a:pt x="147" y="120"/>
                </a:cubicBezTo>
                <a:cubicBezTo>
                  <a:pt x="160" y="120"/>
                  <a:pt x="170" y="109"/>
                  <a:pt x="170" y="96"/>
                </a:cubicBezTo>
                <a:cubicBezTo>
                  <a:pt x="170" y="84"/>
                  <a:pt x="160" y="73"/>
                  <a:pt x="147" y="73"/>
                </a:cubicBezTo>
                <a:close/>
                <a:moveTo>
                  <a:pt x="147" y="105"/>
                </a:moveTo>
                <a:cubicBezTo>
                  <a:pt x="142" y="105"/>
                  <a:pt x="138" y="101"/>
                  <a:pt x="138" y="96"/>
                </a:cubicBezTo>
                <a:cubicBezTo>
                  <a:pt x="138" y="92"/>
                  <a:pt x="142" y="88"/>
                  <a:pt x="147" y="88"/>
                </a:cubicBezTo>
                <a:cubicBezTo>
                  <a:pt x="152" y="88"/>
                  <a:pt x="156" y="92"/>
                  <a:pt x="156" y="96"/>
                </a:cubicBezTo>
                <a:cubicBezTo>
                  <a:pt x="156" y="101"/>
                  <a:pt x="152" y="105"/>
                  <a:pt x="147" y="105"/>
                </a:cubicBezTo>
                <a:close/>
                <a:moveTo>
                  <a:pt x="47" y="73"/>
                </a:moveTo>
                <a:cubicBezTo>
                  <a:pt x="34" y="73"/>
                  <a:pt x="23" y="84"/>
                  <a:pt x="23" y="96"/>
                </a:cubicBezTo>
                <a:cubicBezTo>
                  <a:pt x="23" y="109"/>
                  <a:pt x="34" y="120"/>
                  <a:pt x="47" y="120"/>
                </a:cubicBezTo>
                <a:cubicBezTo>
                  <a:pt x="60" y="120"/>
                  <a:pt x="70" y="109"/>
                  <a:pt x="70" y="96"/>
                </a:cubicBezTo>
                <a:cubicBezTo>
                  <a:pt x="70" y="84"/>
                  <a:pt x="60" y="73"/>
                  <a:pt x="47" y="73"/>
                </a:cubicBezTo>
                <a:close/>
                <a:moveTo>
                  <a:pt x="47" y="105"/>
                </a:moveTo>
                <a:cubicBezTo>
                  <a:pt x="42" y="105"/>
                  <a:pt x="38" y="101"/>
                  <a:pt x="38" y="96"/>
                </a:cubicBezTo>
                <a:cubicBezTo>
                  <a:pt x="38" y="92"/>
                  <a:pt x="42" y="88"/>
                  <a:pt x="47" y="88"/>
                </a:cubicBezTo>
                <a:cubicBezTo>
                  <a:pt x="52" y="88"/>
                  <a:pt x="56" y="92"/>
                  <a:pt x="56" y="96"/>
                </a:cubicBezTo>
                <a:cubicBezTo>
                  <a:pt x="56" y="101"/>
                  <a:pt x="52" y="105"/>
                  <a:pt x="47"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7" name="Freeform 112"/>
          <p:cNvSpPr>
            <a:spLocks noEditPoints="1"/>
          </p:cNvSpPr>
          <p:nvPr/>
        </p:nvSpPr>
        <p:spPr bwMode="auto">
          <a:xfrm>
            <a:off x="4415144" y="1722320"/>
            <a:ext cx="358912" cy="221456"/>
          </a:xfrm>
          <a:custGeom>
            <a:avLst/>
            <a:gdLst>
              <a:gd name="T0" fmla="*/ 196 w 201"/>
              <a:gd name="T1" fmla="*/ 48 h 124"/>
              <a:gd name="T2" fmla="*/ 156 w 201"/>
              <a:gd name="T3" fmla="*/ 48 h 124"/>
              <a:gd name="T4" fmla="*/ 120 w 201"/>
              <a:gd name="T5" fmla="*/ 87 h 124"/>
              <a:gd name="T6" fmla="*/ 78 w 201"/>
              <a:gd name="T7" fmla="*/ 87 h 124"/>
              <a:gd name="T8" fmla="*/ 13 w 201"/>
              <a:gd name="T9" fmla="*/ 52 h 124"/>
              <a:gd name="T10" fmla="*/ 34 w 201"/>
              <a:gd name="T11" fmla="*/ 24 h 124"/>
              <a:gd name="T12" fmla="*/ 57 w 201"/>
              <a:gd name="T13" fmla="*/ 0 h 124"/>
              <a:gd name="T14" fmla="*/ 81 w 201"/>
              <a:gd name="T15" fmla="*/ 0 h 124"/>
              <a:gd name="T16" fmla="*/ 81 w 201"/>
              <a:gd name="T17" fmla="*/ 8 h 124"/>
              <a:gd name="T18" fmla="*/ 61 w 201"/>
              <a:gd name="T19" fmla="*/ 8 h 124"/>
              <a:gd name="T20" fmla="*/ 45 w 201"/>
              <a:gd name="T21" fmla="*/ 24 h 124"/>
              <a:gd name="T22" fmla="*/ 73 w 201"/>
              <a:gd name="T23" fmla="*/ 24 h 124"/>
              <a:gd name="T24" fmla="*/ 116 w 201"/>
              <a:gd name="T25" fmla="*/ 39 h 124"/>
              <a:gd name="T26" fmla="*/ 151 w 201"/>
              <a:gd name="T27" fmla="*/ 24 h 124"/>
              <a:gd name="T28" fmla="*/ 184 w 201"/>
              <a:gd name="T29" fmla="*/ 24 h 124"/>
              <a:gd name="T30" fmla="*/ 196 w 201"/>
              <a:gd name="T31" fmla="*/ 48 h 124"/>
              <a:gd name="T32" fmla="*/ 35 w 201"/>
              <a:gd name="T33" fmla="*/ 53 h 124"/>
              <a:gd name="T34" fmla="*/ 71 w 201"/>
              <a:gd name="T35" fmla="*/ 88 h 124"/>
              <a:gd name="T36" fmla="*/ 35 w 201"/>
              <a:gd name="T37" fmla="*/ 124 h 124"/>
              <a:gd name="T38" fmla="*/ 0 w 201"/>
              <a:gd name="T39" fmla="*/ 88 h 124"/>
              <a:gd name="T40" fmla="*/ 35 w 201"/>
              <a:gd name="T41" fmla="*/ 53 h 124"/>
              <a:gd name="T42" fmla="*/ 35 w 201"/>
              <a:gd name="T43" fmla="*/ 105 h 124"/>
              <a:gd name="T44" fmla="*/ 51 w 201"/>
              <a:gd name="T45" fmla="*/ 88 h 124"/>
              <a:gd name="T46" fmla="*/ 35 w 201"/>
              <a:gd name="T47" fmla="*/ 72 h 124"/>
              <a:gd name="T48" fmla="*/ 19 w 201"/>
              <a:gd name="T49" fmla="*/ 88 h 124"/>
              <a:gd name="T50" fmla="*/ 35 w 201"/>
              <a:gd name="T51" fmla="*/ 105 h 124"/>
              <a:gd name="T52" fmla="*/ 159 w 201"/>
              <a:gd name="T53" fmla="*/ 53 h 124"/>
              <a:gd name="T54" fmla="*/ 195 w 201"/>
              <a:gd name="T55" fmla="*/ 88 h 124"/>
              <a:gd name="T56" fmla="*/ 159 w 201"/>
              <a:gd name="T57" fmla="*/ 124 h 124"/>
              <a:gd name="T58" fmla="*/ 124 w 201"/>
              <a:gd name="T59" fmla="*/ 88 h 124"/>
              <a:gd name="T60" fmla="*/ 159 w 201"/>
              <a:gd name="T61" fmla="*/ 53 h 124"/>
              <a:gd name="T62" fmla="*/ 159 w 201"/>
              <a:gd name="T63" fmla="*/ 105 h 124"/>
              <a:gd name="T64" fmla="*/ 175 w 201"/>
              <a:gd name="T65" fmla="*/ 88 h 124"/>
              <a:gd name="T66" fmla="*/ 159 w 201"/>
              <a:gd name="T67" fmla="*/ 72 h 124"/>
              <a:gd name="T68" fmla="*/ 143 w 201"/>
              <a:gd name="T69" fmla="*/ 88 h 124"/>
              <a:gd name="T70" fmla="*/ 159 w 201"/>
              <a:gd name="T71" fmla="*/ 10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124">
                <a:moveTo>
                  <a:pt x="196" y="48"/>
                </a:moveTo>
                <a:cubicBezTo>
                  <a:pt x="156" y="48"/>
                  <a:pt x="156" y="48"/>
                  <a:pt x="156" y="48"/>
                </a:cubicBezTo>
                <a:cubicBezTo>
                  <a:pt x="156" y="48"/>
                  <a:pt x="120" y="47"/>
                  <a:pt x="120" y="87"/>
                </a:cubicBezTo>
                <a:cubicBezTo>
                  <a:pt x="116" y="87"/>
                  <a:pt x="80" y="87"/>
                  <a:pt x="78" y="87"/>
                </a:cubicBezTo>
                <a:cubicBezTo>
                  <a:pt x="78" y="35"/>
                  <a:pt x="13" y="52"/>
                  <a:pt x="13" y="52"/>
                </a:cubicBezTo>
                <a:cubicBezTo>
                  <a:pt x="13" y="52"/>
                  <a:pt x="12" y="26"/>
                  <a:pt x="34" y="24"/>
                </a:cubicBezTo>
                <a:cubicBezTo>
                  <a:pt x="57" y="0"/>
                  <a:pt x="57" y="0"/>
                  <a:pt x="57" y="0"/>
                </a:cubicBezTo>
                <a:cubicBezTo>
                  <a:pt x="81" y="0"/>
                  <a:pt x="81" y="0"/>
                  <a:pt x="81" y="0"/>
                </a:cubicBezTo>
                <a:cubicBezTo>
                  <a:pt x="81" y="8"/>
                  <a:pt x="81" y="8"/>
                  <a:pt x="81" y="8"/>
                </a:cubicBezTo>
                <a:cubicBezTo>
                  <a:pt x="61" y="8"/>
                  <a:pt x="61" y="8"/>
                  <a:pt x="61" y="8"/>
                </a:cubicBezTo>
                <a:cubicBezTo>
                  <a:pt x="45" y="24"/>
                  <a:pt x="45" y="24"/>
                  <a:pt x="45" y="24"/>
                </a:cubicBezTo>
                <a:cubicBezTo>
                  <a:pt x="58" y="24"/>
                  <a:pt x="48" y="24"/>
                  <a:pt x="73" y="24"/>
                </a:cubicBezTo>
                <a:cubicBezTo>
                  <a:pt x="101" y="24"/>
                  <a:pt x="84" y="39"/>
                  <a:pt x="116" y="39"/>
                </a:cubicBezTo>
                <a:cubicBezTo>
                  <a:pt x="147" y="39"/>
                  <a:pt x="141" y="24"/>
                  <a:pt x="151" y="24"/>
                </a:cubicBezTo>
                <a:cubicBezTo>
                  <a:pt x="160" y="24"/>
                  <a:pt x="168" y="24"/>
                  <a:pt x="184" y="24"/>
                </a:cubicBezTo>
                <a:cubicBezTo>
                  <a:pt x="201" y="24"/>
                  <a:pt x="196" y="48"/>
                  <a:pt x="196" y="48"/>
                </a:cubicBezTo>
                <a:close/>
                <a:moveTo>
                  <a:pt x="35" y="53"/>
                </a:moveTo>
                <a:cubicBezTo>
                  <a:pt x="55" y="53"/>
                  <a:pt x="71" y="69"/>
                  <a:pt x="71" y="88"/>
                </a:cubicBezTo>
                <a:cubicBezTo>
                  <a:pt x="71" y="108"/>
                  <a:pt x="55" y="124"/>
                  <a:pt x="35" y="124"/>
                </a:cubicBezTo>
                <a:cubicBezTo>
                  <a:pt x="16" y="124"/>
                  <a:pt x="0" y="108"/>
                  <a:pt x="0" y="88"/>
                </a:cubicBezTo>
                <a:cubicBezTo>
                  <a:pt x="0" y="69"/>
                  <a:pt x="16" y="53"/>
                  <a:pt x="35" y="53"/>
                </a:cubicBezTo>
                <a:close/>
                <a:moveTo>
                  <a:pt x="35" y="105"/>
                </a:moveTo>
                <a:cubicBezTo>
                  <a:pt x="44" y="105"/>
                  <a:pt x="51" y="97"/>
                  <a:pt x="51" y="88"/>
                </a:cubicBezTo>
                <a:cubicBezTo>
                  <a:pt x="51" y="80"/>
                  <a:pt x="44" y="72"/>
                  <a:pt x="35" y="72"/>
                </a:cubicBezTo>
                <a:cubicBezTo>
                  <a:pt x="27" y="72"/>
                  <a:pt x="19" y="80"/>
                  <a:pt x="19" y="88"/>
                </a:cubicBezTo>
                <a:cubicBezTo>
                  <a:pt x="19" y="97"/>
                  <a:pt x="27" y="105"/>
                  <a:pt x="35" y="105"/>
                </a:cubicBezTo>
                <a:close/>
                <a:moveTo>
                  <a:pt x="159" y="53"/>
                </a:moveTo>
                <a:cubicBezTo>
                  <a:pt x="179" y="53"/>
                  <a:pt x="195" y="69"/>
                  <a:pt x="195" y="88"/>
                </a:cubicBezTo>
                <a:cubicBezTo>
                  <a:pt x="195" y="108"/>
                  <a:pt x="179" y="124"/>
                  <a:pt x="159" y="124"/>
                </a:cubicBezTo>
                <a:cubicBezTo>
                  <a:pt x="140" y="124"/>
                  <a:pt x="124" y="108"/>
                  <a:pt x="124" y="88"/>
                </a:cubicBezTo>
                <a:cubicBezTo>
                  <a:pt x="124" y="69"/>
                  <a:pt x="140" y="53"/>
                  <a:pt x="159" y="53"/>
                </a:cubicBezTo>
                <a:close/>
                <a:moveTo>
                  <a:pt x="159" y="105"/>
                </a:moveTo>
                <a:cubicBezTo>
                  <a:pt x="168" y="105"/>
                  <a:pt x="175" y="97"/>
                  <a:pt x="175" y="88"/>
                </a:cubicBezTo>
                <a:cubicBezTo>
                  <a:pt x="175" y="80"/>
                  <a:pt x="168" y="72"/>
                  <a:pt x="159" y="72"/>
                </a:cubicBezTo>
                <a:cubicBezTo>
                  <a:pt x="151" y="72"/>
                  <a:pt x="143" y="80"/>
                  <a:pt x="143" y="88"/>
                </a:cubicBezTo>
                <a:cubicBezTo>
                  <a:pt x="143" y="97"/>
                  <a:pt x="151" y="105"/>
                  <a:pt x="159" y="10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8" name="Freeform 113"/>
          <p:cNvSpPr>
            <a:spLocks noEditPoints="1"/>
          </p:cNvSpPr>
          <p:nvPr/>
        </p:nvSpPr>
        <p:spPr bwMode="auto">
          <a:xfrm>
            <a:off x="5151154" y="1721048"/>
            <a:ext cx="352548" cy="216365"/>
          </a:xfrm>
          <a:custGeom>
            <a:avLst/>
            <a:gdLst>
              <a:gd name="T0" fmla="*/ 136 w 198"/>
              <a:gd name="T1" fmla="*/ 90 h 121"/>
              <a:gd name="T2" fmla="*/ 148 w 198"/>
              <a:gd name="T3" fmla="*/ 88 h 121"/>
              <a:gd name="T4" fmla="*/ 167 w 198"/>
              <a:gd name="T5" fmla="*/ 109 h 121"/>
              <a:gd name="T6" fmla="*/ 168 w 198"/>
              <a:gd name="T7" fmla="*/ 72 h 121"/>
              <a:gd name="T8" fmla="*/ 167 w 198"/>
              <a:gd name="T9" fmla="*/ 59 h 121"/>
              <a:gd name="T10" fmla="*/ 167 w 198"/>
              <a:gd name="T11" fmla="*/ 121 h 121"/>
              <a:gd name="T12" fmla="*/ 106 w 198"/>
              <a:gd name="T13" fmla="*/ 31 h 121"/>
              <a:gd name="T14" fmla="*/ 180 w 198"/>
              <a:gd name="T15" fmla="*/ 30 h 121"/>
              <a:gd name="T16" fmla="*/ 76 w 198"/>
              <a:gd name="T17" fmla="*/ 33 h 121"/>
              <a:gd name="T18" fmla="*/ 145 w 198"/>
              <a:gd name="T19" fmla="*/ 54 h 121"/>
              <a:gd name="T20" fmla="*/ 149 w 198"/>
              <a:gd name="T21" fmla="*/ 60 h 121"/>
              <a:gd name="T22" fmla="*/ 94 w 198"/>
              <a:gd name="T23" fmla="*/ 53 h 121"/>
              <a:gd name="T24" fmla="*/ 136 w 198"/>
              <a:gd name="T25" fmla="*/ 57 h 121"/>
              <a:gd name="T26" fmla="*/ 166 w 198"/>
              <a:gd name="T27" fmla="*/ 82 h 121"/>
              <a:gd name="T28" fmla="*/ 166 w 198"/>
              <a:gd name="T29" fmla="*/ 96 h 121"/>
              <a:gd name="T30" fmla="*/ 161 w 198"/>
              <a:gd name="T31" fmla="*/ 84 h 121"/>
              <a:gd name="T32" fmla="*/ 130 w 198"/>
              <a:gd name="T33" fmla="*/ 88 h 121"/>
              <a:gd name="T34" fmla="*/ 65 w 198"/>
              <a:gd name="T35" fmla="*/ 105 h 121"/>
              <a:gd name="T36" fmla="*/ 41 w 198"/>
              <a:gd name="T37" fmla="*/ 10 h 121"/>
              <a:gd name="T38" fmla="*/ 49 w 198"/>
              <a:gd name="T39" fmla="*/ 34 h 121"/>
              <a:gd name="T40" fmla="*/ 171 w 198"/>
              <a:gd name="T41" fmla="*/ 89 h 121"/>
              <a:gd name="T42" fmla="*/ 164 w 198"/>
              <a:gd name="T43" fmla="*/ 85 h 121"/>
              <a:gd name="T44" fmla="*/ 166 w 198"/>
              <a:gd name="T45" fmla="*/ 94 h 121"/>
              <a:gd name="T46" fmla="*/ 28 w 198"/>
              <a:gd name="T47" fmla="*/ 43 h 121"/>
              <a:gd name="T48" fmla="*/ 47 w 198"/>
              <a:gd name="T49" fmla="*/ 13 h 121"/>
              <a:gd name="T50" fmla="*/ 60 w 198"/>
              <a:gd name="T51" fmla="*/ 101 h 121"/>
              <a:gd name="T52" fmla="*/ 0 w 198"/>
              <a:gd name="T53" fmla="*/ 90 h 121"/>
              <a:gd name="T54" fmla="*/ 32 w 198"/>
              <a:gd name="T55" fmla="*/ 59 h 121"/>
              <a:gd name="T56" fmla="*/ 31 w 198"/>
              <a:gd name="T57" fmla="*/ 109 h 121"/>
              <a:gd name="T58" fmla="*/ 31 w 198"/>
              <a:gd name="T59" fmla="*/ 72 h 121"/>
              <a:gd name="T60" fmla="*/ 30 w 198"/>
              <a:gd name="T61" fmla="*/ 96 h 121"/>
              <a:gd name="T62" fmla="*/ 30 w 198"/>
              <a:gd name="T63" fmla="*/ 82 h 121"/>
              <a:gd name="T64" fmla="*/ 30 w 198"/>
              <a:gd name="T65" fmla="*/ 96 h 121"/>
              <a:gd name="T66" fmla="*/ 25 w 198"/>
              <a:gd name="T67" fmla="*/ 89 h 121"/>
              <a:gd name="T68" fmla="*/ 35 w 198"/>
              <a:gd name="T69" fmla="*/ 8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8" h="121">
                <a:moveTo>
                  <a:pt x="167" y="121"/>
                </a:moveTo>
                <a:cubicBezTo>
                  <a:pt x="150" y="121"/>
                  <a:pt x="136" y="107"/>
                  <a:pt x="136" y="90"/>
                </a:cubicBezTo>
                <a:cubicBezTo>
                  <a:pt x="136" y="89"/>
                  <a:pt x="136" y="88"/>
                  <a:pt x="136" y="87"/>
                </a:cubicBezTo>
                <a:cubicBezTo>
                  <a:pt x="140" y="87"/>
                  <a:pt x="144" y="88"/>
                  <a:pt x="148" y="88"/>
                </a:cubicBezTo>
                <a:cubicBezTo>
                  <a:pt x="148" y="89"/>
                  <a:pt x="148" y="89"/>
                  <a:pt x="148" y="90"/>
                </a:cubicBezTo>
                <a:cubicBezTo>
                  <a:pt x="148" y="100"/>
                  <a:pt x="156" y="109"/>
                  <a:pt x="167" y="109"/>
                </a:cubicBezTo>
                <a:cubicBezTo>
                  <a:pt x="177" y="109"/>
                  <a:pt x="185" y="100"/>
                  <a:pt x="185" y="90"/>
                </a:cubicBezTo>
                <a:cubicBezTo>
                  <a:pt x="185" y="80"/>
                  <a:pt x="177" y="72"/>
                  <a:pt x="168" y="72"/>
                </a:cubicBezTo>
                <a:cubicBezTo>
                  <a:pt x="160" y="60"/>
                  <a:pt x="160" y="60"/>
                  <a:pt x="160" y="60"/>
                </a:cubicBezTo>
                <a:cubicBezTo>
                  <a:pt x="162" y="60"/>
                  <a:pt x="164" y="59"/>
                  <a:pt x="167" y="59"/>
                </a:cubicBezTo>
                <a:cubicBezTo>
                  <a:pt x="184" y="59"/>
                  <a:pt x="198" y="73"/>
                  <a:pt x="198" y="90"/>
                </a:cubicBezTo>
                <a:cubicBezTo>
                  <a:pt x="198" y="107"/>
                  <a:pt x="184" y="121"/>
                  <a:pt x="167" y="121"/>
                </a:cubicBezTo>
                <a:close/>
                <a:moveTo>
                  <a:pt x="76" y="33"/>
                </a:moveTo>
                <a:cubicBezTo>
                  <a:pt x="94" y="32"/>
                  <a:pt x="102" y="31"/>
                  <a:pt x="106" y="31"/>
                </a:cubicBezTo>
                <a:cubicBezTo>
                  <a:pt x="127" y="56"/>
                  <a:pt x="145" y="29"/>
                  <a:pt x="145" y="29"/>
                </a:cubicBezTo>
                <a:cubicBezTo>
                  <a:pt x="180" y="30"/>
                  <a:pt x="180" y="30"/>
                  <a:pt x="180" y="30"/>
                </a:cubicBezTo>
                <a:cubicBezTo>
                  <a:pt x="111" y="65"/>
                  <a:pt x="111" y="65"/>
                  <a:pt x="111" y="65"/>
                </a:cubicBezTo>
                <a:cubicBezTo>
                  <a:pt x="111" y="65"/>
                  <a:pt x="99" y="39"/>
                  <a:pt x="76" y="33"/>
                </a:cubicBezTo>
                <a:close/>
                <a:moveTo>
                  <a:pt x="149" y="60"/>
                </a:moveTo>
                <a:cubicBezTo>
                  <a:pt x="145" y="54"/>
                  <a:pt x="145" y="54"/>
                  <a:pt x="145" y="54"/>
                </a:cubicBezTo>
                <a:cubicBezTo>
                  <a:pt x="177" y="44"/>
                  <a:pt x="177" y="44"/>
                  <a:pt x="177" y="44"/>
                </a:cubicBezTo>
                <a:lnTo>
                  <a:pt x="149" y="60"/>
                </a:lnTo>
                <a:close/>
                <a:moveTo>
                  <a:pt x="49" y="34"/>
                </a:moveTo>
                <a:cubicBezTo>
                  <a:pt x="51" y="33"/>
                  <a:pt x="68" y="30"/>
                  <a:pt x="94" y="53"/>
                </a:cubicBezTo>
                <a:cubicBezTo>
                  <a:pt x="102" y="59"/>
                  <a:pt x="105" y="73"/>
                  <a:pt x="106" y="77"/>
                </a:cubicBezTo>
                <a:cubicBezTo>
                  <a:pt x="136" y="57"/>
                  <a:pt x="136" y="57"/>
                  <a:pt x="136" y="57"/>
                </a:cubicBezTo>
                <a:cubicBezTo>
                  <a:pt x="165" y="82"/>
                  <a:pt x="165" y="82"/>
                  <a:pt x="165" y="82"/>
                </a:cubicBezTo>
                <a:cubicBezTo>
                  <a:pt x="165" y="82"/>
                  <a:pt x="166" y="82"/>
                  <a:pt x="166" y="82"/>
                </a:cubicBezTo>
                <a:cubicBezTo>
                  <a:pt x="170" y="82"/>
                  <a:pt x="173" y="85"/>
                  <a:pt x="173" y="89"/>
                </a:cubicBezTo>
                <a:cubicBezTo>
                  <a:pt x="173" y="93"/>
                  <a:pt x="170" y="96"/>
                  <a:pt x="166" y="96"/>
                </a:cubicBezTo>
                <a:cubicBezTo>
                  <a:pt x="162" y="96"/>
                  <a:pt x="159" y="93"/>
                  <a:pt x="159" y="89"/>
                </a:cubicBezTo>
                <a:cubicBezTo>
                  <a:pt x="159" y="87"/>
                  <a:pt x="160" y="85"/>
                  <a:pt x="161" y="84"/>
                </a:cubicBezTo>
                <a:cubicBezTo>
                  <a:pt x="149" y="80"/>
                  <a:pt x="128" y="76"/>
                  <a:pt x="114" y="86"/>
                </a:cubicBezTo>
                <a:cubicBezTo>
                  <a:pt x="118" y="88"/>
                  <a:pt x="123" y="89"/>
                  <a:pt x="130" y="88"/>
                </a:cubicBezTo>
                <a:cubicBezTo>
                  <a:pt x="130" y="91"/>
                  <a:pt x="130" y="101"/>
                  <a:pt x="130" y="101"/>
                </a:cubicBezTo>
                <a:cubicBezTo>
                  <a:pt x="130" y="101"/>
                  <a:pt x="110" y="105"/>
                  <a:pt x="65" y="105"/>
                </a:cubicBezTo>
                <a:cubicBezTo>
                  <a:pt x="60" y="54"/>
                  <a:pt x="17" y="46"/>
                  <a:pt x="17" y="46"/>
                </a:cubicBezTo>
                <a:cubicBezTo>
                  <a:pt x="17" y="46"/>
                  <a:pt x="37" y="15"/>
                  <a:pt x="41" y="10"/>
                </a:cubicBezTo>
                <a:cubicBezTo>
                  <a:pt x="59" y="0"/>
                  <a:pt x="64" y="16"/>
                  <a:pt x="64" y="16"/>
                </a:cubicBezTo>
                <a:cubicBezTo>
                  <a:pt x="64" y="16"/>
                  <a:pt x="49" y="23"/>
                  <a:pt x="49" y="34"/>
                </a:cubicBezTo>
                <a:close/>
                <a:moveTo>
                  <a:pt x="166" y="94"/>
                </a:moveTo>
                <a:cubicBezTo>
                  <a:pt x="169" y="94"/>
                  <a:pt x="171" y="92"/>
                  <a:pt x="171" y="89"/>
                </a:cubicBezTo>
                <a:cubicBezTo>
                  <a:pt x="171" y="88"/>
                  <a:pt x="170" y="88"/>
                  <a:pt x="170" y="87"/>
                </a:cubicBezTo>
                <a:cubicBezTo>
                  <a:pt x="169" y="86"/>
                  <a:pt x="167" y="86"/>
                  <a:pt x="164" y="85"/>
                </a:cubicBezTo>
                <a:cubicBezTo>
                  <a:pt x="162" y="85"/>
                  <a:pt x="161" y="87"/>
                  <a:pt x="161" y="89"/>
                </a:cubicBezTo>
                <a:cubicBezTo>
                  <a:pt x="161" y="92"/>
                  <a:pt x="163" y="94"/>
                  <a:pt x="166" y="94"/>
                </a:cubicBezTo>
                <a:close/>
                <a:moveTo>
                  <a:pt x="47" y="13"/>
                </a:moveTo>
                <a:cubicBezTo>
                  <a:pt x="44" y="15"/>
                  <a:pt x="37" y="22"/>
                  <a:pt x="28" y="43"/>
                </a:cubicBezTo>
                <a:cubicBezTo>
                  <a:pt x="41" y="22"/>
                  <a:pt x="56" y="16"/>
                  <a:pt x="56" y="16"/>
                </a:cubicBezTo>
                <a:cubicBezTo>
                  <a:pt x="56" y="16"/>
                  <a:pt x="53" y="10"/>
                  <a:pt x="47" y="13"/>
                </a:cubicBezTo>
                <a:close/>
                <a:moveTo>
                  <a:pt x="32" y="59"/>
                </a:moveTo>
                <a:cubicBezTo>
                  <a:pt x="54" y="75"/>
                  <a:pt x="54" y="79"/>
                  <a:pt x="60" y="101"/>
                </a:cubicBezTo>
                <a:cubicBezTo>
                  <a:pt x="55" y="113"/>
                  <a:pt x="44" y="121"/>
                  <a:pt x="31" y="121"/>
                </a:cubicBezTo>
                <a:cubicBezTo>
                  <a:pt x="14" y="121"/>
                  <a:pt x="0" y="107"/>
                  <a:pt x="0" y="90"/>
                </a:cubicBezTo>
                <a:cubicBezTo>
                  <a:pt x="0" y="73"/>
                  <a:pt x="14" y="59"/>
                  <a:pt x="31" y="59"/>
                </a:cubicBezTo>
                <a:cubicBezTo>
                  <a:pt x="31" y="59"/>
                  <a:pt x="31" y="59"/>
                  <a:pt x="32" y="59"/>
                </a:cubicBezTo>
                <a:close/>
                <a:moveTo>
                  <a:pt x="12" y="90"/>
                </a:moveTo>
                <a:cubicBezTo>
                  <a:pt x="12" y="100"/>
                  <a:pt x="20" y="109"/>
                  <a:pt x="31" y="109"/>
                </a:cubicBezTo>
                <a:cubicBezTo>
                  <a:pt x="41" y="109"/>
                  <a:pt x="49" y="100"/>
                  <a:pt x="49" y="90"/>
                </a:cubicBezTo>
                <a:cubicBezTo>
                  <a:pt x="49" y="80"/>
                  <a:pt x="41" y="72"/>
                  <a:pt x="31" y="72"/>
                </a:cubicBezTo>
                <a:cubicBezTo>
                  <a:pt x="20" y="72"/>
                  <a:pt x="12" y="80"/>
                  <a:pt x="12" y="90"/>
                </a:cubicBezTo>
                <a:close/>
                <a:moveTo>
                  <a:pt x="30" y="96"/>
                </a:moveTo>
                <a:cubicBezTo>
                  <a:pt x="26" y="96"/>
                  <a:pt x="23" y="93"/>
                  <a:pt x="23" y="89"/>
                </a:cubicBezTo>
                <a:cubicBezTo>
                  <a:pt x="23" y="85"/>
                  <a:pt x="26" y="82"/>
                  <a:pt x="30" y="82"/>
                </a:cubicBezTo>
                <a:cubicBezTo>
                  <a:pt x="34" y="82"/>
                  <a:pt x="37" y="85"/>
                  <a:pt x="37" y="89"/>
                </a:cubicBezTo>
                <a:cubicBezTo>
                  <a:pt x="37" y="93"/>
                  <a:pt x="34" y="96"/>
                  <a:pt x="30" y="96"/>
                </a:cubicBezTo>
                <a:close/>
                <a:moveTo>
                  <a:pt x="30" y="84"/>
                </a:moveTo>
                <a:cubicBezTo>
                  <a:pt x="27" y="84"/>
                  <a:pt x="25" y="86"/>
                  <a:pt x="25" y="89"/>
                </a:cubicBezTo>
                <a:cubicBezTo>
                  <a:pt x="25" y="92"/>
                  <a:pt x="27" y="94"/>
                  <a:pt x="30" y="94"/>
                </a:cubicBezTo>
                <a:cubicBezTo>
                  <a:pt x="33" y="94"/>
                  <a:pt x="35" y="92"/>
                  <a:pt x="35" y="89"/>
                </a:cubicBezTo>
                <a:cubicBezTo>
                  <a:pt x="35" y="86"/>
                  <a:pt x="33" y="84"/>
                  <a:pt x="30" y="8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59" name="Freeform 114"/>
          <p:cNvSpPr>
            <a:spLocks noEditPoints="1"/>
          </p:cNvSpPr>
          <p:nvPr/>
        </p:nvSpPr>
        <p:spPr bwMode="auto">
          <a:xfrm>
            <a:off x="5872081" y="1654866"/>
            <a:ext cx="360185" cy="357640"/>
          </a:xfrm>
          <a:custGeom>
            <a:avLst/>
            <a:gdLst>
              <a:gd name="T0" fmla="*/ 228 w 283"/>
              <a:gd name="T1" fmla="*/ 281 h 281"/>
              <a:gd name="T2" fmla="*/ 0 w 283"/>
              <a:gd name="T3" fmla="*/ 281 h 281"/>
              <a:gd name="T4" fmla="*/ 166 w 283"/>
              <a:gd name="T5" fmla="*/ 0 h 281"/>
              <a:gd name="T6" fmla="*/ 283 w 283"/>
              <a:gd name="T7" fmla="*/ 0 h 281"/>
              <a:gd name="T8" fmla="*/ 228 w 283"/>
              <a:gd name="T9" fmla="*/ 281 h 281"/>
              <a:gd name="T10" fmla="*/ 116 w 283"/>
              <a:gd name="T11" fmla="*/ 269 h 281"/>
              <a:gd name="T12" fmla="*/ 133 w 283"/>
              <a:gd name="T13" fmla="*/ 269 h 281"/>
              <a:gd name="T14" fmla="*/ 150 w 283"/>
              <a:gd name="T15" fmla="*/ 219 h 281"/>
              <a:gd name="T16" fmla="*/ 133 w 283"/>
              <a:gd name="T17" fmla="*/ 219 h 281"/>
              <a:gd name="T18" fmla="*/ 116 w 283"/>
              <a:gd name="T19" fmla="*/ 269 h 281"/>
              <a:gd name="T20" fmla="*/ 158 w 283"/>
              <a:gd name="T21" fmla="*/ 146 h 281"/>
              <a:gd name="T22" fmla="*/ 143 w 283"/>
              <a:gd name="T23" fmla="*/ 191 h 281"/>
              <a:gd name="T24" fmla="*/ 159 w 283"/>
              <a:gd name="T25" fmla="*/ 191 h 281"/>
              <a:gd name="T26" fmla="*/ 175 w 283"/>
              <a:gd name="T27" fmla="*/ 146 h 281"/>
              <a:gd name="T28" fmla="*/ 158 w 283"/>
              <a:gd name="T29" fmla="*/ 146 h 281"/>
              <a:gd name="T30" fmla="*/ 168 w 283"/>
              <a:gd name="T31" fmla="*/ 118 h 281"/>
              <a:gd name="T32" fmla="*/ 185 w 283"/>
              <a:gd name="T33" fmla="*/ 118 h 281"/>
              <a:gd name="T34" fmla="*/ 200 w 283"/>
              <a:gd name="T35" fmla="*/ 73 h 281"/>
              <a:gd name="T36" fmla="*/ 183 w 283"/>
              <a:gd name="T37" fmla="*/ 73 h 281"/>
              <a:gd name="T38" fmla="*/ 168 w 283"/>
              <a:gd name="T39" fmla="*/ 118 h 281"/>
              <a:gd name="T40" fmla="*/ 204 w 283"/>
              <a:gd name="T41" fmla="*/ 11 h 281"/>
              <a:gd name="T42" fmla="*/ 192 w 283"/>
              <a:gd name="T43" fmla="*/ 50 h 281"/>
              <a:gd name="T44" fmla="*/ 208 w 283"/>
              <a:gd name="T45" fmla="*/ 50 h 281"/>
              <a:gd name="T46" fmla="*/ 221 w 283"/>
              <a:gd name="T47" fmla="*/ 11 h 281"/>
              <a:gd name="T48" fmla="*/ 204 w 283"/>
              <a:gd name="T49" fmla="*/ 1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3" h="281">
                <a:moveTo>
                  <a:pt x="228" y="281"/>
                </a:moveTo>
                <a:lnTo>
                  <a:pt x="0" y="281"/>
                </a:lnTo>
                <a:lnTo>
                  <a:pt x="166" y="0"/>
                </a:lnTo>
                <a:lnTo>
                  <a:pt x="283" y="0"/>
                </a:lnTo>
                <a:lnTo>
                  <a:pt x="228" y="281"/>
                </a:lnTo>
                <a:close/>
                <a:moveTo>
                  <a:pt x="116" y="269"/>
                </a:moveTo>
                <a:lnTo>
                  <a:pt x="133" y="269"/>
                </a:lnTo>
                <a:lnTo>
                  <a:pt x="150" y="219"/>
                </a:lnTo>
                <a:lnTo>
                  <a:pt x="133" y="219"/>
                </a:lnTo>
                <a:lnTo>
                  <a:pt x="116" y="269"/>
                </a:lnTo>
                <a:close/>
                <a:moveTo>
                  <a:pt x="158" y="146"/>
                </a:moveTo>
                <a:lnTo>
                  <a:pt x="143" y="191"/>
                </a:lnTo>
                <a:lnTo>
                  <a:pt x="159" y="191"/>
                </a:lnTo>
                <a:lnTo>
                  <a:pt x="175" y="146"/>
                </a:lnTo>
                <a:lnTo>
                  <a:pt x="158" y="146"/>
                </a:lnTo>
                <a:close/>
                <a:moveTo>
                  <a:pt x="168" y="118"/>
                </a:moveTo>
                <a:lnTo>
                  <a:pt x="185" y="118"/>
                </a:lnTo>
                <a:lnTo>
                  <a:pt x="200" y="73"/>
                </a:lnTo>
                <a:lnTo>
                  <a:pt x="183" y="73"/>
                </a:lnTo>
                <a:lnTo>
                  <a:pt x="168" y="118"/>
                </a:lnTo>
                <a:close/>
                <a:moveTo>
                  <a:pt x="204" y="11"/>
                </a:moveTo>
                <a:lnTo>
                  <a:pt x="192" y="50"/>
                </a:lnTo>
                <a:lnTo>
                  <a:pt x="208" y="50"/>
                </a:lnTo>
                <a:lnTo>
                  <a:pt x="221" y="11"/>
                </a:lnTo>
                <a:lnTo>
                  <a:pt x="204" y="1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0" name="Freeform 115"/>
          <p:cNvSpPr>
            <a:spLocks noEditPoints="1"/>
          </p:cNvSpPr>
          <p:nvPr/>
        </p:nvSpPr>
        <p:spPr bwMode="auto">
          <a:xfrm>
            <a:off x="6607434" y="1656138"/>
            <a:ext cx="356367" cy="357640"/>
          </a:xfrm>
          <a:custGeom>
            <a:avLst/>
            <a:gdLst>
              <a:gd name="T0" fmla="*/ 180 w 200"/>
              <a:gd name="T1" fmla="*/ 10 h 200"/>
              <a:gd name="T2" fmla="*/ 20 w 200"/>
              <a:gd name="T3" fmla="*/ 28 h 200"/>
              <a:gd name="T4" fmla="*/ 10 w 200"/>
              <a:gd name="T5" fmla="*/ 0 h 200"/>
              <a:gd name="T6" fmla="*/ 0 w 200"/>
              <a:gd name="T7" fmla="*/ 200 h 200"/>
              <a:gd name="T8" fmla="*/ 20 w 200"/>
              <a:gd name="T9" fmla="*/ 108 h 200"/>
              <a:gd name="T10" fmla="*/ 180 w 200"/>
              <a:gd name="T11" fmla="*/ 200 h 200"/>
              <a:gd name="T12" fmla="*/ 200 w 200"/>
              <a:gd name="T13" fmla="*/ 10 h 200"/>
              <a:gd name="T14" fmla="*/ 180 w 200"/>
              <a:gd name="T15" fmla="*/ 100 h 200"/>
              <a:gd name="T16" fmla="*/ 20 w 200"/>
              <a:gd name="T17" fmla="*/ 36 h 200"/>
              <a:gd name="T18" fmla="*/ 180 w 200"/>
              <a:gd name="T19" fmla="*/ 100 h 200"/>
              <a:gd name="T20" fmla="*/ 37 w 200"/>
              <a:gd name="T21" fmla="*/ 76 h 200"/>
              <a:gd name="T22" fmla="*/ 44 w 200"/>
              <a:gd name="T23" fmla="*/ 84 h 200"/>
              <a:gd name="T24" fmla="*/ 49 w 200"/>
              <a:gd name="T25" fmla="*/ 65 h 200"/>
              <a:gd name="T26" fmla="*/ 48 w 200"/>
              <a:gd name="T27" fmla="*/ 57 h 200"/>
              <a:gd name="T28" fmla="*/ 56 w 200"/>
              <a:gd name="T29" fmla="*/ 53 h 200"/>
              <a:gd name="T30" fmla="*/ 35 w 200"/>
              <a:gd name="T31" fmla="*/ 61 h 200"/>
              <a:gd name="T32" fmla="*/ 50 w 200"/>
              <a:gd name="T33" fmla="*/ 75 h 200"/>
              <a:gd name="T34" fmla="*/ 68 w 200"/>
              <a:gd name="T35" fmla="*/ 84 h 200"/>
              <a:gd name="T36" fmla="*/ 76 w 200"/>
              <a:gd name="T37" fmla="*/ 58 h 200"/>
              <a:gd name="T38" fmla="*/ 85 w 200"/>
              <a:gd name="T39" fmla="*/ 52 h 200"/>
              <a:gd name="T40" fmla="*/ 60 w 200"/>
              <a:gd name="T41" fmla="*/ 58 h 200"/>
              <a:gd name="T42" fmla="*/ 68 w 200"/>
              <a:gd name="T43" fmla="*/ 84 h 200"/>
              <a:gd name="T44" fmla="*/ 93 w 200"/>
              <a:gd name="T45" fmla="*/ 76 h 200"/>
              <a:gd name="T46" fmla="*/ 104 w 200"/>
              <a:gd name="T47" fmla="*/ 84 h 200"/>
              <a:gd name="T48" fmla="*/ 102 w 200"/>
              <a:gd name="T49" fmla="*/ 52 h 200"/>
              <a:gd name="T50" fmla="*/ 83 w 200"/>
              <a:gd name="T51" fmla="*/ 84 h 200"/>
              <a:gd name="T52" fmla="*/ 96 w 200"/>
              <a:gd name="T53" fmla="*/ 63 h 200"/>
              <a:gd name="T54" fmla="*/ 97 w 200"/>
              <a:gd name="T55" fmla="*/ 57 h 200"/>
              <a:gd name="T56" fmla="*/ 101 w 200"/>
              <a:gd name="T57" fmla="*/ 70 h 200"/>
              <a:gd name="T58" fmla="*/ 96 w 200"/>
              <a:gd name="T59" fmla="*/ 63 h 200"/>
              <a:gd name="T60" fmla="*/ 126 w 200"/>
              <a:gd name="T61" fmla="*/ 71 h 200"/>
              <a:gd name="T62" fmla="*/ 133 w 200"/>
              <a:gd name="T63" fmla="*/ 84 h 200"/>
              <a:gd name="T64" fmla="*/ 138 w 200"/>
              <a:gd name="T65" fmla="*/ 75 h 200"/>
              <a:gd name="T66" fmla="*/ 134 w 200"/>
              <a:gd name="T67" fmla="*/ 69 h 200"/>
              <a:gd name="T68" fmla="*/ 137 w 200"/>
              <a:gd name="T69" fmla="*/ 54 h 200"/>
              <a:gd name="T70" fmla="*/ 117 w 200"/>
              <a:gd name="T71" fmla="*/ 52 h 200"/>
              <a:gd name="T72" fmla="*/ 124 w 200"/>
              <a:gd name="T73" fmla="*/ 84 h 200"/>
              <a:gd name="T74" fmla="*/ 124 w 200"/>
              <a:gd name="T75" fmla="*/ 57 h 200"/>
              <a:gd name="T76" fmla="*/ 132 w 200"/>
              <a:gd name="T77" fmla="*/ 61 h 200"/>
              <a:gd name="T78" fmla="*/ 124 w 200"/>
              <a:gd name="T79" fmla="*/ 66 h 200"/>
              <a:gd name="T80" fmla="*/ 151 w 200"/>
              <a:gd name="T81" fmla="*/ 84 h 200"/>
              <a:gd name="T82" fmla="*/ 159 w 200"/>
              <a:gd name="T83" fmla="*/ 58 h 200"/>
              <a:gd name="T84" fmla="*/ 167 w 200"/>
              <a:gd name="T85" fmla="*/ 52 h 200"/>
              <a:gd name="T86" fmla="*/ 143 w 200"/>
              <a:gd name="T87" fmla="*/ 58 h 200"/>
              <a:gd name="T88" fmla="*/ 151 w 200"/>
              <a:gd name="T89" fmla="*/ 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200">
                <a:moveTo>
                  <a:pt x="190" y="0"/>
                </a:moveTo>
                <a:cubicBezTo>
                  <a:pt x="185" y="0"/>
                  <a:pt x="180" y="5"/>
                  <a:pt x="180" y="10"/>
                </a:cubicBezTo>
                <a:cubicBezTo>
                  <a:pt x="180" y="28"/>
                  <a:pt x="180" y="28"/>
                  <a:pt x="180" y="28"/>
                </a:cubicBezTo>
                <a:cubicBezTo>
                  <a:pt x="20" y="28"/>
                  <a:pt x="20" y="28"/>
                  <a:pt x="20" y="28"/>
                </a:cubicBezTo>
                <a:cubicBezTo>
                  <a:pt x="20" y="10"/>
                  <a:pt x="20" y="10"/>
                  <a:pt x="20" y="10"/>
                </a:cubicBezTo>
                <a:cubicBezTo>
                  <a:pt x="20" y="5"/>
                  <a:pt x="16" y="0"/>
                  <a:pt x="10" y="0"/>
                </a:cubicBezTo>
                <a:cubicBezTo>
                  <a:pt x="5" y="0"/>
                  <a:pt x="0" y="5"/>
                  <a:pt x="0" y="10"/>
                </a:cubicBezTo>
                <a:cubicBezTo>
                  <a:pt x="0" y="200"/>
                  <a:pt x="0" y="200"/>
                  <a:pt x="0" y="200"/>
                </a:cubicBezTo>
                <a:cubicBezTo>
                  <a:pt x="20" y="200"/>
                  <a:pt x="20" y="200"/>
                  <a:pt x="20" y="200"/>
                </a:cubicBezTo>
                <a:cubicBezTo>
                  <a:pt x="20" y="108"/>
                  <a:pt x="20" y="108"/>
                  <a:pt x="20" y="108"/>
                </a:cubicBezTo>
                <a:cubicBezTo>
                  <a:pt x="180" y="108"/>
                  <a:pt x="180" y="108"/>
                  <a:pt x="180" y="108"/>
                </a:cubicBezTo>
                <a:cubicBezTo>
                  <a:pt x="180" y="200"/>
                  <a:pt x="180" y="200"/>
                  <a:pt x="180" y="200"/>
                </a:cubicBezTo>
                <a:cubicBezTo>
                  <a:pt x="200" y="200"/>
                  <a:pt x="200" y="200"/>
                  <a:pt x="200" y="200"/>
                </a:cubicBezTo>
                <a:cubicBezTo>
                  <a:pt x="200" y="10"/>
                  <a:pt x="200" y="10"/>
                  <a:pt x="200" y="10"/>
                </a:cubicBezTo>
                <a:cubicBezTo>
                  <a:pt x="200" y="5"/>
                  <a:pt x="196" y="0"/>
                  <a:pt x="190" y="0"/>
                </a:cubicBezTo>
                <a:close/>
                <a:moveTo>
                  <a:pt x="180" y="100"/>
                </a:moveTo>
                <a:cubicBezTo>
                  <a:pt x="20" y="100"/>
                  <a:pt x="20" y="100"/>
                  <a:pt x="20" y="100"/>
                </a:cubicBezTo>
                <a:cubicBezTo>
                  <a:pt x="20" y="36"/>
                  <a:pt x="20" y="36"/>
                  <a:pt x="20" y="36"/>
                </a:cubicBezTo>
                <a:cubicBezTo>
                  <a:pt x="180" y="36"/>
                  <a:pt x="180" y="36"/>
                  <a:pt x="180" y="36"/>
                </a:cubicBezTo>
                <a:lnTo>
                  <a:pt x="180" y="100"/>
                </a:lnTo>
                <a:close/>
                <a:moveTo>
                  <a:pt x="45" y="78"/>
                </a:moveTo>
                <a:cubicBezTo>
                  <a:pt x="42" y="78"/>
                  <a:pt x="38" y="77"/>
                  <a:pt x="37" y="76"/>
                </a:cubicBezTo>
                <a:cubicBezTo>
                  <a:pt x="35" y="82"/>
                  <a:pt x="35" y="82"/>
                  <a:pt x="35" y="82"/>
                </a:cubicBezTo>
                <a:cubicBezTo>
                  <a:pt x="37" y="83"/>
                  <a:pt x="41" y="84"/>
                  <a:pt x="44" y="84"/>
                </a:cubicBezTo>
                <a:cubicBezTo>
                  <a:pt x="53" y="84"/>
                  <a:pt x="57" y="80"/>
                  <a:pt x="57" y="74"/>
                </a:cubicBezTo>
                <a:cubicBezTo>
                  <a:pt x="57" y="70"/>
                  <a:pt x="55" y="67"/>
                  <a:pt x="49" y="65"/>
                </a:cubicBezTo>
                <a:cubicBezTo>
                  <a:pt x="45" y="63"/>
                  <a:pt x="43" y="62"/>
                  <a:pt x="43" y="60"/>
                </a:cubicBezTo>
                <a:cubicBezTo>
                  <a:pt x="43" y="59"/>
                  <a:pt x="44" y="57"/>
                  <a:pt x="48" y="57"/>
                </a:cubicBezTo>
                <a:cubicBezTo>
                  <a:pt x="51" y="57"/>
                  <a:pt x="53" y="58"/>
                  <a:pt x="54" y="59"/>
                </a:cubicBezTo>
                <a:cubicBezTo>
                  <a:pt x="56" y="53"/>
                  <a:pt x="56" y="53"/>
                  <a:pt x="56" y="53"/>
                </a:cubicBezTo>
                <a:cubicBezTo>
                  <a:pt x="54" y="52"/>
                  <a:pt x="51" y="51"/>
                  <a:pt x="48" y="51"/>
                </a:cubicBezTo>
                <a:cubicBezTo>
                  <a:pt x="40" y="51"/>
                  <a:pt x="35" y="55"/>
                  <a:pt x="35" y="61"/>
                </a:cubicBezTo>
                <a:cubicBezTo>
                  <a:pt x="35" y="65"/>
                  <a:pt x="39" y="68"/>
                  <a:pt x="44" y="70"/>
                </a:cubicBezTo>
                <a:cubicBezTo>
                  <a:pt x="48" y="72"/>
                  <a:pt x="50" y="73"/>
                  <a:pt x="50" y="75"/>
                </a:cubicBezTo>
                <a:cubicBezTo>
                  <a:pt x="50" y="77"/>
                  <a:pt x="48" y="78"/>
                  <a:pt x="45" y="78"/>
                </a:cubicBezTo>
                <a:close/>
                <a:moveTo>
                  <a:pt x="68" y="84"/>
                </a:moveTo>
                <a:cubicBezTo>
                  <a:pt x="76" y="84"/>
                  <a:pt x="76" y="84"/>
                  <a:pt x="76" y="84"/>
                </a:cubicBezTo>
                <a:cubicBezTo>
                  <a:pt x="76" y="58"/>
                  <a:pt x="76" y="58"/>
                  <a:pt x="76" y="58"/>
                </a:cubicBezTo>
                <a:cubicBezTo>
                  <a:pt x="85" y="58"/>
                  <a:pt x="85" y="58"/>
                  <a:pt x="85" y="58"/>
                </a:cubicBezTo>
                <a:cubicBezTo>
                  <a:pt x="85" y="52"/>
                  <a:pt x="85" y="52"/>
                  <a:pt x="85" y="52"/>
                </a:cubicBezTo>
                <a:cubicBezTo>
                  <a:pt x="60" y="52"/>
                  <a:pt x="60" y="52"/>
                  <a:pt x="60" y="52"/>
                </a:cubicBezTo>
                <a:cubicBezTo>
                  <a:pt x="60" y="58"/>
                  <a:pt x="60" y="58"/>
                  <a:pt x="60" y="58"/>
                </a:cubicBezTo>
                <a:cubicBezTo>
                  <a:pt x="68" y="58"/>
                  <a:pt x="68" y="58"/>
                  <a:pt x="68" y="58"/>
                </a:cubicBezTo>
                <a:lnTo>
                  <a:pt x="68" y="84"/>
                </a:lnTo>
                <a:close/>
                <a:moveTo>
                  <a:pt x="90" y="84"/>
                </a:moveTo>
                <a:cubicBezTo>
                  <a:pt x="93" y="76"/>
                  <a:pt x="93" y="76"/>
                  <a:pt x="93" y="76"/>
                </a:cubicBezTo>
                <a:cubicBezTo>
                  <a:pt x="102" y="76"/>
                  <a:pt x="102" y="76"/>
                  <a:pt x="102" y="76"/>
                </a:cubicBezTo>
                <a:cubicBezTo>
                  <a:pt x="104" y="84"/>
                  <a:pt x="104" y="84"/>
                  <a:pt x="104" y="84"/>
                </a:cubicBezTo>
                <a:cubicBezTo>
                  <a:pt x="112" y="84"/>
                  <a:pt x="112" y="84"/>
                  <a:pt x="112" y="84"/>
                </a:cubicBezTo>
                <a:cubicBezTo>
                  <a:pt x="102" y="52"/>
                  <a:pt x="102" y="52"/>
                  <a:pt x="102" y="52"/>
                </a:cubicBezTo>
                <a:cubicBezTo>
                  <a:pt x="93" y="52"/>
                  <a:pt x="93" y="52"/>
                  <a:pt x="93" y="52"/>
                </a:cubicBezTo>
                <a:cubicBezTo>
                  <a:pt x="83" y="84"/>
                  <a:pt x="83" y="84"/>
                  <a:pt x="83" y="84"/>
                </a:cubicBezTo>
                <a:lnTo>
                  <a:pt x="90" y="84"/>
                </a:lnTo>
                <a:close/>
                <a:moveTo>
                  <a:pt x="96" y="63"/>
                </a:moveTo>
                <a:cubicBezTo>
                  <a:pt x="96" y="61"/>
                  <a:pt x="97" y="59"/>
                  <a:pt x="97" y="57"/>
                </a:cubicBezTo>
                <a:cubicBezTo>
                  <a:pt x="97" y="57"/>
                  <a:pt x="97" y="57"/>
                  <a:pt x="97" y="57"/>
                </a:cubicBezTo>
                <a:cubicBezTo>
                  <a:pt x="98" y="59"/>
                  <a:pt x="98" y="61"/>
                  <a:pt x="99" y="63"/>
                </a:cubicBezTo>
                <a:cubicBezTo>
                  <a:pt x="101" y="70"/>
                  <a:pt x="101" y="70"/>
                  <a:pt x="101" y="70"/>
                </a:cubicBezTo>
                <a:cubicBezTo>
                  <a:pt x="94" y="70"/>
                  <a:pt x="94" y="70"/>
                  <a:pt x="94" y="70"/>
                </a:cubicBezTo>
                <a:lnTo>
                  <a:pt x="96" y="63"/>
                </a:lnTo>
                <a:close/>
                <a:moveTo>
                  <a:pt x="124" y="71"/>
                </a:moveTo>
                <a:cubicBezTo>
                  <a:pt x="126" y="71"/>
                  <a:pt x="126" y="71"/>
                  <a:pt x="126" y="71"/>
                </a:cubicBezTo>
                <a:cubicBezTo>
                  <a:pt x="129" y="71"/>
                  <a:pt x="130" y="72"/>
                  <a:pt x="131" y="76"/>
                </a:cubicBezTo>
                <a:cubicBezTo>
                  <a:pt x="132" y="80"/>
                  <a:pt x="133" y="83"/>
                  <a:pt x="133" y="84"/>
                </a:cubicBezTo>
                <a:cubicBezTo>
                  <a:pt x="141" y="84"/>
                  <a:pt x="141" y="84"/>
                  <a:pt x="141" y="84"/>
                </a:cubicBezTo>
                <a:cubicBezTo>
                  <a:pt x="140" y="83"/>
                  <a:pt x="139" y="78"/>
                  <a:pt x="138" y="75"/>
                </a:cubicBezTo>
                <a:cubicBezTo>
                  <a:pt x="138" y="72"/>
                  <a:pt x="136" y="70"/>
                  <a:pt x="134" y="69"/>
                </a:cubicBezTo>
                <a:cubicBezTo>
                  <a:pt x="134" y="69"/>
                  <a:pt x="134" y="69"/>
                  <a:pt x="134" y="69"/>
                </a:cubicBezTo>
                <a:cubicBezTo>
                  <a:pt x="137" y="68"/>
                  <a:pt x="140" y="65"/>
                  <a:pt x="140" y="61"/>
                </a:cubicBezTo>
                <a:cubicBezTo>
                  <a:pt x="140" y="58"/>
                  <a:pt x="139" y="55"/>
                  <a:pt x="137" y="54"/>
                </a:cubicBezTo>
                <a:cubicBezTo>
                  <a:pt x="134" y="52"/>
                  <a:pt x="131" y="51"/>
                  <a:pt x="126" y="51"/>
                </a:cubicBezTo>
                <a:cubicBezTo>
                  <a:pt x="122" y="51"/>
                  <a:pt x="119" y="52"/>
                  <a:pt x="117" y="52"/>
                </a:cubicBezTo>
                <a:cubicBezTo>
                  <a:pt x="117" y="84"/>
                  <a:pt x="117" y="84"/>
                  <a:pt x="117" y="84"/>
                </a:cubicBezTo>
                <a:cubicBezTo>
                  <a:pt x="124" y="84"/>
                  <a:pt x="124" y="84"/>
                  <a:pt x="124" y="84"/>
                </a:cubicBezTo>
                <a:lnTo>
                  <a:pt x="124" y="71"/>
                </a:lnTo>
                <a:close/>
                <a:moveTo>
                  <a:pt x="124" y="57"/>
                </a:moveTo>
                <a:cubicBezTo>
                  <a:pt x="124" y="57"/>
                  <a:pt x="125" y="57"/>
                  <a:pt x="127" y="57"/>
                </a:cubicBezTo>
                <a:cubicBezTo>
                  <a:pt x="130" y="57"/>
                  <a:pt x="132" y="58"/>
                  <a:pt x="132" y="61"/>
                </a:cubicBezTo>
                <a:cubicBezTo>
                  <a:pt x="132" y="64"/>
                  <a:pt x="130" y="66"/>
                  <a:pt x="127" y="66"/>
                </a:cubicBezTo>
                <a:cubicBezTo>
                  <a:pt x="124" y="66"/>
                  <a:pt x="124" y="66"/>
                  <a:pt x="124" y="66"/>
                </a:cubicBezTo>
                <a:lnTo>
                  <a:pt x="124" y="57"/>
                </a:lnTo>
                <a:close/>
                <a:moveTo>
                  <a:pt x="151" y="84"/>
                </a:moveTo>
                <a:cubicBezTo>
                  <a:pt x="159" y="84"/>
                  <a:pt x="159" y="84"/>
                  <a:pt x="159" y="84"/>
                </a:cubicBezTo>
                <a:cubicBezTo>
                  <a:pt x="159" y="58"/>
                  <a:pt x="159" y="58"/>
                  <a:pt x="159" y="58"/>
                </a:cubicBezTo>
                <a:cubicBezTo>
                  <a:pt x="167" y="58"/>
                  <a:pt x="167" y="58"/>
                  <a:pt x="167" y="58"/>
                </a:cubicBezTo>
                <a:cubicBezTo>
                  <a:pt x="167" y="52"/>
                  <a:pt x="167" y="52"/>
                  <a:pt x="167" y="52"/>
                </a:cubicBezTo>
                <a:cubicBezTo>
                  <a:pt x="143" y="52"/>
                  <a:pt x="143" y="52"/>
                  <a:pt x="143" y="52"/>
                </a:cubicBezTo>
                <a:cubicBezTo>
                  <a:pt x="143" y="58"/>
                  <a:pt x="143" y="58"/>
                  <a:pt x="143" y="58"/>
                </a:cubicBezTo>
                <a:cubicBezTo>
                  <a:pt x="151" y="58"/>
                  <a:pt x="151" y="58"/>
                  <a:pt x="151" y="58"/>
                </a:cubicBezTo>
                <a:lnTo>
                  <a:pt x="151"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1" name="Freeform 116"/>
          <p:cNvSpPr>
            <a:spLocks noEditPoints="1"/>
          </p:cNvSpPr>
          <p:nvPr/>
        </p:nvSpPr>
        <p:spPr bwMode="auto">
          <a:xfrm>
            <a:off x="7340429" y="1709593"/>
            <a:ext cx="355094" cy="252002"/>
          </a:xfrm>
          <a:custGeom>
            <a:avLst/>
            <a:gdLst>
              <a:gd name="T0" fmla="*/ 190 w 199"/>
              <a:gd name="T1" fmla="*/ 140 h 141"/>
              <a:gd name="T2" fmla="*/ 187 w 199"/>
              <a:gd name="T3" fmla="*/ 140 h 141"/>
              <a:gd name="T4" fmla="*/ 187 w 199"/>
              <a:gd name="T5" fmla="*/ 141 h 141"/>
              <a:gd name="T6" fmla="*/ 7 w 199"/>
              <a:gd name="T7" fmla="*/ 141 h 141"/>
              <a:gd name="T8" fmla="*/ 7 w 199"/>
              <a:gd name="T9" fmla="*/ 136 h 141"/>
              <a:gd name="T10" fmla="*/ 0 w 199"/>
              <a:gd name="T11" fmla="*/ 99 h 141"/>
              <a:gd name="T12" fmla="*/ 99 w 199"/>
              <a:gd name="T13" fmla="*/ 0 h 141"/>
              <a:gd name="T14" fmla="*/ 199 w 199"/>
              <a:gd name="T15" fmla="*/ 99 h 141"/>
              <a:gd name="T16" fmla="*/ 190 w 199"/>
              <a:gd name="T17" fmla="*/ 140 h 141"/>
              <a:gd name="T18" fmla="*/ 99 w 199"/>
              <a:gd name="T19" fmla="*/ 14 h 141"/>
              <a:gd name="T20" fmla="*/ 15 w 199"/>
              <a:gd name="T21" fmla="*/ 99 h 141"/>
              <a:gd name="T22" fmla="*/ 19 w 199"/>
              <a:gd name="T23" fmla="*/ 125 h 141"/>
              <a:gd name="T24" fmla="*/ 180 w 199"/>
              <a:gd name="T25" fmla="*/ 125 h 141"/>
              <a:gd name="T26" fmla="*/ 184 w 199"/>
              <a:gd name="T27" fmla="*/ 99 h 141"/>
              <a:gd name="T28" fmla="*/ 99 w 199"/>
              <a:gd name="T29" fmla="*/ 14 h 141"/>
              <a:gd name="T30" fmla="*/ 155 w 199"/>
              <a:gd name="T31" fmla="*/ 93 h 141"/>
              <a:gd name="T32" fmla="*/ 175 w 199"/>
              <a:gd name="T33" fmla="*/ 93 h 141"/>
              <a:gd name="T34" fmla="*/ 175 w 199"/>
              <a:gd name="T35" fmla="*/ 105 h 141"/>
              <a:gd name="T36" fmla="*/ 155 w 199"/>
              <a:gd name="T37" fmla="*/ 105 h 141"/>
              <a:gd name="T38" fmla="*/ 155 w 199"/>
              <a:gd name="T39" fmla="*/ 93 h 141"/>
              <a:gd name="T40" fmla="*/ 142 w 199"/>
              <a:gd name="T41" fmla="*/ 67 h 141"/>
              <a:gd name="T42" fmla="*/ 158 w 199"/>
              <a:gd name="T43" fmla="*/ 56 h 141"/>
              <a:gd name="T44" fmla="*/ 165 w 199"/>
              <a:gd name="T45" fmla="*/ 66 h 141"/>
              <a:gd name="T46" fmla="*/ 148 w 199"/>
              <a:gd name="T47" fmla="*/ 77 h 141"/>
              <a:gd name="T48" fmla="*/ 142 w 199"/>
              <a:gd name="T49" fmla="*/ 67 h 141"/>
              <a:gd name="T50" fmla="*/ 91 w 199"/>
              <a:gd name="T51" fmla="*/ 94 h 141"/>
              <a:gd name="T52" fmla="*/ 150 w 199"/>
              <a:gd name="T53" fmla="*/ 46 h 141"/>
              <a:gd name="T54" fmla="*/ 101 w 199"/>
              <a:gd name="T55" fmla="*/ 105 h 141"/>
              <a:gd name="T56" fmla="*/ 91 w 199"/>
              <a:gd name="T57" fmla="*/ 94 h 141"/>
              <a:gd name="T58" fmla="*/ 119 w 199"/>
              <a:gd name="T59" fmla="*/ 47 h 141"/>
              <a:gd name="T60" fmla="*/ 130 w 199"/>
              <a:gd name="T61" fmla="*/ 31 h 141"/>
              <a:gd name="T62" fmla="*/ 140 w 199"/>
              <a:gd name="T63" fmla="*/ 38 h 141"/>
              <a:gd name="T64" fmla="*/ 129 w 199"/>
              <a:gd name="T65" fmla="*/ 54 h 141"/>
              <a:gd name="T66" fmla="*/ 119 w 199"/>
              <a:gd name="T67" fmla="*/ 47 h 141"/>
              <a:gd name="T68" fmla="*/ 91 w 199"/>
              <a:gd name="T69" fmla="*/ 25 h 141"/>
              <a:gd name="T70" fmla="*/ 103 w 199"/>
              <a:gd name="T71" fmla="*/ 25 h 141"/>
              <a:gd name="T72" fmla="*/ 103 w 199"/>
              <a:gd name="T73" fmla="*/ 45 h 141"/>
              <a:gd name="T74" fmla="*/ 91 w 199"/>
              <a:gd name="T75" fmla="*/ 45 h 141"/>
              <a:gd name="T76" fmla="*/ 91 w 199"/>
              <a:gd name="T77" fmla="*/ 25 h 141"/>
              <a:gd name="T78" fmla="*/ 102 w 199"/>
              <a:gd name="T79" fmla="*/ 81 h 141"/>
              <a:gd name="T80" fmla="*/ 84 w 199"/>
              <a:gd name="T81" fmla="*/ 95 h 141"/>
              <a:gd name="T82" fmla="*/ 102 w 199"/>
              <a:gd name="T83" fmla="*/ 112 h 141"/>
              <a:gd name="T84" fmla="*/ 116 w 199"/>
              <a:gd name="T85" fmla="*/ 93 h 141"/>
              <a:gd name="T86" fmla="*/ 116 w 199"/>
              <a:gd name="T87" fmla="*/ 98 h 141"/>
              <a:gd name="T88" fmla="*/ 98 w 199"/>
              <a:gd name="T89" fmla="*/ 117 h 141"/>
              <a:gd name="T90" fmla="*/ 80 w 199"/>
              <a:gd name="T91" fmla="*/ 98 h 141"/>
              <a:gd name="T92" fmla="*/ 98 w 199"/>
              <a:gd name="T93" fmla="*/ 80 h 141"/>
              <a:gd name="T94" fmla="*/ 102 w 199"/>
              <a:gd name="T95" fmla="*/ 81 h 141"/>
              <a:gd name="T96" fmla="*/ 55 w 199"/>
              <a:gd name="T97" fmla="*/ 38 h 141"/>
              <a:gd name="T98" fmla="*/ 65 w 199"/>
              <a:gd name="T99" fmla="*/ 31 h 141"/>
              <a:gd name="T100" fmla="*/ 76 w 199"/>
              <a:gd name="T101" fmla="*/ 47 h 141"/>
              <a:gd name="T102" fmla="*/ 66 w 199"/>
              <a:gd name="T103" fmla="*/ 54 h 141"/>
              <a:gd name="T104" fmla="*/ 55 w 199"/>
              <a:gd name="T105" fmla="*/ 38 h 141"/>
              <a:gd name="T106" fmla="*/ 50 w 199"/>
              <a:gd name="T107" fmla="*/ 77 h 141"/>
              <a:gd name="T108" fmla="*/ 34 w 199"/>
              <a:gd name="T109" fmla="*/ 66 h 141"/>
              <a:gd name="T110" fmla="*/ 40 w 199"/>
              <a:gd name="T111" fmla="*/ 56 h 141"/>
              <a:gd name="T112" fmla="*/ 57 w 199"/>
              <a:gd name="T113" fmla="*/ 67 h 141"/>
              <a:gd name="T114" fmla="*/ 50 w 199"/>
              <a:gd name="T115" fmla="*/ 77 h 141"/>
              <a:gd name="T116" fmla="*/ 43 w 199"/>
              <a:gd name="T117" fmla="*/ 105 h 141"/>
              <a:gd name="T118" fmla="*/ 23 w 199"/>
              <a:gd name="T119" fmla="*/ 105 h 141"/>
              <a:gd name="T120" fmla="*/ 23 w 199"/>
              <a:gd name="T121" fmla="*/ 93 h 141"/>
              <a:gd name="T122" fmla="*/ 43 w 199"/>
              <a:gd name="T123" fmla="*/ 93 h 141"/>
              <a:gd name="T124" fmla="*/ 43 w 199"/>
              <a:gd name="T125"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41">
                <a:moveTo>
                  <a:pt x="190" y="140"/>
                </a:moveTo>
                <a:cubicBezTo>
                  <a:pt x="187" y="140"/>
                  <a:pt x="187" y="140"/>
                  <a:pt x="187" y="140"/>
                </a:cubicBezTo>
                <a:cubicBezTo>
                  <a:pt x="187" y="141"/>
                  <a:pt x="187" y="141"/>
                  <a:pt x="187" y="141"/>
                </a:cubicBezTo>
                <a:cubicBezTo>
                  <a:pt x="7" y="141"/>
                  <a:pt x="7" y="141"/>
                  <a:pt x="7" y="141"/>
                </a:cubicBezTo>
                <a:cubicBezTo>
                  <a:pt x="7" y="136"/>
                  <a:pt x="7" y="136"/>
                  <a:pt x="7" y="136"/>
                </a:cubicBezTo>
                <a:cubicBezTo>
                  <a:pt x="3" y="124"/>
                  <a:pt x="0" y="112"/>
                  <a:pt x="0" y="99"/>
                </a:cubicBezTo>
                <a:cubicBezTo>
                  <a:pt x="0" y="44"/>
                  <a:pt x="44" y="0"/>
                  <a:pt x="99" y="0"/>
                </a:cubicBezTo>
                <a:cubicBezTo>
                  <a:pt x="154" y="0"/>
                  <a:pt x="199" y="44"/>
                  <a:pt x="199" y="99"/>
                </a:cubicBezTo>
                <a:cubicBezTo>
                  <a:pt x="199" y="114"/>
                  <a:pt x="195" y="128"/>
                  <a:pt x="190" y="140"/>
                </a:cubicBezTo>
                <a:close/>
                <a:moveTo>
                  <a:pt x="99" y="14"/>
                </a:moveTo>
                <a:cubicBezTo>
                  <a:pt x="53" y="14"/>
                  <a:pt x="15" y="52"/>
                  <a:pt x="15" y="99"/>
                </a:cubicBezTo>
                <a:cubicBezTo>
                  <a:pt x="15" y="108"/>
                  <a:pt x="16" y="117"/>
                  <a:pt x="19" y="125"/>
                </a:cubicBezTo>
                <a:cubicBezTo>
                  <a:pt x="180" y="125"/>
                  <a:pt x="180" y="125"/>
                  <a:pt x="180" y="125"/>
                </a:cubicBezTo>
                <a:cubicBezTo>
                  <a:pt x="183" y="117"/>
                  <a:pt x="184" y="108"/>
                  <a:pt x="184" y="99"/>
                </a:cubicBezTo>
                <a:cubicBezTo>
                  <a:pt x="184" y="52"/>
                  <a:pt x="146" y="14"/>
                  <a:pt x="99" y="14"/>
                </a:cubicBezTo>
                <a:close/>
                <a:moveTo>
                  <a:pt x="155" y="93"/>
                </a:moveTo>
                <a:cubicBezTo>
                  <a:pt x="175" y="93"/>
                  <a:pt x="175" y="93"/>
                  <a:pt x="175" y="93"/>
                </a:cubicBezTo>
                <a:cubicBezTo>
                  <a:pt x="175" y="105"/>
                  <a:pt x="175" y="105"/>
                  <a:pt x="175" y="105"/>
                </a:cubicBezTo>
                <a:cubicBezTo>
                  <a:pt x="155" y="105"/>
                  <a:pt x="155" y="105"/>
                  <a:pt x="155" y="105"/>
                </a:cubicBezTo>
                <a:lnTo>
                  <a:pt x="155" y="93"/>
                </a:lnTo>
                <a:close/>
                <a:moveTo>
                  <a:pt x="142" y="67"/>
                </a:moveTo>
                <a:cubicBezTo>
                  <a:pt x="158" y="56"/>
                  <a:pt x="158" y="56"/>
                  <a:pt x="158" y="56"/>
                </a:cubicBezTo>
                <a:cubicBezTo>
                  <a:pt x="165" y="66"/>
                  <a:pt x="165" y="66"/>
                  <a:pt x="165" y="66"/>
                </a:cubicBezTo>
                <a:cubicBezTo>
                  <a:pt x="148" y="77"/>
                  <a:pt x="148" y="77"/>
                  <a:pt x="148" y="77"/>
                </a:cubicBezTo>
                <a:lnTo>
                  <a:pt x="142" y="67"/>
                </a:lnTo>
                <a:close/>
                <a:moveTo>
                  <a:pt x="91" y="94"/>
                </a:moveTo>
                <a:cubicBezTo>
                  <a:pt x="150" y="46"/>
                  <a:pt x="150" y="46"/>
                  <a:pt x="150" y="46"/>
                </a:cubicBezTo>
                <a:cubicBezTo>
                  <a:pt x="101" y="105"/>
                  <a:pt x="101" y="105"/>
                  <a:pt x="101" y="105"/>
                </a:cubicBezTo>
                <a:lnTo>
                  <a:pt x="91" y="94"/>
                </a:lnTo>
                <a:close/>
                <a:moveTo>
                  <a:pt x="119" y="47"/>
                </a:moveTo>
                <a:cubicBezTo>
                  <a:pt x="130" y="31"/>
                  <a:pt x="130" y="31"/>
                  <a:pt x="130" y="31"/>
                </a:cubicBezTo>
                <a:cubicBezTo>
                  <a:pt x="140" y="38"/>
                  <a:pt x="140" y="38"/>
                  <a:pt x="140" y="38"/>
                </a:cubicBezTo>
                <a:cubicBezTo>
                  <a:pt x="129" y="54"/>
                  <a:pt x="129" y="54"/>
                  <a:pt x="129" y="54"/>
                </a:cubicBezTo>
                <a:lnTo>
                  <a:pt x="119" y="47"/>
                </a:lnTo>
                <a:close/>
                <a:moveTo>
                  <a:pt x="91" y="25"/>
                </a:moveTo>
                <a:cubicBezTo>
                  <a:pt x="103" y="25"/>
                  <a:pt x="103" y="25"/>
                  <a:pt x="103" y="25"/>
                </a:cubicBezTo>
                <a:cubicBezTo>
                  <a:pt x="103" y="45"/>
                  <a:pt x="103" y="45"/>
                  <a:pt x="103" y="45"/>
                </a:cubicBezTo>
                <a:cubicBezTo>
                  <a:pt x="91" y="45"/>
                  <a:pt x="91" y="45"/>
                  <a:pt x="91" y="45"/>
                </a:cubicBezTo>
                <a:lnTo>
                  <a:pt x="91" y="25"/>
                </a:lnTo>
                <a:close/>
                <a:moveTo>
                  <a:pt x="102" y="81"/>
                </a:moveTo>
                <a:cubicBezTo>
                  <a:pt x="84" y="95"/>
                  <a:pt x="84" y="95"/>
                  <a:pt x="84" y="95"/>
                </a:cubicBezTo>
                <a:cubicBezTo>
                  <a:pt x="102" y="112"/>
                  <a:pt x="102" y="112"/>
                  <a:pt x="102" y="112"/>
                </a:cubicBezTo>
                <a:cubicBezTo>
                  <a:pt x="116" y="93"/>
                  <a:pt x="116" y="93"/>
                  <a:pt x="116" y="93"/>
                </a:cubicBezTo>
                <a:cubicBezTo>
                  <a:pt x="116" y="95"/>
                  <a:pt x="116" y="97"/>
                  <a:pt x="116" y="98"/>
                </a:cubicBezTo>
                <a:cubicBezTo>
                  <a:pt x="116" y="108"/>
                  <a:pt x="108" y="117"/>
                  <a:pt x="98" y="117"/>
                </a:cubicBezTo>
                <a:cubicBezTo>
                  <a:pt x="88" y="117"/>
                  <a:pt x="80" y="108"/>
                  <a:pt x="80" y="98"/>
                </a:cubicBezTo>
                <a:cubicBezTo>
                  <a:pt x="80" y="88"/>
                  <a:pt x="88" y="80"/>
                  <a:pt x="98" y="80"/>
                </a:cubicBezTo>
                <a:cubicBezTo>
                  <a:pt x="100" y="80"/>
                  <a:pt x="101" y="80"/>
                  <a:pt x="102" y="81"/>
                </a:cubicBezTo>
                <a:close/>
                <a:moveTo>
                  <a:pt x="55" y="38"/>
                </a:moveTo>
                <a:cubicBezTo>
                  <a:pt x="65" y="31"/>
                  <a:pt x="65" y="31"/>
                  <a:pt x="65" y="31"/>
                </a:cubicBezTo>
                <a:cubicBezTo>
                  <a:pt x="76" y="47"/>
                  <a:pt x="76" y="47"/>
                  <a:pt x="76" y="47"/>
                </a:cubicBezTo>
                <a:cubicBezTo>
                  <a:pt x="66" y="54"/>
                  <a:pt x="66" y="54"/>
                  <a:pt x="66" y="54"/>
                </a:cubicBezTo>
                <a:lnTo>
                  <a:pt x="55" y="38"/>
                </a:lnTo>
                <a:close/>
                <a:moveTo>
                  <a:pt x="50" y="77"/>
                </a:moveTo>
                <a:cubicBezTo>
                  <a:pt x="34" y="66"/>
                  <a:pt x="34" y="66"/>
                  <a:pt x="34" y="66"/>
                </a:cubicBezTo>
                <a:cubicBezTo>
                  <a:pt x="40" y="56"/>
                  <a:pt x="40" y="56"/>
                  <a:pt x="40" y="56"/>
                </a:cubicBezTo>
                <a:cubicBezTo>
                  <a:pt x="57" y="67"/>
                  <a:pt x="57" y="67"/>
                  <a:pt x="57" y="67"/>
                </a:cubicBezTo>
                <a:lnTo>
                  <a:pt x="50" y="77"/>
                </a:lnTo>
                <a:close/>
                <a:moveTo>
                  <a:pt x="43" y="105"/>
                </a:moveTo>
                <a:cubicBezTo>
                  <a:pt x="23" y="105"/>
                  <a:pt x="23" y="105"/>
                  <a:pt x="23" y="105"/>
                </a:cubicBezTo>
                <a:cubicBezTo>
                  <a:pt x="23" y="93"/>
                  <a:pt x="23" y="93"/>
                  <a:pt x="23" y="93"/>
                </a:cubicBezTo>
                <a:cubicBezTo>
                  <a:pt x="43" y="93"/>
                  <a:pt x="43" y="93"/>
                  <a:pt x="43" y="93"/>
                </a:cubicBezTo>
                <a:lnTo>
                  <a:pt x="43" y="105"/>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2" name="Freeform 117"/>
          <p:cNvSpPr>
            <a:spLocks noEditPoints="1"/>
          </p:cNvSpPr>
          <p:nvPr/>
        </p:nvSpPr>
        <p:spPr bwMode="auto">
          <a:xfrm>
            <a:off x="8159788" y="1658683"/>
            <a:ext cx="157820" cy="355094"/>
          </a:xfrm>
          <a:custGeom>
            <a:avLst/>
            <a:gdLst>
              <a:gd name="T0" fmla="*/ 0 w 88"/>
              <a:gd name="T1" fmla="*/ 175 h 199"/>
              <a:gd name="T2" fmla="*/ 0 w 88"/>
              <a:gd name="T3" fmla="*/ 27 h 199"/>
              <a:gd name="T4" fmla="*/ 88 w 88"/>
              <a:gd name="T5" fmla="*/ 27 h 199"/>
              <a:gd name="T6" fmla="*/ 88 w 88"/>
              <a:gd name="T7" fmla="*/ 175 h 199"/>
              <a:gd name="T8" fmla="*/ 0 w 88"/>
              <a:gd name="T9" fmla="*/ 175 h 199"/>
              <a:gd name="T10" fmla="*/ 44 w 88"/>
              <a:gd name="T11" fmla="*/ 33 h 199"/>
              <a:gd name="T12" fmla="*/ 24 w 88"/>
              <a:gd name="T13" fmla="*/ 53 h 199"/>
              <a:gd name="T14" fmla="*/ 44 w 88"/>
              <a:gd name="T15" fmla="*/ 73 h 199"/>
              <a:gd name="T16" fmla="*/ 65 w 88"/>
              <a:gd name="T17" fmla="*/ 53 h 199"/>
              <a:gd name="T18" fmla="*/ 44 w 88"/>
              <a:gd name="T19" fmla="*/ 33 h 199"/>
              <a:gd name="T20" fmla="*/ 44 w 88"/>
              <a:gd name="T21" fmla="*/ 81 h 199"/>
              <a:gd name="T22" fmla="*/ 24 w 88"/>
              <a:gd name="T23" fmla="*/ 101 h 199"/>
              <a:gd name="T24" fmla="*/ 44 w 88"/>
              <a:gd name="T25" fmla="*/ 121 h 199"/>
              <a:gd name="T26" fmla="*/ 65 w 88"/>
              <a:gd name="T27" fmla="*/ 101 h 199"/>
              <a:gd name="T28" fmla="*/ 44 w 88"/>
              <a:gd name="T29" fmla="*/ 81 h 199"/>
              <a:gd name="T30" fmla="*/ 44 w 88"/>
              <a:gd name="T31" fmla="*/ 129 h 199"/>
              <a:gd name="T32" fmla="*/ 24 w 88"/>
              <a:gd name="T33" fmla="*/ 149 h 199"/>
              <a:gd name="T34" fmla="*/ 44 w 88"/>
              <a:gd name="T35" fmla="*/ 169 h 199"/>
              <a:gd name="T36" fmla="*/ 65 w 88"/>
              <a:gd name="T37" fmla="*/ 149 h 199"/>
              <a:gd name="T38" fmla="*/ 44 w 88"/>
              <a:gd name="T39" fmla="*/ 129 h 199"/>
              <a:gd name="T40" fmla="*/ 44 w 88"/>
              <a:gd name="T41" fmla="*/ 162 h 199"/>
              <a:gd name="T42" fmla="*/ 31 w 88"/>
              <a:gd name="T43" fmla="*/ 150 h 199"/>
              <a:gd name="T44" fmla="*/ 44 w 88"/>
              <a:gd name="T45" fmla="*/ 137 h 199"/>
              <a:gd name="T46" fmla="*/ 57 w 88"/>
              <a:gd name="T47" fmla="*/ 150 h 199"/>
              <a:gd name="T48" fmla="*/ 44 w 88"/>
              <a:gd name="T49" fmla="*/ 162 h 199"/>
              <a:gd name="T50" fmla="*/ 44 w 88"/>
              <a:gd name="T51" fmla="*/ 114 h 199"/>
              <a:gd name="T52" fmla="*/ 31 w 88"/>
              <a:gd name="T53" fmla="*/ 102 h 199"/>
              <a:gd name="T54" fmla="*/ 44 w 88"/>
              <a:gd name="T55" fmla="*/ 89 h 199"/>
              <a:gd name="T56" fmla="*/ 57 w 88"/>
              <a:gd name="T57" fmla="*/ 102 h 199"/>
              <a:gd name="T58" fmla="*/ 44 w 88"/>
              <a:gd name="T59" fmla="*/ 114 h 199"/>
              <a:gd name="T60" fmla="*/ 44 w 88"/>
              <a:gd name="T61" fmla="*/ 66 h 199"/>
              <a:gd name="T62" fmla="*/ 31 w 88"/>
              <a:gd name="T63" fmla="*/ 54 h 199"/>
              <a:gd name="T64" fmla="*/ 44 w 88"/>
              <a:gd name="T65" fmla="*/ 41 h 199"/>
              <a:gd name="T66" fmla="*/ 57 w 88"/>
              <a:gd name="T67" fmla="*/ 54 h 199"/>
              <a:gd name="T68" fmla="*/ 44 w 88"/>
              <a:gd name="T69" fmla="*/ 66 h 199"/>
              <a:gd name="T70" fmla="*/ 45 w 88"/>
              <a:gd name="T71" fmla="*/ 0 h 199"/>
              <a:gd name="T72" fmla="*/ 78 w 88"/>
              <a:gd name="T73" fmla="*/ 23 h 199"/>
              <a:gd name="T74" fmla="*/ 13 w 88"/>
              <a:gd name="T75" fmla="*/ 23 h 199"/>
              <a:gd name="T76" fmla="*/ 45 w 88"/>
              <a:gd name="T77" fmla="*/ 0 h 199"/>
              <a:gd name="T78" fmla="*/ 68 w 88"/>
              <a:gd name="T79" fmla="*/ 187 h 199"/>
              <a:gd name="T80" fmla="*/ 48 w 88"/>
              <a:gd name="T81" fmla="*/ 187 h 199"/>
              <a:gd name="T82" fmla="*/ 48 w 88"/>
              <a:gd name="T83" fmla="*/ 199 h 199"/>
              <a:gd name="T84" fmla="*/ 40 w 88"/>
              <a:gd name="T85" fmla="*/ 199 h 199"/>
              <a:gd name="T86" fmla="*/ 40 w 88"/>
              <a:gd name="T87" fmla="*/ 187 h 199"/>
              <a:gd name="T88" fmla="*/ 20 w 88"/>
              <a:gd name="T89" fmla="*/ 187 h 199"/>
              <a:gd name="T90" fmla="*/ 20 w 88"/>
              <a:gd name="T91" fmla="*/ 179 h 199"/>
              <a:gd name="T92" fmla="*/ 68 w 88"/>
              <a:gd name="T93" fmla="*/ 179 h 199"/>
              <a:gd name="T94" fmla="*/ 68 w 88"/>
              <a:gd name="T95"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99">
                <a:moveTo>
                  <a:pt x="0" y="175"/>
                </a:moveTo>
                <a:cubicBezTo>
                  <a:pt x="0" y="27"/>
                  <a:pt x="0" y="27"/>
                  <a:pt x="0" y="27"/>
                </a:cubicBezTo>
                <a:cubicBezTo>
                  <a:pt x="88" y="27"/>
                  <a:pt x="88" y="27"/>
                  <a:pt x="88" y="27"/>
                </a:cubicBezTo>
                <a:cubicBezTo>
                  <a:pt x="88" y="175"/>
                  <a:pt x="88" y="175"/>
                  <a:pt x="88" y="175"/>
                </a:cubicBezTo>
                <a:lnTo>
                  <a:pt x="0" y="175"/>
                </a:lnTo>
                <a:close/>
                <a:moveTo>
                  <a:pt x="44" y="33"/>
                </a:moveTo>
                <a:cubicBezTo>
                  <a:pt x="33" y="33"/>
                  <a:pt x="24" y="42"/>
                  <a:pt x="24" y="53"/>
                </a:cubicBezTo>
                <a:cubicBezTo>
                  <a:pt x="24" y="64"/>
                  <a:pt x="33" y="73"/>
                  <a:pt x="44" y="73"/>
                </a:cubicBezTo>
                <a:cubicBezTo>
                  <a:pt x="56" y="73"/>
                  <a:pt x="65" y="64"/>
                  <a:pt x="65" y="53"/>
                </a:cubicBezTo>
                <a:cubicBezTo>
                  <a:pt x="65" y="42"/>
                  <a:pt x="56" y="33"/>
                  <a:pt x="44" y="33"/>
                </a:cubicBezTo>
                <a:close/>
                <a:moveTo>
                  <a:pt x="44" y="81"/>
                </a:moveTo>
                <a:cubicBezTo>
                  <a:pt x="33" y="81"/>
                  <a:pt x="24" y="90"/>
                  <a:pt x="24" y="101"/>
                </a:cubicBezTo>
                <a:cubicBezTo>
                  <a:pt x="24" y="112"/>
                  <a:pt x="33" y="121"/>
                  <a:pt x="44" y="121"/>
                </a:cubicBezTo>
                <a:cubicBezTo>
                  <a:pt x="56" y="121"/>
                  <a:pt x="65" y="112"/>
                  <a:pt x="65" y="101"/>
                </a:cubicBezTo>
                <a:cubicBezTo>
                  <a:pt x="65" y="90"/>
                  <a:pt x="56" y="81"/>
                  <a:pt x="44" y="81"/>
                </a:cubicBezTo>
                <a:close/>
                <a:moveTo>
                  <a:pt x="44" y="129"/>
                </a:moveTo>
                <a:cubicBezTo>
                  <a:pt x="33" y="129"/>
                  <a:pt x="24" y="138"/>
                  <a:pt x="24" y="149"/>
                </a:cubicBezTo>
                <a:cubicBezTo>
                  <a:pt x="24" y="160"/>
                  <a:pt x="33" y="169"/>
                  <a:pt x="44" y="169"/>
                </a:cubicBezTo>
                <a:cubicBezTo>
                  <a:pt x="56" y="169"/>
                  <a:pt x="65" y="160"/>
                  <a:pt x="65" y="149"/>
                </a:cubicBezTo>
                <a:cubicBezTo>
                  <a:pt x="65" y="138"/>
                  <a:pt x="56" y="129"/>
                  <a:pt x="44" y="129"/>
                </a:cubicBezTo>
                <a:close/>
                <a:moveTo>
                  <a:pt x="44" y="162"/>
                </a:moveTo>
                <a:cubicBezTo>
                  <a:pt x="37" y="162"/>
                  <a:pt x="31" y="157"/>
                  <a:pt x="31" y="150"/>
                </a:cubicBezTo>
                <a:cubicBezTo>
                  <a:pt x="31" y="143"/>
                  <a:pt x="37" y="137"/>
                  <a:pt x="44" y="137"/>
                </a:cubicBezTo>
                <a:cubicBezTo>
                  <a:pt x="51" y="137"/>
                  <a:pt x="57" y="143"/>
                  <a:pt x="57" y="150"/>
                </a:cubicBezTo>
                <a:cubicBezTo>
                  <a:pt x="57" y="157"/>
                  <a:pt x="51" y="162"/>
                  <a:pt x="44" y="162"/>
                </a:cubicBezTo>
                <a:close/>
                <a:moveTo>
                  <a:pt x="44" y="114"/>
                </a:moveTo>
                <a:cubicBezTo>
                  <a:pt x="37" y="114"/>
                  <a:pt x="31" y="109"/>
                  <a:pt x="31" y="102"/>
                </a:cubicBezTo>
                <a:cubicBezTo>
                  <a:pt x="31" y="95"/>
                  <a:pt x="37" y="89"/>
                  <a:pt x="44" y="89"/>
                </a:cubicBezTo>
                <a:cubicBezTo>
                  <a:pt x="51" y="89"/>
                  <a:pt x="57" y="95"/>
                  <a:pt x="57" y="102"/>
                </a:cubicBezTo>
                <a:cubicBezTo>
                  <a:pt x="57" y="109"/>
                  <a:pt x="51" y="114"/>
                  <a:pt x="44" y="114"/>
                </a:cubicBezTo>
                <a:close/>
                <a:moveTo>
                  <a:pt x="44" y="66"/>
                </a:moveTo>
                <a:cubicBezTo>
                  <a:pt x="37" y="66"/>
                  <a:pt x="31" y="61"/>
                  <a:pt x="31" y="54"/>
                </a:cubicBezTo>
                <a:cubicBezTo>
                  <a:pt x="31" y="47"/>
                  <a:pt x="37" y="41"/>
                  <a:pt x="44" y="41"/>
                </a:cubicBezTo>
                <a:cubicBezTo>
                  <a:pt x="51" y="41"/>
                  <a:pt x="57" y="47"/>
                  <a:pt x="57" y="54"/>
                </a:cubicBezTo>
                <a:cubicBezTo>
                  <a:pt x="57" y="61"/>
                  <a:pt x="51" y="66"/>
                  <a:pt x="44" y="66"/>
                </a:cubicBezTo>
                <a:close/>
                <a:moveTo>
                  <a:pt x="45" y="0"/>
                </a:moveTo>
                <a:cubicBezTo>
                  <a:pt x="61" y="0"/>
                  <a:pt x="73" y="9"/>
                  <a:pt x="78" y="23"/>
                </a:cubicBezTo>
                <a:cubicBezTo>
                  <a:pt x="13" y="23"/>
                  <a:pt x="13" y="23"/>
                  <a:pt x="13" y="23"/>
                </a:cubicBezTo>
                <a:cubicBezTo>
                  <a:pt x="18" y="9"/>
                  <a:pt x="30" y="0"/>
                  <a:pt x="45" y="0"/>
                </a:cubicBezTo>
                <a:close/>
                <a:moveTo>
                  <a:pt x="68" y="187"/>
                </a:moveTo>
                <a:cubicBezTo>
                  <a:pt x="48" y="187"/>
                  <a:pt x="48" y="187"/>
                  <a:pt x="48" y="187"/>
                </a:cubicBezTo>
                <a:cubicBezTo>
                  <a:pt x="48" y="199"/>
                  <a:pt x="48" y="199"/>
                  <a:pt x="48" y="199"/>
                </a:cubicBezTo>
                <a:cubicBezTo>
                  <a:pt x="40" y="199"/>
                  <a:pt x="40" y="199"/>
                  <a:pt x="40" y="199"/>
                </a:cubicBezTo>
                <a:cubicBezTo>
                  <a:pt x="40" y="187"/>
                  <a:pt x="40" y="187"/>
                  <a:pt x="40" y="187"/>
                </a:cubicBezTo>
                <a:cubicBezTo>
                  <a:pt x="20" y="187"/>
                  <a:pt x="20" y="187"/>
                  <a:pt x="20" y="187"/>
                </a:cubicBezTo>
                <a:cubicBezTo>
                  <a:pt x="20" y="179"/>
                  <a:pt x="20" y="179"/>
                  <a:pt x="20" y="179"/>
                </a:cubicBezTo>
                <a:cubicBezTo>
                  <a:pt x="68" y="179"/>
                  <a:pt x="68" y="179"/>
                  <a:pt x="68" y="179"/>
                </a:cubicBezTo>
                <a:lnTo>
                  <a:pt x="68" y="18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3" name="Freeform 142"/>
          <p:cNvSpPr>
            <a:spLocks noEditPoints="1"/>
          </p:cNvSpPr>
          <p:nvPr/>
        </p:nvSpPr>
        <p:spPr bwMode="auto">
          <a:xfrm>
            <a:off x="842581" y="1659957"/>
            <a:ext cx="257093" cy="357640"/>
          </a:xfrm>
          <a:custGeom>
            <a:avLst/>
            <a:gdLst>
              <a:gd name="T0" fmla="*/ 140 w 144"/>
              <a:gd name="T1" fmla="*/ 184 h 200"/>
              <a:gd name="T2" fmla="*/ 144 w 144"/>
              <a:gd name="T3" fmla="*/ 188 h 200"/>
              <a:gd name="T4" fmla="*/ 144 w 144"/>
              <a:gd name="T5" fmla="*/ 200 h 200"/>
              <a:gd name="T6" fmla="*/ 0 w 144"/>
              <a:gd name="T7" fmla="*/ 200 h 200"/>
              <a:gd name="T8" fmla="*/ 0 w 144"/>
              <a:gd name="T9" fmla="*/ 188 h 200"/>
              <a:gd name="T10" fmla="*/ 4 w 144"/>
              <a:gd name="T11" fmla="*/ 184 h 200"/>
              <a:gd name="T12" fmla="*/ 16 w 144"/>
              <a:gd name="T13" fmla="*/ 184 h 200"/>
              <a:gd name="T14" fmla="*/ 49 w 144"/>
              <a:gd name="T15" fmla="*/ 100 h 200"/>
              <a:gd name="T16" fmla="*/ 16 w 144"/>
              <a:gd name="T17" fmla="*/ 16 h 200"/>
              <a:gd name="T18" fmla="*/ 4 w 144"/>
              <a:gd name="T19" fmla="*/ 16 h 200"/>
              <a:gd name="T20" fmla="*/ 0 w 144"/>
              <a:gd name="T21" fmla="*/ 12 h 200"/>
              <a:gd name="T22" fmla="*/ 0 w 144"/>
              <a:gd name="T23" fmla="*/ 0 h 200"/>
              <a:gd name="T24" fmla="*/ 144 w 144"/>
              <a:gd name="T25" fmla="*/ 0 h 200"/>
              <a:gd name="T26" fmla="*/ 144 w 144"/>
              <a:gd name="T27" fmla="*/ 12 h 200"/>
              <a:gd name="T28" fmla="*/ 140 w 144"/>
              <a:gd name="T29" fmla="*/ 16 h 200"/>
              <a:gd name="T30" fmla="*/ 126 w 144"/>
              <a:gd name="T31" fmla="*/ 16 h 200"/>
              <a:gd name="T32" fmla="*/ 93 w 144"/>
              <a:gd name="T33" fmla="*/ 100 h 200"/>
              <a:gd name="T34" fmla="*/ 126 w 144"/>
              <a:gd name="T35" fmla="*/ 184 h 200"/>
              <a:gd name="T36" fmla="*/ 140 w 144"/>
              <a:gd name="T37" fmla="*/ 184 h 200"/>
              <a:gd name="T38" fmla="*/ 83 w 144"/>
              <a:gd name="T39" fmla="*/ 100 h 200"/>
              <a:gd name="T40" fmla="*/ 116 w 144"/>
              <a:gd name="T41" fmla="*/ 16 h 200"/>
              <a:gd name="T42" fmla="*/ 26 w 144"/>
              <a:gd name="T43" fmla="*/ 16 h 200"/>
              <a:gd name="T44" fmla="*/ 60 w 144"/>
              <a:gd name="T45" fmla="*/ 100 h 200"/>
              <a:gd name="T46" fmla="*/ 27 w 144"/>
              <a:gd name="T47" fmla="*/ 184 h 200"/>
              <a:gd name="T48" fmla="*/ 32 w 144"/>
              <a:gd name="T49" fmla="*/ 184 h 200"/>
              <a:gd name="T50" fmla="*/ 46 w 144"/>
              <a:gd name="T51" fmla="*/ 171 h 200"/>
              <a:gd name="T52" fmla="*/ 55 w 144"/>
              <a:gd name="T53" fmla="*/ 166 h 200"/>
              <a:gd name="T54" fmla="*/ 67 w 144"/>
              <a:gd name="T55" fmla="*/ 160 h 200"/>
              <a:gd name="T56" fmla="*/ 71 w 144"/>
              <a:gd name="T57" fmla="*/ 152 h 200"/>
              <a:gd name="T58" fmla="*/ 75 w 144"/>
              <a:gd name="T59" fmla="*/ 160 h 200"/>
              <a:gd name="T60" fmla="*/ 86 w 144"/>
              <a:gd name="T61" fmla="*/ 166 h 200"/>
              <a:gd name="T62" fmla="*/ 96 w 144"/>
              <a:gd name="T63" fmla="*/ 171 h 200"/>
              <a:gd name="T64" fmla="*/ 109 w 144"/>
              <a:gd name="T65" fmla="*/ 184 h 200"/>
              <a:gd name="T66" fmla="*/ 116 w 144"/>
              <a:gd name="T67" fmla="*/ 184 h 200"/>
              <a:gd name="T68" fmla="*/ 83 w 144"/>
              <a:gd name="T69" fmla="*/ 100 h 200"/>
              <a:gd name="T70" fmla="*/ 75 w 144"/>
              <a:gd name="T71" fmla="*/ 89 h 200"/>
              <a:gd name="T72" fmla="*/ 73 w 144"/>
              <a:gd name="T73" fmla="*/ 99 h 200"/>
              <a:gd name="T74" fmla="*/ 72 w 144"/>
              <a:gd name="T75" fmla="*/ 106 h 200"/>
              <a:gd name="T76" fmla="*/ 71 w 144"/>
              <a:gd name="T77" fmla="*/ 99 h 200"/>
              <a:gd name="T78" fmla="*/ 68 w 144"/>
              <a:gd name="T79" fmla="*/ 89 h 200"/>
              <a:gd name="T80" fmla="*/ 61 w 144"/>
              <a:gd name="T81" fmla="*/ 79 h 200"/>
              <a:gd name="T82" fmla="*/ 52 w 144"/>
              <a:gd name="T83" fmla="*/ 69 h 200"/>
              <a:gd name="T84" fmla="*/ 39 w 144"/>
              <a:gd name="T85" fmla="*/ 55 h 200"/>
              <a:gd name="T86" fmla="*/ 72 w 144"/>
              <a:gd name="T87" fmla="*/ 65 h 200"/>
              <a:gd name="T88" fmla="*/ 104 w 144"/>
              <a:gd name="T89" fmla="*/ 55 h 200"/>
              <a:gd name="T90" fmla="*/ 92 w 144"/>
              <a:gd name="T91" fmla="*/ 69 h 200"/>
              <a:gd name="T92" fmla="*/ 83 w 144"/>
              <a:gd name="T93" fmla="*/ 79 h 200"/>
              <a:gd name="T94" fmla="*/ 75 w 144"/>
              <a:gd name="T9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00">
                <a:moveTo>
                  <a:pt x="140" y="184"/>
                </a:moveTo>
                <a:cubicBezTo>
                  <a:pt x="142" y="184"/>
                  <a:pt x="144" y="186"/>
                  <a:pt x="144" y="188"/>
                </a:cubicBezTo>
                <a:cubicBezTo>
                  <a:pt x="144" y="190"/>
                  <a:pt x="144" y="200"/>
                  <a:pt x="144" y="200"/>
                </a:cubicBezTo>
                <a:cubicBezTo>
                  <a:pt x="0" y="200"/>
                  <a:pt x="0" y="200"/>
                  <a:pt x="0" y="200"/>
                </a:cubicBezTo>
                <a:cubicBezTo>
                  <a:pt x="0" y="200"/>
                  <a:pt x="0" y="190"/>
                  <a:pt x="0" y="188"/>
                </a:cubicBezTo>
                <a:cubicBezTo>
                  <a:pt x="0" y="186"/>
                  <a:pt x="2" y="184"/>
                  <a:pt x="4" y="184"/>
                </a:cubicBezTo>
                <a:cubicBezTo>
                  <a:pt x="16" y="184"/>
                  <a:pt x="16" y="184"/>
                  <a:pt x="16" y="184"/>
                </a:cubicBezTo>
                <a:cubicBezTo>
                  <a:pt x="17" y="135"/>
                  <a:pt x="49" y="120"/>
                  <a:pt x="49" y="100"/>
                </a:cubicBezTo>
                <a:cubicBezTo>
                  <a:pt x="49" y="80"/>
                  <a:pt x="16" y="79"/>
                  <a:pt x="16" y="16"/>
                </a:cubicBezTo>
                <a:cubicBezTo>
                  <a:pt x="4" y="16"/>
                  <a:pt x="4" y="16"/>
                  <a:pt x="4" y="16"/>
                </a:cubicBezTo>
                <a:cubicBezTo>
                  <a:pt x="2" y="16"/>
                  <a:pt x="0" y="14"/>
                  <a:pt x="0" y="12"/>
                </a:cubicBezTo>
                <a:cubicBezTo>
                  <a:pt x="0" y="10"/>
                  <a:pt x="0" y="0"/>
                  <a:pt x="0" y="0"/>
                </a:cubicBezTo>
                <a:cubicBezTo>
                  <a:pt x="144" y="0"/>
                  <a:pt x="144" y="0"/>
                  <a:pt x="144" y="0"/>
                </a:cubicBezTo>
                <a:cubicBezTo>
                  <a:pt x="144" y="0"/>
                  <a:pt x="144" y="10"/>
                  <a:pt x="144" y="12"/>
                </a:cubicBezTo>
                <a:cubicBezTo>
                  <a:pt x="144" y="14"/>
                  <a:pt x="142" y="16"/>
                  <a:pt x="140" y="16"/>
                </a:cubicBezTo>
                <a:cubicBezTo>
                  <a:pt x="126" y="16"/>
                  <a:pt x="126" y="16"/>
                  <a:pt x="126" y="16"/>
                </a:cubicBezTo>
                <a:cubicBezTo>
                  <a:pt x="126" y="79"/>
                  <a:pt x="93" y="80"/>
                  <a:pt x="93" y="100"/>
                </a:cubicBezTo>
                <a:cubicBezTo>
                  <a:pt x="93" y="120"/>
                  <a:pt x="125" y="135"/>
                  <a:pt x="126" y="184"/>
                </a:cubicBezTo>
                <a:lnTo>
                  <a:pt x="140" y="184"/>
                </a:lnTo>
                <a:close/>
                <a:moveTo>
                  <a:pt x="83" y="100"/>
                </a:moveTo>
                <a:cubicBezTo>
                  <a:pt x="83" y="80"/>
                  <a:pt x="115" y="79"/>
                  <a:pt x="116" y="16"/>
                </a:cubicBezTo>
                <a:cubicBezTo>
                  <a:pt x="26" y="16"/>
                  <a:pt x="26" y="16"/>
                  <a:pt x="26" y="16"/>
                </a:cubicBezTo>
                <a:cubicBezTo>
                  <a:pt x="27" y="79"/>
                  <a:pt x="60" y="80"/>
                  <a:pt x="60" y="100"/>
                </a:cubicBezTo>
                <a:cubicBezTo>
                  <a:pt x="60" y="119"/>
                  <a:pt x="27" y="134"/>
                  <a:pt x="27" y="184"/>
                </a:cubicBezTo>
                <a:cubicBezTo>
                  <a:pt x="32" y="184"/>
                  <a:pt x="32" y="184"/>
                  <a:pt x="32" y="184"/>
                </a:cubicBezTo>
                <a:cubicBezTo>
                  <a:pt x="34" y="180"/>
                  <a:pt x="38" y="175"/>
                  <a:pt x="46" y="171"/>
                </a:cubicBezTo>
                <a:cubicBezTo>
                  <a:pt x="55" y="166"/>
                  <a:pt x="55" y="166"/>
                  <a:pt x="55" y="166"/>
                </a:cubicBezTo>
                <a:cubicBezTo>
                  <a:pt x="62" y="163"/>
                  <a:pt x="65" y="161"/>
                  <a:pt x="67" y="160"/>
                </a:cubicBezTo>
                <a:cubicBezTo>
                  <a:pt x="68" y="159"/>
                  <a:pt x="69" y="156"/>
                  <a:pt x="71" y="152"/>
                </a:cubicBezTo>
                <a:cubicBezTo>
                  <a:pt x="72" y="156"/>
                  <a:pt x="74" y="159"/>
                  <a:pt x="75" y="160"/>
                </a:cubicBezTo>
                <a:cubicBezTo>
                  <a:pt x="76" y="161"/>
                  <a:pt x="80" y="163"/>
                  <a:pt x="86" y="166"/>
                </a:cubicBezTo>
                <a:cubicBezTo>
                  <a:pt x="96" y="171"/>
                  <a:pt x="96" y="171"/>
                  <a:pt x="96" y="171"/>
                </a:cubicBezTo>
                <a:cubicBezTo>
                  <a:pt x="103" y="175"/>
                  <a:pt x="108" y="180"/>
                  <a:pt x="109" y="184"/>
                </a:cubicBezTo>
                <a:cubicBezTo>
                  <a:pt x="116" y="184"/>
                  <a:pt x="116" y="184"/>
                  <a:pt x="116" y="184"/>
                </a:cubicBezTo>
                <a:cubicBezTo>
                  <a:pt x="115" y="134"/>
                  <a:pt x="83" y="119"/>
                  <a:pt x="83" y="100"/>
                </a:cubicBezTo>
                <a:close/>
                <a:moveTo>
                  <a:pt x="75" y="89"/>
                </a:moveTo>
                <a:cubicBezTo>
                  <a:pt x="74" y="91"/>
                  <a:pt x="73" y="94"/>
                  <a:pt x="73" y="99"/>
                </a:cubicBezTo>
                <a:cubicBezTo>
                  <a:pt x="73" y="100"/>
                  <a:pt x="72" y="103"/>
                  <a:pt x="72" y="106"/>
                </a:cubicBezTo>
                <a:cubicBezTo>
                  <a:pt x="71" y="103"/>
                  <a:pt x="71" y="100"/>
                  <a:pt x="71" y="99"/>
                </a:cubicBezTo>
                <a:cubicBezTo>
                  <a:pt x="70" y="94"/>
                  <a:pt x="69" y="91"/>
                  <a:pt x="68" y="89"/>
                </a:cubicBezTo>
                <a:cubicBezTo>
                  <a:pt x="68" y="87"/>
                  <a:pt x="65" y="84"/>
                  <a:pt x="61" y="79"/>
                </a:cubicBezTo>
                <a:cubicBezTo>
                  <a:pt x="52" y="69"/>
                  <a:pt x="52" y="69"/>
                  <a:pt x="52" y="69"/>
                </a:cubicBezTo>
                <a:cubicBezTo>
                  <a:pt x="45" y="63"/>
                  <a:pt x="41" y="58"/>
                  <a:pt x="39" y="55"/>
                </a:cubicBezTo>
                <a:cubicBezTo>
                  <a:pt x="50" y="62"/>
                  <a:pt x="61" y="65"/>
                  <a:pt x="72" y="65"/>
                </a:cubicBezTo>
                <a:cubicBezTo>
                  <a:pt x="82" y="65"/>
                  <a:pt x="93" y="62"/>
                  <a:pt x="104" y="55"/>
                </a:cubicBezTo>
                <a:cubicBezTo>
                  <a:pt x="102" y="58"/>
                  <a:pt x="98" y="63"/>
                  <a:pt x="92" y="69"/>
                </a:cubicBezTo>
                <a:cubicBezTo>
                  <a:pt x="83" y="79"/>
                  <a:pt x="83" y="79"/>
                  <a:pt x="83" y="79"/>
                </a:cubicBezTo>
                <a:cubicBezTo>
                  <a:pt x="78" y="84"/>
                  <a:pt x="76" y="87"/>
                  <a:pt x="75" y="8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4" name="Freeform 143"/>
          <p:cNvSpPr>
            <a:spLocks noEditPoints="1"/>
          </p:cNvSpPr>
          <p:nvPr/>
        </p:nvSpPr>
        <p:spPr bwMode="auto">
          <a:xfrm>
            <a:off x="1513048" y="1665047"/>
            <a:ext cx="353821" cy="319457"/>
          </a:xfrm>
          <a:custGeom>
            <a:avLst/>
            <a:gdLst>
              <a:gd name="T0" fmla="*/ 180 w 198"/>
              <a:gd name="T1" fmla="*/ 73 h 179"/>
              <a:gd name="T2" fmla="*/ 18 w 198"/>
              <a:gd name="T3" fmla="*/ 73 h 179"/>
              <a:gd name="T4" fmla="*/ 0 w 198"/>
              <a:gd name="T5" fmla="*/ 55 h 179"/>
              <a:gd name="T6" fmla="*/ 198 w 198"/>
              <a:gd name="T7" fmla="*/ 55 h 179"/>
              <a:gd name="T8" fmla="*/ 180 w 198"/>
              <a:gd name="T9" fmla="*/ 73 h 179"/>
              <a:gd name="T10" fmla="*/ 171 w 198"/>
              <a:gd name="T11" fmla="*/ 82 h 179"/>
              <a:gd name="T12" fmla="*/ 153 w 198"/>
              <a:gd name="T13" fmla="*/ 100 h 179"/>
              <a:gd name="T14" fmla="*/ 45 w 198"/>
              <a:gd name="T15" fmla="*/ 100 h 179"/>
              <a:gd name="T16" fmla="*/ 27 w 198"/>
              <a:gd name="T17" fmla="*/ 82 h 179"/>
              <a:gd name="T18" fmla="*/ 171 w 198"/>
              <a:gd name="T19" fmla="*/ 82 h 179"/>
              <a:gd name="T20" fmla="*/ 144 w 198"/>
              <a:gd name="T21" fmla="*/ 109 h 179"/>
              <a:gd name="T22" fmla="*/ 126 w 198"/>
              <a:gd name="T23" fmla="*/ 127 h 179"/>
              <a:gd name="T24" fmla="*/ 72 w 198"/>
              <a:gd name="T25" fmla="*/ 127 h 179"/>
              <a:gd name="T26" fmla="*/ 54 w 198"/>
              <a:gd name="T27" fmla="*/ 109 h 179"/>
              <a:gd name="T28" fmla="*/ 144 w 198"/>
              <a:gd name="T29" fmla="*/ 109 h 179"/>
              <a:gd name="T30" fmla="*/ 99 w 198"/>
              <a:gd name="T31" fmla="*/ 129 h 179"/>
              <a:gd name="T32" fmla="*/ 124 w 198"/>
              <a:gd name="T33" fmla="*/ 154 h 179"/>
              <a:gd name="T34" fmla="*/ 99 w 198"/>
              <a:gd name="T35" fmla="*/ 179 h 179"/>
              <a:gd name="T36" fmla="*/ 73 w 198"/>
              <a:gd name="T37" fmla="*/ 154 h 179"/>
              <a:gd name="T38" fmla="*/ 99 w 198"/>
              <a:gd name="T3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179">
                <a:moveTo>
                  <a:pt x="180" y="73"/>
                </a:moveTo>
                <a:cubicBezTo>
                  <a:pt x="135" y="28"/>
                  <a:pt x="63" y="28"/>
                  <a:pt x="18" y="73"/>
                </a:cubicBezTo>
                <a:cubicBezTo>
                  <a:pt x="0" y="55"/>
                  <a:pt x="0" y="55"/>
                  <a:pt x="0" y="55"/>
                </a:cubicBezTo>
                <a:cubicBezTo>
                  <a:pt x="55" y="0"/>
                  <a:pt x="143" y="0"/>
                  <a:pt x="198" y="55"/>
                </a:cubicBezTo>
                <a:lnTo>
                  <a:pt x="180" y="73"/>
                </a:lnTo>
                <a:close/>
                <a:moveTo>
                  <a:pt x="171" y="82"/>
                </a:moveTo>
                <a:cubicBezTo>
                  <a:pt x="153" y="100"/>
                  <a:pt x="153" y="100"/>
                  <a:pt x="153" y="100"/>
                </a:cubicBezTo>
                <a:cubicBezTo>
                  <a:pt x="123" y="70"/>
                  <a:pt x="75" y="70"/>
                  <a:pt x="45" y="100"/>
                </a:cubicBezTo>
                <a:cubicBezTo>
                  <a:pt x="27" y="82"/>
                  <a:pt x="27" y="82"/>
                  <a:pt x="27" y="82"/>
                </a:cubicBezTo>
                <a:cubicBezTo>
                  <a:pt x="67" y="42"/>
                  <a:pt x="131" y="42"/>
                  <a:pt x="171" y="82"/>
                </a:cubicBezTo>
                <a:close/>
                <a:moveTo>
                  <a:pt x="144" y="109"/>
                </a:moveTo>
                <a:cubicBezTo>
                  <a:pt x="126" y="127"/>
                  <a:pt x="126" y="127"/>
                  <a:pt x="126" y="127"/>
                </a:cubicBezTo>
                <a:cubicBezTo>
                  <a:pt x="111" y="112"/>
                  <a:pt x="87" y="112"/>
                  <a:pt x="72" y="127"/>
                </a:cubicBezTo>
                <a:cubicBezTo>
                  <a:pt x="54" y="109"/>
                  <a:pt x="54" y="109"/>
                  <a:pt x="54" y="109"/>
                </a:cubicBezTo>
                <a:cubicBezTo>
                  <a:pt x="79" y="84"/>
                  <a:pt x="119" y="84"/>
                  <a:pt x="144" y="109"/>
                </a:cubicBezTo>
                <a:close/>
                <a:moveTo>
                  <a:pt x="99" y="129"/>
                </a:moveTo>
                <a:cubicBezTo>
                  <a:pt x="113" y="129"/>
                  <a:pt x="124" y="140"/>
                  <a:pt x="124" y="154"/>
                </a:cubicBezTo>
                <a:cubicBezTo>
                  <a:pt x="124" y="168"/>
                  <a:pt x="113" y="179"/>
                  <a:pt x="99" y="179"/>
                </a:cubicBezTo>
                <a:cubicBezTo>
                  <a:pt x="85" y="179"/>
                  <a:pt x="73" y="168"/>
                  <a:pt x="73" y="154"/>
                </a:cubicBezTo>
                <a:cubicBezTo>
                  <a:pt x="73" y="140"/>
                  <a:pt x="85" y="129"/>
                  <a:pt x="99" y="129"/>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5" name="Freeform 144"/>
          <p:cNvSpPr>
            <a:spLocks noEditPoints="1"/>
          </p:cNvSpPr>
          <p:nvPr/>
        </p:nvSpPr>
        <p:spPr bwMode="auto">
          <a:xfrm>
            <a:off x="2233873" y="1658683"/>
            <a:ext cx="356367" cy="355094"/>
          </a:xfrm>
          <a:custGeom>
            <a:avLst/>
            <a:gdLst>
              <a:gd name="T0" fmla="*/ 200 w 200"/>
              <a:gd name="T1" fmla="*/ 99 h 199"/>
              <a:gd name="T2" fmla="*/ 100 w 200"/>
              <a:gd name="T3" fmla="*/ 0 h 199"/>
              <a:gd name="T4" fmla="*/ 0 w 200"/>
              <a:gd name="T5" fmla="*/ 99 h 199"/>
              <a:gd name="T6" fmla="*/ 100 w 200"/>
              <a:gd name="T7" fmla="*/ 199 h 199"/>
              <a:gd name="T8" fmla="*/ 112 w 200"/>
              <a:gd name="T9" fmla="*/ 199 h 199"/>
              <a:gd name="T10" fmla="*/ 125 w 200"/>
              <a:gd name="T11" fmla="*/ 187 h 199"/>
              <a:gd name="T12" fmla="*/ 112 w 200"/>
              <a:gd name="T13" fmla="*/ 174 h 199"/>
              <a:gd name="T14" fmla="*/ 100 w 200"/>
              <a:gd name="T15" fmla="*/ 174 h 199"/>
              <a:gd name="T16" fmla="*/ 25 w 200"/>
              <a:gd name="T17" fmla="*/ 99 h 199"/>
              <a:gd name="T18" fmla="*/ 100 w 200"/>
              <a:gd name="T19" fmla="*/ 25 h 199"/>
              <a:gd name="T20" fmla="*/ 176 w 200"/>
              <a:gd name="T21" fmla="*/ 99 h 199"/>
              <a:gd name="T22" fmla="*/ 176 w 200"/>
              <a:gd name="T23" fmla="*/ 137 h 199"/>
              <a:gd name="T24" fmla="*/ 162 w 200"/>
              <a:gd name="T25" fmla="*/ 149 h 199"/>
              <a:gd name="T26" fmla="*/ 148 w 200"/>
              <a:gd name="T27" fmla="*/ 137 h 199"/>
              <a:gd name="T28" fmla="*/ 148 w 200"/>
              <a:gd name="T29" fmla="*/ 99 h 199"/>
              <a:gd name="T30" fmla="*/ 100 w 200"/>
              <a:gd name="T31" fmla="*/ 49 h 199"/>
              <a:gd name="T32" fmla="*/ 50 w 200"/>
              <a:gd name="T33" fmla="*/ 99 h 199"/>
              <a:gd name="T34" fmla="*/ 100 w 200"/>
              <a:gd name="T35" fmla="*/ 149 h 199"/>
              <a:gd name="T36" fmla="*/ 125 w 200"/>
              <a:gd name="T37" fmla="*/ 142 h 199"/>
              <a:gd name="T38" fmla="*/ 162 w 200"/>
              <a:gd name="T39" fmla="*/ 174 h 199"/>
              <a:gd name="T40" fmla="*/ 200 w 200"/>
              <a:gd name="T41" fmla="*/ 137 h 199"/>
              <a:gd name="T42" fmla="*/ 200 w 200"/>
              <a:gd name="T43" fmla="*/ 99 h 199"/>
              <a:gd name="T44" fmla="*/ 100 w 200"/>
              <a:gd name="T45" fmla="*/ 124 h 199"/>
              <a:gd name="T46" fmla="*/ 75 w 200"/>
              <a:gd name="T47" fmla="*/ 99 h 199"/>
              <a:gd name="T48" fmla="*/ 100 w 200"/>
              <a:gd name="T49" fmla="*/ 74 h 199"/>
              <a:gd name="T50" fmla="*/ 125 w 200"/>
              <a:gd name="T51" fmla="*/ 99 h 199"/>
              <a:gd name="T52" fmla="*/ 100 w 200"/>
              <a:gd name="T53" fmla="*/ 12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9">
                <a:moveTo>
                  <a:pt x="200" y="99"/>
                </a:moveTo>
                <a:cubicBezTo>
                  <a:pt x="200" y="44"/>
                  <a:pt x="155" y="0"/>
                  <a:pt x="100" y="0"/>
                </a:cubicBezTo>
                <a:cubicBezTo>
                  <a:pt x="45" y="0"/>
                  <a:pt x="0" y="44"/>
                  <a:pt x="0" y="99"/>
                </a:cubicBezTo>
                <a:cubicBezTo>
                  <a:pt x="0" y="154"/>
                  <a:pt x="45" y="199"/>
                  <a:pt x="100" y="199"/>
                </a:cubicBezTo>
                <a:cubicBezTo>
                  <a:pt x="112" y="199"/>
                  <a:pt x="112" y="199"/>
                  <a:pt x="112" y="199"/>
                </a:cubicBezTo>
                <a:cubicBezTo>
                  <a:pt x="119" y="199"/>
                  <a:pt x="125" y="193"/>
                  <a:pt x="125" y="187"/>
                </a:cubicBezTo>
                <a:cubicBezTo>
                  <a:pt x="125" y="180"/>
                  <a:pt x="119" y="174"/>
                  <a:pt x="112" y="174"/>
                </a:cubicBezTo>
                <a:cubicBezTo>
                  <a:pt x="100" y="174"/>
                  <a:pt x="100" y="174"/>
                  <a:pt x="100" y="174"/>
                </a:cubicBezTo>
                <a:cubicBezTo>
                  <a:pt x="59" y="174"/>
                  <a:pt x="25" y="141"/>
                  <a:pt x="25" y="99"/>
                </a:cubicBezTo>
                <a:cubicBezTo>
                  <a:pt x="25" y="58"/>
                  <a:pt x="59" y="25"/>
                  <a:pt x="100" y="25"/>
                </a:cubicBezTo>
                <a:cubicBezTo>
                  <a:pt x="141" y="25"/>
                  <a:pt x="176" y="58"/>
                  <a:pt x="176" y="99"/>
                </a:cubicBezTo>
                <a:cubicBezTo>
                  <a:pt x="176" y="137"/>
                  <a:pt x="176" y="137"/>
                  <a:pt x="176" y="137"/>
                </a:cubicBezTo>
                <a:cubicBezTo>
                  <a:pt x="176" y="144"/>
                  <a:pt x="169" y="149"/>
                  <a:pt x="162" y="149"/>
                </a:cubicBezTo>
                <a:cubicBezTo>
                  <a:pt x="155" y="149"/>
                  <a:pt x="148" y="144"/>
                  <a:pt x="148" y="137"/>
                </a:cubicBezTo>
                <a:cubicBezTo>
                  <a:pt x="148" y="99"/>
                  <a:pt x="148" y="99"/>
                  <a:pt x="148" y="99"/>
                </a:cubicBezTo>
                <a:cubicBezTo>
                  <a:pt x="148" y="72"/>
                  <a:pt x="127" y="49"/>
                  <a:pt x="100" y="49"/>
                </a:cubicBezTo>
                <a:cubicBezTo>
                  <a:pt x="72" y="49"/>
                  <a:pt x="50" y="72"/>
                  <a:pt x="50" y="99"/>
                </a:cubicBezTo>
                <a:cubicBezTo>
                  <a:pt x="50" y="127"/>
                  <a:pt x="72" y="149"/>
                  <a:pt x="100" y="149"/>
                </a:cubicBezTo>
                <a:cubicBezTo>
                  <a:pt x="109" y="149"/>
                  <a:pt x="118" y="146"/>
                  <a:pt x="125" y="142"/>
                </a:cubicBezTo>
                <a:cubicBezTo>
                  <a:pt x="128" y="160"/>
                  <a:pt x="143" y="174"/>
                  <a:pt x="162" y="174"/>
                </a:cubicBezTo>
                <a:cubicBezTo>
                  <a:pt x="183" y="174"/>
                  <a:pt x="200" y="157"/>
                  <a:pt x="200" y="137"/>
                </a:cubicBezTo>
                <a:lnTo>
                  <a:pt x="200" y="99"/>
                </a:lnTo>
                <a:close/>
                <a:moveTo>
                  <a:pt x="100" y="124"/>
                </a:moveTo>
                <a:cubicBezTo>
                  <a:pt x="86" y="124"/>
                  <a:pt x="75" y="113"/>
                  <a:pt x="75" y="99"/>
                </a:cubicBezTo>
                <a:cubicBezTo>
                  <a:pt x="75" y="86"/>
                  <a:pt x="86" y="74"/>
                  <a:pt x="100" y="74"/>
                </a:cubicBezTo>
                <a:cubicBezTo>
                  <a:pt x="114" y="74"/>
                  <a:pt x="125" y="86"/>
                  <a:pt x="125" y="99"/>
                </a:cubicBezTo>
                <a:cubicBezTo>
                  <a:pt x="125" y="113"/>
                  <a:pt x="114" y="124"/>
                  <a:pt x="100" y="124"/>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6" name="Freeform 145"/>
          <p:cNvSpPr>
            <a:spLocks noEditPoints="1"/>
          </p:cNvSpPr>
          <p:nvPr/>
        </p:nvSpPr>
        <p:spPr bwMode="auto">
          <a:xfrm>
            <a:off x="3020083" y="1662502"/>
            <a:ext cx="240548" cy="361457"/>
          </a:xfrm>
          <a:custGeom>
            <a:avLst/>
            <a:gdLst>
              <a:gd name="T0" fmla="*/ 141 w 189"/>
              <a:gd name="T1" fmla="*/ 151 h 284"/>
              <a:gd name="T2" fmla="*/ 123 w 189"/>
              <a:gd name="T3" fmla="*/ 85 h 284"/>
              <a:gd name="T4" fmla="*/ 171 w 189"/>
              <a:gd name="T5" fmla="*/ 113 h 284"/>
              <a:gd name="T6" fmla="*/ 189 w 189"/>
              <a:gd name="T7" fmla="*/ 181 h 284"/>
              <a:gd name="T8" fmla="*/ 141 w 189"/>
              <a:gd name="T9" fmla="*/ 151 h 284"/>
              <a:gd name="T10" fmla="*/ 47 w 189"/>
              <a:gd name="T11" fmla="*/ 56 h 284"/>
              <a:gd name="T12" fmla="*/ 28 w 189"/>
              <a:gd name="T13" fmla="*/ 0 h 284"/>
              <a:gd name="T14" fmla="*/ 123 w 189"/>
              <a:gd name="T15" fmla="*/ 0 h 284"/>
              <a:gd name="T16" fmla="*/ 103 w 189"/>
              <a:gd name="T17" fmla="*/ 56 h 284"/>
              <a:gd name="T18" fmla="*/ 47 w 189"/>
              <a:gd name="T19" fmla="*/ 56 h 284"/>
              <a:gd name="T20" fmla="*/ 103 w 189"/>
              <a:gd name="T21" fmla="*/ 67 h 284"/>
              <a:gd name="T22" fmla="*/ 137 w 189"/>
              <a:gd name="T23" fmla="*/ 174 h 284"/>
              <a:gd name="T24" fmla="*/ 138 w 189"/>
              <a:gd name="T25" fmla="*/ 174 h 284"/>
              <a:gd name="T26" fmla="*/ 137 w 189"/>
              <a:gd name="T27" fmla="*/ 175 h 284"/>
              <a:gd name="T28" fmla="*/ 151 w 189"/>
              <a:gd name="T29" fmla="*/ 218 h 284"/>
              <a:gd name="T30" fmla="*/ 75 w 189"/>
              <a:gd name="T31" fmla="*/ 284 h 284"/>
              <a:gd name="T32" fmla="*/ 0 w 189"/>
              <a:gd name="T33" fmla="*/ 218 h 284"/>
              <a:gd name="T34" fmla="*/ 47 w 189"/>
              <a:gd name="T35" fmla="*/ 67 h 284"/>
              <a:gd name="T36" fmla="*/ 103 w 189"/>
              <a:gd name="T37" fmla="*/ 67 h 284"/>
              <a:gd name="T38" fmla="*/ 85 w 189"/>
              <a:gd name="T39" fmla="*/ 85 h 284"/>
              <a:gd name="T40" fmla="*/ 66 w 189"/>
              <a:gd name="T41" fmla="*/ 85 h 284"/>
              <a:gd name="T42" fmla="*/ 54 w 189"/>
              <a:gd name="T43" fmla="*/ 124 h 284"/>
              <a:gd name="T44" fmla="*/ 87 w 189"/>
              <a:gd name="T45" fmla="*/ 92 h 284"/>
              <a:gd name="T46" fmla="*/ 85 w 189"/>
              <a:gd name="T47" fmla="*/ 85 h 284"/>
              <a:gd name="T48" fmla="*/ 75 w 189"/>
              <a:gd name="T49" fmla="*/ 256 h 284"/>
              <a:gd name="T50" fmla="*/ 123 w 189"/>
              <a:gd name="T51" fmla="*/ 209 h 284"/>
              <a:gd name="T52" fmla="*/ 119 w 189"/>
              <a:gd name="T53" fmla="*/ 193 h 284"/>
              <a:gd name="T54" fmla="*/ 66 w 189"/>
              <a:gd name="T55" fmla="*/ 246 h 284"/>
              <a:gd name="T56" fmla="*/ 75 w 189"/>
              <a:gd name="T57" fmla="*/ 256 h 284"/>
              <a:gd name="T58" fmla="*/ 50 w 189"/>
              <a:gd name="T59" fmla="*/ 230 h 284"/>
              <a:gd name="T60" fmla="*/ 110 w 189"/>
              <a:gd name="T61" fmla="*/ 169 h 284"/>
              <a:gd name="T62" fmla="*/ 105 w 189"/>
              <a:gd name="T63" fmla="*/ 151 h 284"/>
              <a:gd name="T64" fmla="*/ 39 w 189"/>
              <a:gd name="T65" fmla="*/ 218 h 284"/>
              <a:gd name="T66" fmla="*/ 50 w 189"/>
              <a:gd name="T67" fmla="*/ 230 h 284"/>
              <a:gd name="T68" fmla="*/ 32 w 189"/>
              <a:gd name="T69" fmla="*/ 197 h 284"/>
              <a:gd name="T70" fmla="*/ 99 w 189"/>
              <a:gd name="T71" fmla="*/ 130 h 284"/>
              <a:gd name="T72" fmla="*/ 94 w 189"/>
              <a:gd name="T73" fmla="*/ 112 h 284"/>
              <a:gd name="T74" fmla="*/ 42 w 189"/>
              <a:gd name="T75" fmla="*/ 164 h 284"/>
              <a:gd name="T76" fmla="*/ 32 w 189"/>
              <a:gd name="T77" fmla="*/ 19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284">
                <a:moveTo>
                  <a:pt x="141" y="151"/>
                </a:moveTo>
                <a:lnTo>
                  <a:pt x="123" y="85"/>
                </a:lnTo>
                <a:lnTo>
                  <a:pt x="171" y="113"/>
                </a:lnTo>
                <a:lnTo>
                  <a:pt x="189" y="181"/>
                </a:lnTo>
                <a:lnTo>
                  <a:pt x="141" y="151"/>
                </a:lnTo>
                <a:close/>
                <a:moveTo>
                  <a:pt x="47" y="56"/>
                </a:moveTo>
                <a:lnTo>
                  <a:pt x="28" y="0"/>
                </a:lnTo>
                <a:lnTo>
                  <a:pt x="123" y="0"/>
                </a:lnTo>
                <a:lnTo>
                  <a:pt x="103" y="56"/>
                </a:lnTo>
                <a:lnTo>
                  <a:pt x="47" y="56"/>
                </a:lnTo>
                <a:close/>
                <a:moveTo>
                  <a:pt x="103" y="67"/>
                </a:moveTo>
                <a:lnTo>
                  <a:pt x="137" y="174"/>
                </a:lnTo>
                <a:lnTo>
                  <a:pt x="138" y="174"/>
                </a:lnTo>
                <a:lnTo>
                  <a:pt x="137" y="175"/>
                </a:lnTo>
                <a:lnTo>
                  <a:pt x="151" y="218"/>
                </a:lnTo>
                <a:lnTo>
                  <a:pt x="75" y="284"/>
                </a:lnTo>
                <a:lnTo>
                  <a:pt x="0" y="218"/>
                </a:lnTo>
                <a:lnTo>
                  <a:pt x="47" y="67"/>
                </a:lnTo>
                <a:lnTo>
                  <a:pt x="103" y="67"/>
                </a:lnTo>
                <a:close/>
                <a:moveTo>
                  <a:pt x="85" y="85"/>
                </a:moveTo>
                <a:lnTo>
                  <a:pt x="66" y="85"/>
                </a:lnTo>
                <a:lnTo>
                  <a:pt x="54" y="124"/>
                </a:lnTo>
                <a:lnTo>
                  <a:pt x="87" y="92"/>
                </a:lnTo>
                <a:lnTo>
                  <a:pt x="85" y="85"/>
                </a:lnTo>
                <a:close/>
                <a:moveTo>
                  <a:pt x="75" y="256"/>
                </a:moveTo>
                <a:lnTo>
                  <a:pt x="123" y="209"/>
                </a:lnTo>
                <a:lnTo>
                  <a:pt x="119" y="193"/>
                </a:lnTo>
                <a:lnTo>
                  <a:pt x="66" y="246"/>
                </a:lnTo>
                <a:lnTo>
                  <a:pt x="75" y="256"/>
                </a:lnTo>
                <a:close/>
                <a:moveTo>
                  <a:pt x="50" y="230"/>
                </a:moveTo>
                <a:lnTo>
                  <a:pt x="110" y="169"/>
                </a:lnTo>
                <a:lnTo>
                  <a:pt x="105" y="151"/>
                </a:lnTo>
                <a:lnTo>
                  <a:pt x="39" y="218"/>
                </a:lnTo>
                <a:lnTo>
                  <a:pt x="50" y="230"/>
                </a:lnTo>
                <a:close/>
                <a:moveTo>
                  <a:pt x="32" y="197"/>
                </a:moveTo>
                <a:lnTo>
                  <a:pt x="99" y="130"/>
                </a:lnTo>
                <a:lnTo>
                  <a:pt x="94" y="112"/>
                </a:lnTo>
                <a:lnTo>
                  <a:pt x="42" y="164"/>
                </a:lnTo>
                <a:lnTo>
                  <a:pt x="32" y="197"/>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7" name="Freeform 38"/>
          <p:cNvSpPr>
            <a:spLocks noEditPoints="1"/>
          </p:cNvSpPr>
          <p:nvPr/>
        </p:nvSpPr>
        <p:spPr bwMode="auto">
          <a:xfrm>
            <a:off x="8833751" y="1725150"/>
            <a:ext cx="252169" cy="330973"/>
          </a:xfrm>
          <a:custGeom>
            <a:avLst/>
            <a:gdLst>
              <a:gd name="T0" fmla="*/ 59 w 61"/>
              <a:gd name="T1" fmla="*/ 41 h 79"/>
              <a:gd name="T2" fmla="*/ 46 w 61"/>
              <a:gd name="T3" fmla="*/ 36 h 79"/>
              <a:gd name="T4" fmla="*/ 46 w 61"/>
              <a:gd name="T5" fmla="*/ 26 h 79"/>
              <a:gd name="T6" fmla="*/ 59 w 61"/>
              <a:gd name="T7" fmla="*/ 20 h 79"/>
              <a:gd name="T8" fmla="*/ 61 w 61"/>
              <a:gd name="T9" fmla="*/ 23 h 79"/>
              <a:gd name="T10" fmla="*/ 61 w 61"/>
              <a:gd name="T11" fmla="*/ 38 h 79"/>
              <a:gd name="T12" fmla="*/ 59 w 61"/>
              <a:gd name="T13" fmla="*/ 41 h 79"/>
              <a:gd name="T14" fmla="*/ 35 w 61"/>
              <a:gd name="T15" fmla="*/ 23 h 79"/>
              <a:gd name="T16" fmla="*/ 23 w 61"/>
              <a:gd name="T17" fmla="*/ 11 h 79"/>
              <a:gd name="T18" fmla="*/ 35 w 61"/>
              <a:gd name="T19" fmla="*/ 0 h 79"/>
              <a:gd name="T20" fmla="*/ 46 w 61"/>
              <a:gd name="T21" fmla="*/ 11 h 79"/>
              <a:gd name="T22" fmla="*/ 35 w 61"/>
              <a:gd name="T23" fmla="*/ 23 h 79"/>
              <a:gd name="T24" fmla="*/ 12 w 61"/>
              <a:gd name="T25" fmla="*/ 23 h 79"/>
              <a:gd name="T26" fmla="*/ 0 w 61"/>
              <a:gd name="T27" fmla="*/ 11 h 79"/>
              <a:gd name="T28" fmla="*/ 12 w 61"/>
              <a:gd name="T29" fmla="*/ 0 h 79"/>
              <a:gd name="T30" fmla="*/ 23 w 61"/>
              <a:gd name="T31" fmla="*/ 11 h 79"/>
              <a:gd name="T32" fmla="*/ 12 w 61"/>
              <a:gd name="T33" fmla="*/ 23 h 79"/>
              <a:gd name="T34" fmla="*/ 44 w 61"/>
              <a:gd name="T35" fmla="*/ 23 h 79"/>
              <a:gd name="T36" fmla="*/ 44 w 61"/>
              <a:gd name="T37" fmla="*/ 46 h 79"/>
              <a:gd name="T38" fmla="*/ 29 w 61"/>
              <a:gd name="T39" fmla="*/ 46 h 79"/>
              <a:gd name="T40" fmla="*/ 27 w 61"/>
              <a:gd name="T41" fmla="*/ 51 h 79"/>
              <a:gd name="T42" fmla="*/ 28 w 61"/>
              <a:gd name="T43" fmla="*/ 51 h 79"/>
              <a:gd name="T44" fmla="*/ 38 w 61"/>
              <a:gd name="T45" fmla="*/ 74 h 79"/>
              <a:gd name="T46" fmla="*/ 36 w 61"/>
              <a:gd name="T47" fmla="*/ 74 h 79"/>
              <a:gd name="T48" fmla="*/ 33 w 61"/>
              <a:gd name="T49" fmla="*/ 66 h 79"/>
              <a:gd name="T50" fmla="*/ 26 w 61"/>
              <a:gd name="T51" fmla="*/ 66 h 79"/>
              <a:gd name="T52" fmla="*/ 26 w 61"/>
              <a:gd name="T53" fmla="*/ 79 h 79"/>
              <a:gd name="T54" fmla="*/ 23 w 61"/>
              <a:gd name="T55" fmla="*/ 79 h 79"/>
              <a:gd name="T56" fmla="*/ 23 w 61"/>
              <a:gd name="T57" fmla="*/ 66 h 79"/>
              <a:gd name="T58" fmla="*/ 16 w 61"/>
              <a:gd name="T59" fmla="*/ 66 h 79"/>
              <a:gd name="T60" fmla="*/ 13 w 61"/>
              <a:gd name="T61" fmla="*/ 74 h 79"/>
              <a:gd name="T62" fmla="*/ 10 w 61"/>
              <a:gd name="T63" fmla="*/ 74 h 79"/>
              <a:gd name="T64" fmla="*/ 21 w 61"/>
              <a:gd name="T65" fmla="*/ 51 h 79"/>
              <a:gd name="T66" fmla="*/ 22 w 61"/>
              <a:gd name="T67" fmla="*/ 51 h 79"/>
              <a:gd name="T68" fmla="*/ 19 w 61"/>
              <a:gd name="T69" fmla="*/ 46 h 79"/>
              <a:gd name="T70" fmla="*/ 3 w 61"/>
              <a:gd name="T71" fmla="*/ 46 h 79"/>
              <a:gd name="T72" fmla="*/ 3 w 61"/>
              <a:gd name="T73" fmla="*/ 23 h 79"/>
              <a:gd name="T74" fmla="*/ 12 w 61"/>
              <a:gd name="T75" fmla="*/ 23 h 79"/>
              <a:gd name="T76" fmla="*/ 35 w 61"/>
              <a:gd name="T77" fmla="*/ 23 h 79"/>
              <a:gd name="T78" fmla="*/ 44 w 61"/>
              <a:gd name="T79" fmla="*/ 23 h 79"/>
              <a:gd name="T80" fmla="*/ 23 w 61"/>
              <a:gd name="T81" fmla="*/ 52 h 79"/>
              <a:gd name="T82" fmla="*/ 23 w 61"/>
              <a:gd name="T83" fmla="*/ 52 h 79"/>
              <a:gd name="T84" fmla="*/ 17 w 61"/>
              <a:gd name="T85" fmla="*/ 64 h 79"/>
              <a:gd name="T86" fmla="*/ 23 w 61"/>
              <a:gd name="T87" fmla="*/ 64 h 79"/>
              <a:gd name="T88" fmla="*/ 23 w 61"/>
              <a:gd name="T89" fmla="*/ 52 h 79"/>
              <a:gd name="T90" fmla="*/ 26 w 61"/>
              <a:gd name="T91" fmla="*/ 52 h 79"/>
              <a:gd name="T92" fmla="*/ 26 w 61"/>
              <a:gd name="T93" fmla="*/ 64 h 79"/>
              <a:gd name="T94" fmla="*/ 31 w 61"/>
              <a:gd name="T95" fmla="*/ 64 h 79"/>
              <a:gd name="T96" fmla="*/ 26 w 61"/>
              <a:gd name="T97" fmla="*/ 51 h 79"/>
              <a:gd name="T98" fmla="*/ 26 w 61"/>
              <a:gd name="T99" fmla="*/ 5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9">
                <a:moveTo>
                  <a:pt x="59" y="41"/>
                </a:moveTo>
                <a:cubicBezTo>
                  <a:pt x="46" y="36"/>
                  <a:pt x="46" y="36"/>
                  <a:pt x="46" y="36"/>
                </a:cubicBezTo>
                <a:cubicBezTo>
                  <a:pt x="46" y="26"/>
                  <a:pt x="46" y="26"/>
                  <a:pt x="46" y="26"/>
                </a:cubicBezTo>
                <a:cubicBezTo>
                  <a:pt x="59" y="20"/>
                  <a:pt x="59" y="20"/>
                  <a:pt x="59" y="20"/>
                </a:cubicBezTo>
                <a:cubicBezTo>
                  <a:pt x="60" y="20"/>
                  <a:pt x="61" y="22"/>
                  <a:pt x="61" y="23"/>
                </a:cubicBezTo>
                <a:cubicBezTo>
                  <a:pt x="61" y="38"/>
                  <a:pt x="61" y="38"/>
                  <a:pt x="61" y="38"/>
                </a:cubicBezTo>
                <a:cubicBezTo>
                  <a:pt x="61" y="40"/>
                  <a:pt x="60" y="41"/>
                  <a:pt x="59" y="41"/>
                </a:cubicBezTo>
                <a:close/>
                <a:moveTo>
                  <a:pt x="35" y="23"/>
                </a:moveTo>
                <a:cubicBezTo>
                  <a:pt x="28" y="23"/>
                  <a:pt x="23" y="18"/>
                  <a:pt x="23" y="11"/>
                </a:cubicBezTo>
                <a:cubicBezTo>
                  <a:pt x="23" y="5"/>
                  <a:pt x="28" y="0"/>
                  <a:pt x="35" y="0"/>
                </a:cubicBezTo>
                <a:cubicBezTo>
                  <a:pt x="41" y="0"/>
                  <a:pt x="46" y="5"/>
                  <a:pt x="46" y="11"/>
                </a:cubicBezTo>
                <a:cubicBezTo>
                  <a:pt x="46" y="18"/>
                  <a:pt x="41" y="23"/>
                  <a:pt x="35" y="23"/>
                </a:cubicBezTo>
                <a:close/>
                <a:moveTo>
                  <a:pt x="12" y="23"/>
                </a:moveTo>
                <a:cubicBezTo>
                  <a:pt x="5" y="23"/>
                  <a:pt x="0" y="18"/>
                  <a:pt x="0" y="11"/>
                </a:cubicBezTo>
                <a:cubicBezTo>
                  <a:pt x="0" y="5"/>
                  <a:pt x="5" y="0"/>
                  <a:pt x="12" y="0"/>
                </a:cubicBezTo>
                <a:cubicBezTo>
                  <a:pt x="18" y="0"/>
                  <a:pt x="23" y="5"/>
                  <a:pt x="23" y="11"/>
                </a:cubicBezTo>
                <a:cubicBezTo>
                  <a:pt x="23" y="18"/>
                  <a:pt x="18" y="23"/>
                  <a:pt x="12" y="23"/>
                </a:cubicBezTo>
                <a:close/>
                <a:moveTo>
                  <a:pt x="44" y="23"/>
                </a:moveTo>
                <a:cubicBezTo>
                  <a:pt x="44" y="46"/>
                  <a:pt x="44" y="46"/>
                  <a:pt x="44" y="46"/>
                </a:cubicBezTo>
                <a:cubicBezTo>
                  <a:pt x="29" y="46"/>
                  <a:pt x="29" y="46"/>
                  <a:pt x="29" y="46"/>
                </a:cubicBezTo>
                <a:cubicBezTo>
                  <a:pt x="29" y="48"/>
                  <a:pt x="28" y="50"/>
                  <a:pt x="27" y="51"/>
                </a:cubicBezTo>
                <a:cubicBezTo>
                  <a:pt x="28" y="51"/>
                  <a:pt x="28" y="51"/>
                  <a:pt x="28" y="51"/>
                </a:cubicBezTo>
                <a:cubicBezTo>
                  <a:pt x="38" y="74"/>
                  <a:pt x="38" y="74"/>
                  <a:pt x="38" y="74"/>
                </a:cubicBezTo>
                <a:cubicBezTo>
                  <a:pt x="36" y="74"/>
                  <a:pt x="36" y="74"/>
                  <a:pt x="36" y="74"/>
                </a:cubicBezTo>
                <a:cubicBezTo>
                  <a:pt x="33" y="66"/>
                  <a:pt x="33" y="66"/>
                  <a:pt x="33" y="66"/>
                </a:cubicBezTo>
                <a:cubicBezTo>
                  <a:pt x="26" y="66"/>
                  <a:pt x="26" y="66"/>
                  <a:pt x="26" y="66"/>
                </a:cubicBezTo>
                <a:cubicBezTo>
                  <a:pt x="26" y="79"/>
                  <a:pt x="26" y="79"/>
                  <a:pt x="26" y="79"/>
                </a:cubicBezTo>
                <a:cubicBezTo>
                  <a:pt x="23" y="79"/>
                  <a:pt x="23" y="79"/>
                  <a:pt x="23" y="79"/>
                </a:cubicBezTo>
                <a:cubicBezTo>
                  <a:pt x="23" y="66"/>
                  <a:pt x="23" y="66"/>
                  <a:pt x="23" y="66"/>
                </a:cubicBezTo>
                <a:cubicBezTo>
                  <a:pt x="16" y="66"/>
                  <a:pt x="16" y="66"/>
                  <a:pt x="16" y="66"/>
                </a:cubicBezTo>
                <a:cubicBezTo>
                  <a:pt x="13" y="74"/>
                  <a:pt x="13" y="74"/>
                  <a:pt x="13" y="74"/>
                </a:cubicBezTo>
                <a:cubicBezTo>
                  <a:pt x="10" y="74"/>
                  <a:pt x="10" y="74"/>
                  <a:pt x="10" y="74"/>
                </a:cubicBezTo>
                <a:cubicBezTo>
                  <a:pt x="21" y="51"/>
                  <a:pt x="21" y="51"/>
                  <a:pt x="21" y="51"/>
                </a:cubicBezTo>
                <a:cubicBezTo>
                  <a:pt x="22" y="51"/>
                  <a:pt x="22" y="51"/>
                  <a:pt x="22" y="51"/>
                </a:cubicBezTo>
                <a:cubicBezTo>
                  <a:pt x="20" y="50"/>
                  <a:pt x="19" y="48"/>
                  <a:pt x="19" y="46"/>
                </a:cubicBezTo>
                <a:cubicBezTo>
                  <a:pt x="3" y="46"/>
                  <a:pt x="3" y="46"/>
                  <a:pt x="3" y="46"/>
                </a:cubicBezTo>
                <a:cubicBezTo>
                  <a:pt x="3" y="23"/>
                  <a:pt x="3" y="23"/>
                  <a:pt x="3" y="23"/>
                </a:cubicBezTo>
                <a:cubicBezTo>
                  <a:pt x="12" y="23"/>
                  <a:pt x="12" y="23"/>
                  <a:pt x="12" y="23"/>
                </a:cubicBezTo>
                <a:cubicBezTo>
                  <a:pt x="35" y="23"/>
                  <a:pt x="35" y="23"/>
                  <a:pt x="35" y="23"/>
                </a:cubicBezTo>
                <a:lnTo>
                  <a:pt x="44" y="23"/>
                </a:lnTo>
                <a:close/>
                <a:moveTo>
                  <a:pt x="23" y="52"/>
                </a:moveTo>
                <a:cubicBezTo>
                  <a:pt x="23" y="52"/>
                  <a:pt x="23" y="52"/>
                  <a:pt x="23" y="52"/>
                </a:cubicBezTo>
                <a:cubicBezTo>
                  <a:pt x="17" y="64"/>
                  <a:pt x="17" y="64"/>
                  <a:pt x="17" y="64"/>
                </a:cubicBezTo>
                <a:cubicBezTo>
                  <a:pt x="23" y="64"/>
                  <a:pt x="23" y="64"/>
                  <a:pt x="23" y="64"/>
                </a:cubicBezTo>
                <a:lnTo>
                  <a:pt x="23" y="52"/>
                </a:lnTo>
                <a:close/>
                <a:moveTo>
                  <a:pt x="26" y="52"/>
                </a:moveTo>
                <a:cubicBezTo>
                  <a:pt x="26" y="64"/>
                  <a:pt x="26" y="64"/>
                  <a:pt x="26" y="64"/>
                </a:cubicBezTo>
                <a:cubicBezTo>
                  <a:pt x="31" y="64"/>
                  <a:pt x="31" y="64"/>
                  <a:pt x="31" y="64"/>
                </a:cubicBezTo>
                <a:cubicBezTo>
                  <a:pt x="26" y="51"/>
                  <a:pt x="26" y="51"/>
                  <a:pt x="26" y="51"/>
                </a:cubicBezTo>
                <a:cubicBezTo>
                  <a:pt x="26" y="52"/>
                  <a:pt x="26" y="52"/>
                  <a:pt x="26" y="52"/>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8" name="Freeform 49"/>
          <p:cNvSpPr>
            <a:spLocks noEditPoints="1"/>
          </p:cNvSpPr>
          <p:nvPr/>
        </p:nvSpPr>
        <p:spPr bwMode="auto">
          <a:xfrm>
            <a:off x="9490708" y="1768803"/>
            <a:ext cx="383205" cy="220297"/>
          </a:xfrm>
          <a:custGeom>
            <a:avLst/>
            <a:gdLst>
              <a:gd name="T0" fmla="*/ 66 w 86"/>
              <a:gd name="T1" fmla="*/ 28 h 50"/>
              <a:gd name="T2" fmla="*/ 44 w 86"/>
              <a:gd name="T3" fmla="*/ 18 h 50"/>
              <a:gd name="T4" fmla="*/ 19 w 86"/>
              <a:gd name="T5" fmla="*/ 28 h 50"/>
              <a:gd name="T6" fmla="*/ 12 w 86"/>
              <a:gd name="T7" fmla="*/ 25 h 50"/>
              <a:gd name="T8" fmla="*/ 12 w 86"/>
              <a:gd name="T9" fmla="*/ 34 h 50"/>
              <a:gd name="T10" fmla="*/ 14 w 86"/>
              <a:gd name="T11" fmla="*/ 36 h 50"/>
              <a:gd name="T12" fmla="*/ 12 w 86"/>
              <a:gd name="T13" fmla="*/ 39 h 50"/>
              <a:gd name="T14" fmla="*/ 14 w 86"/>
              <a:gd name="T15" fmla="*/ 45 h 50"/>
              <a:gd name="T16" fmla="*/ 8 w 86"/>
              <a:gd name="T17" fmla="*/ 45 h 50"/>
              <a:gd name="T18" fmla="*/ 10 w 86"/>
              <a:gd name="T19" fmla="*/ 39 h 50"/>
              <a:gd name="T20" fmla="*/ 8 w 86"/>
              <a:gd name="T21" fmla="*/ 36 h 50"/>
              <a:gd name="T22" fmla="*/ 10 w 86"/>
              <a:gd name="T23" fmla="*/ 34 h 50"/>
              <a:gd name="T24" fmla="*/ 10 w 86"/>
              <a:gd name="T25" fmla="*/ 24 h 50"/>
              <a:gd name="T26" fmla="*/ 0 w 86"/>
              <a:gd name="T27" fmla="*/ 20 h 50"/>
              <a:gd name="T28" fmla="*/ 45 w 86"/>
              <a:gd name="T29" fmla="*/ 0 h 50"/>
              <a:gd name="T30" fmla="*/ 86 w 86"/>
              <a:gd name="T31" fmla="*/ 20 h 50"/>
              <a:gd name="T32" fmla="*/ 66 w 86"/>
              <a:gd name="T33" fmla="*/ 28 h 50"/>
              <a:gd name="T34" fmla="*/ 44 w 86"/>
              <a:gd name="T35" fmla="*/ 23 h 50"/>
              <a:gd name="T36" fmla="*/ 63 w 86"/>
              <a:gd name="T37" fmla="*/ 30 h 50"/>
              <a:gd name="T38" fmla="*/ 63 w 86"/>
              <a:gd name="T39" fmla="*/ 44 h 50"/>
              <a:gd name="T40" fmla="*/ 42 w 86"/>
              <a:gd name="T41" fmla="*/ 50 h 50"/>
              <a:gd name="T42" fmla="*/ 24 w 86"/>
              <a:gd name="T43" fmla="*/ 44 h 50"/>
              <a:gd name="T44" fmla="*/ 24 w 86"/>
              <a:gd name="T45" fmla="*/ 30 h 50"/>
              <a:gd name="T46" fmla="*/ 44 w 86"/>
              <a:gd name="T47" fmla="*/ 23 h 50"/>
              <a:gd name="T48" fmla="*/ 43 w 86"/>
              <a:gd name="T49" fmla="*/ 47 h 50"/>
              <a:gd name="T50" fmla="*/ 60 w 86"/>
              <a:gd name="T51" fmla="*/ 43 h 50"/>
              <a:gd name="T52" fmla="*/ 43 w 86"/>
              <a:gd name="T53" fmla="*/ 38 h 50"/>
              <a:gd name="T54" fmla="*/ 27 w 86"/>
              <a:gd name="T55" fmla="*/ 43 h 50"/>
              <a:gd name="T56" fmla="*/ 43 w 86"/>
              <a:gd name="T5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50">
                <a:moveTo>
                  <a:pt x="66" y="28"/>
                </a:moveTo>
                <a:cubicBezTo>
                  <a:pt x="66" y="28"/>
                  <a:pt x="57" y="18"/>
                  <a:pt x="44" y="18"/>
                </a:cubicBezTo>
                <a:cubicBezTo>
                  <a:pt x="31" y="18"/>
                  <a:pt x="19" y="28"/>
                  <a:pt x="19" y="28"/>
                </a:cubicBezTo>
                <a:cubicBezTo>
                  <a:pt x="12" y="25"/>
                  <a:pt x="12" y="25"/>
                  <a:pt x="12" y="25"/>
                </a:cubicBezTo>
                <a:cubicBezTo>
                  <a:pt x="12" y="34"/>
                  <a:pt x="12" y="34"/>
                  <a:pt x="12" y="34"/>
                </a:cubicBezTo>
                <a:cubicBezTo>
                  <a:pt x="13" y="34"/>
                  <a:pt x="14" y="35"/>
                  <a:pt x="14" y="36"/>
                </a:cubicBezTo>
                <a:cubicBezTo>
                  <a:pt x="14" y="37"/>
                  <a:pt x="13" y="38"/>
                  <a:pt x="12" y="39"/>
                </a:cubicBezTo>
                <a:cubicBezTo>
                  <a:pt x="14" y="45"/>
                  <a:pt x="14" y="45"/>
                  <a:pt x="14" y="45"/>
                </a:cubicBezTo>
                <a:cubicBezTo>
                  <a:pt x="8" y="45"/>
                  <a:pt x="8" y="45"/>
                  <a:pt x="8" y="45"/>
                </a:cubicBezTo>
                <a:cubicBezTo>
                  <a:pt x="10" y="39"/>
                  <a:pt x="10" y="39"/>
                  <a:pt x="10" y="39"/>
                </a:cubicBezTo>
                <a:cubicBezTo>
                  <a:pt x="9" y="38"/>
                  <a:pt x="8" y="37"/>
                  <a:pt x="8" y="36"/>
                </a:cubicBezTo>
                <a:cubicBezTo>
                  <a:pt x="8" y="35"/>
                  <a:pt x="9" y="34"/>
                  <a:pt x="10" y="34"/>
                </a:cubicBezTo>
                <a:cubicBezTo>
                  <a:pt x="10" y="24"/>
                  <a:pt x="10" y="24"/>
                  <a:pt x="10" y="24"/>
                </a:cubicBezTo>
                <a:cubicBezTo>
                  <a:pt x="0" y="20"/>
                  <a:pt x="0" y="20"/>
                  <a:pt x="0" y="20"/>
                </a:cubicBezTo>
                <a:cubicBezTo>
                  <a:pt x="45" y="0"/>
                  <a:pt x="45" y="0"/>
                  <a:pt x="45" y="0"/>
                </a:cubicBezTo>
                <a:cubicBezTo>
                  <a:pt x="86" y="20"/>
                  <a:pt x="86" y="20"/>
                  <a:pt x="86" y="20"/>
                </a:cubicBezTo>
                <a:lnTo>
                  <a:pt x="66" y="28"/>
                </a:lnTo>
                <a:close/>
                <a:moveTo>
                  <a:pt x="44" y="23"/>
                </a:moveTo>
                <a:cubicBezTo>
                  <a:pt x="57" y="23"/>
                  <a:pt x="63" y="30"/>
                  <a:pt x="63" y="30"/>
                </a:cubicBezTo>
                <a:cubicBezTo>
                  <a:pt x="63" y="44"/>
                  <a:pt x="63" y="44"/>
                  <a:pt x="63" y="44"/>
                </a:cubicBezTo>
                <a:cubicBezTo>
                  <a:pt x="63" y="44"/>
                  <a:pt x="56" y="50"/>
                  <a:pt x="42" y="50"/>
                </a:cubicBezTo>
                <a:cubicBezTo>
                  <a:pt x="29" y="50"/>
                  <a:pt x="24" y="44"/>
                  <a:pt x="24" y="44"/>
                </a:cubicBezTo>
                <a:cubicBezTo>
                  <a:pt x="24" y="30"/>
                  <a:pt x="24" y="30"/>
                  <a:pt x="24" y="30"/>
                </a:cubicBezTo>
                <a:cubicBezTo>
                  <a:pt x="24" y="30"/>
                  <a:pt x="31" y="23"/>
                  <a:pt x="44" y="23"/>
                </a:cubicBezTo>
                <a:close/>
                <a:moveTo>
                  <a:pt x="43" y="47"/>
                </a:moveTo>
                <a:cubicBezTo>
                  <a:pt x="52" y="47"/>
                  <a:pt x="60" y="45"/>
                  <a:pt x="60" y="43"/>
                </a:cubicBezTo>
                <a:cubicBezTo>
                  <a:pt x="60" y="40"/>
                  <a:pt x="52" y="38"/>
                  <a:pt x="43" y="38"/>
                </a:cubicBezTo>
                <a:cubicBezTo>
                  <a:pt x="34" y="38"/>
                  <a:pt x="27" y="40"/>
                  <a:pt x="27" y="43"/>
                </a:cubicBezTo>
                <a:cubicBezTo>
                  <a:pt x="27" y="45"/>
                  <a:pt x="34" y="47"/>
                  <a:pt x="43"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69" name="Freeform 57"/>
          <p:cNvSpPr>
            <a:spLocks noEditPoints="1"/>
          </p:cNvSpPr>
          <p:nvPr/>
        </p:nvSpPr>
        <p:spPr bwMode="auto">
          <a:xfrm>
            <a:off x="11023677" y="1642077"/>
            <a:ext cx="240443" cy="410757"/>
          </a:xfrm>
          <a:custGeom>
            <a:avLst/>
            <a:gdLst>
              <a:gd name="T0" fmla="*/ 39 w 72"/>
              <a:gd name="T1" fmla="*/ 28 h 123"/>
              <a:gd name="T2" fmla="*/ 46 w 72"/>
              <a:gd name="T3" fmla="*/ 0 h 123"/>
              <a:gd name="T4" fmla="*/ 15 w 72"/>
              <a:gd name="T5" fmla="*/ 0 h 123"/>
              <a:gd name="T6" fmla="*/ 19 w 72"/>
              <a:gd name="T7" fmla="*/ 28 h 123"/>
              <a:gd name="T8" fmla="*/ 39 w 72"/>
              <a:gd name="T9" fmla="*/ 28 h 123"/>
              <a:gd name="T10" fmla="*/ 19 w 72"/>
              <a:gd name="T11" fmla="*/ 33 h 123"/>
              <a:gd name="T12" fmla="*/ 0 w 72"/>
              <a:gd name="T13" fmla="*/ 97 h 123"/>
              <a:gd name="T14" fmla="*/ 32 w 72"/>
              <a:gd name="T15" fmla="*/ 123 h 123"/>
              <a:gd name="T16" fmla="*/ 60 w 72"/>
              <a:gd name="T17" fmla="*/ 97 h 123"/>
              <a:gd name="T18" fmla="*/ 39 w 72"/>
              <a:gd name="T19" fmla="*/ 33 h 123"/>
              <a:gd name="T20" fmla="*/ 19 w 72"/>
              <a:gd name="T21" fmla="*/ 33 h 123"/>
              <a:gd name="T22" fmla="*/ 48 w 72"/>
              <a:gd name="T23" fmla="*/ 43 h 123"/>
              <a:gd name="T24" fmla="*/ 63 w 72"/>
              <a:gd name="T25" fmla="*/ 80 h 123"/>
              <a:gd name="T26" fmla="*/ 72 w 72"/>
              <a:gd name="T27" fmla="*/ 80 h 123"/>
              <a:gd name="T28" fmla="*/ 72 w 72"/>
              <a:gd name="T29" fmla="*/ 73 h 123"/>
              <a:gd name="T30" fmla="*/ 48 w 72"/>
              <a:gd name="T3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123">
                <a:moveTo>
                  <a:pt x="39" y="28"/>
                </a:moveTo>
                <a:lnTo>
                  <a:pt x="46" y="0"/>
                </a:lnTo>
                <a:lnTo>
                  <a:pt x="15" y="0"/>
                </a:lnTo>
                <a:lnTo>
                  <a:pt x="19" y="28"/>
                </a:lnTo>
                <a:lnTo>
                  <a:pt x="39" y="28"/>
                </a:lnTo>
                <a:close/>
                <a:moveTo>
                  <a:pt x="19" y="33"/>
                </a:moveTo>
                <a:lnTo>
                  <a:pt x="0" y="97"/>
                </a:lnTo>
                <a:lnTo>
                  <a:pt x="32" y="123"/>
                </a:lnTo>
                <a:lnTo>
                  <a:pt x="60" y="97"/>
                </a:lnTo>
                <a:lnTo>
                  <a:pt x="39" y="33"/>
                </a:lnTo>
                <a:lnTo>
                  <a:pt x="19" y="33"/>
                </a:lnTo>
                <a:close/>
                <a:moveTo>
                  <a:pt x="48" y="43"/>
                </a:moveTo>
                <a:lnTo>
                  <a:pt x="63" y="80"/>
                </a:lnTo>
                <a:lnTo>
                  <a:pt x="72" y="80"/>
                </a:lnTo>
                <a:lnTo>
                  <a:pt x="72" y="73"/>
                </a:lnTo>
                <a:lnTo>
                  <a:pt x="48" y="4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0" name="Freeform 50"/>
          <p:cNvSpPr>
            <a:spLocks noEditPoints="1"/>
          </p:cNvSpPr>
          <p:nvPr/>
        </p:nvSpPr>
        <p:spPr bwMode="auto">
          <a:xfrm>
            <a:off x="10252100" y="1691914"/>
            <a:ext cx="357932" cy="328104"/>
          </a:xfrm>
          <a:custGeom>
            <a:avLst/>
            <a:gdLst>
              <a:gd name="T0" fmla="*/ 51 w 55"/>
              <a:gd name="T1" fmla="*/ 51 h 51"/>
              <a:gd name="T2" fmla="*/ 43 w 55"/>
              <a:gd name="T3" fmla="*/ 51 h 51"/>
              <a:gd name="T4" fmla="*/ 43 w 55"/>
              <a:gd name="T5" fmla="*/ 8 h 51"/>
              <a:gd name="T6" fmla="*/ 51 w 55"/>
              <a:gd name="T7" fmla="*/ 8 h 51"/>
              <a:gd name="T8" fmla="*/ 55 w 55"/>
              <a:gd name="T9" fmla="*/ 12 h 51"/>
              <a:gd name="T10" fmla="*/ 55 w 55"/>
              <a:gd name="T11" fmla="*/ 47 h 51"/>
              <a:gd name="T12" fmla="*/ 51 w 55"/>
              <a:gd name="T13" fmla="*/ 51 h 51"/>
              <a:gd name="T14" fmla="*/ 16 w 55"/>
              <a:gd name="T15" fmla="*/ 8 h 51"/>
              <a:gd name="T16" fmla="*/ 16 w 55"/>
              <a:gd name="T17" fmla="*/ 8 h 51"/>
              <a:gd name="T18" fmla="*/ 16 w 55"/>
              <a:gd name="T19" fmla="*/ 4 h 51"/>
              <a:gd name="T20" fmla="*/ 21 w 55"/>
              <a:gd name="T21" fmla="*/ 0 h 51"/>
              <a:gd name="T22" fmla="*/ 35 w 55"/>
              <a:gd name="T23" fmla="*/ 0 h 51"/>
              <a:gd name="T24" fmla="*/ 39 w 55"/>
              <a:gd name="T25" fmla="*/ 4 h 51"/>
              <a:gd name="T26" fmla="*/ 39 w 55"/>
              <a:gd name="T27" fmla="*/ 8 h 51"/>
              <a:gd name="T28" fmla="*/ 39 w 55"/>
              <a:gd name="T29" fmla="*/ 51 h 51"/>
              <a:gd name="T30" fmla="*/ 16 w 55"/>
              <a:gd name="T31" fmla="*/ 51 h 51"/>
              <a:gd name="T32" fmla="*/ 16 w 55"/>
              <a:gd name="T33" fmla="*/ 8 h 51"/>
              <a:gd name="T34" fmla="*/ 21 w 55"/>
              <a:gd name="T35" fmla="*/ 8 h 51"/>
              <a:gd name="T36" fmla="*/ 35 w 55"/>
              <a:gd name="T37" fmla="*/ 8 h 51"/>
              <a:gd name="T38" fmla="*/ 35 w 55"/>
              <a:gd name="T39" fmla="*/ 6 h 51"/>
              <a:gd name="T40" fmla="*/ 33 w 55"/>
              <a:gd name="T41" fmla="*/ 4 h 51"/>
              <a:gd name="T42" fmla="*/ 23 w 55"/>
              <a:gd name="T43" fmla="*/ 4 h 51"/>
              <a:gd name="T44" fmla="*/ 21 w 55"/>
              <a:gd name="T45" fmla="*/ 6 h 51"/>
              <a:gd name="T46" fmla="*/ 21 w 55"/>
              <a:gd name="T47" fmla="*/ 8 h 51"/>
              <a:gd name="T48" fmla="*/ 0 w 55"/>
              <a:gd name="T49" fmla="*/ 47 h 51"/>
              <a:gd name="T50" fmla="*/ 0 w 55"/>
              <a:gd name="T51" fmla="*/ 12 h 51"/>
              <a:gd name="T52" fmla="*/ 4 w 55"/>
              <a:gd name="T53" fmla="*/ 8 h 51"/>
              <a:gd name="T54" fmla="*/ 12 w 55"/>
              <a:gd name="T55" fmla="*/ 8 h 51"/>
              <a:gd name="T56" fmla="*/ 12 w 55"/>
              <a:gd name="T57" fmla="*/ 51 h 51"/>
              <a:gd name="T58" fmla="*/ 4 w 55"/>
              <a:gd name="T59" fmla="*/ 51 h 51"/>
              <a:gd name="T60" fmla="*/ 0 w 55"/>
              <a:gd name="T61"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1">
                <a:moveTo>
                  <a:pt x="51" y="51"/>
                </a:moveTo>
                <a:cubicBezTo>
                  <a:pt x="43" y="51"/>
                  <a:pt x="43" y="51"/>
                  <a:pt x="43" y="51"/>
                </a:cubicBezTo>
                <a:cubicBezTo>
                  <a:pt x="43" y="8"/>
                  <a:pt x="43" y="8"/>
                  <a:pt x="43" y="8"/>
                </a:cubicBezTo>
                <a:cubicBezTo>
                  <a:pt x="51" y="8"/>
                  <a:pt x="51" y="8"/>
                  <a:pt x="51" y="8"/>
                </a:cubicBezTo>
                <a:cubicBezTo>
                  <a:pt x="53" y="8"/>
                  <a:pt x="55" y="10"/>
                  <a:pt x="55" y="12"/>
                </a:cubicBezTo>
                <a:cubicBezTo>
                  <a:pt x="55" y="47"/>
                  <a:pt x="55" y="47"/>
                  <a:pt x="55" y="47"/>
                </a:cubicBezTo>
                <a:cubicBezTo>
                  <a:pt x="55" y="49"/>
                  <a:pt x="53" y="51"/>
                  <a:pt x="51" y="51"/>
                </a:cubicBezTo>
                <a:close/>
                <a:moveTo>
                  <a:pt x="16" y="8"/>
                </a:moveTo>
                <a:cubicBezTo>
                  <a:pt x="16" y="8"/>
                  <a:pt x="16" y="8"/>
                  <a:pt x="16" y="8"/>
                </a:cubicBezTo>
                <a:cubicBezTo>
                  <a:pt x="16" y="4"/>
                  <a:pt x="16" y="4"/>
                  <a:pt x="16" y="4"/>
                </a:cubicBezTo>
                <a:cubicBezTo>
                  <a:pt x="16" y="2"/>
                  <a:pt x="18" y="0"/>
                  <a:pt x="21" y="0"/>
                </a:cubicBezTo>
                <a:cubicBezTo>
                  <a:pt x="35" y="0"/>
                  <a:pt x="35" y="0"/>
                  <a:pt x="35" y="0"/>
                </a:cubicBezTo>
                <a:cubicBezTo>
                  <a:pt x="37" y="0"/>
                  <a:pt x="39" y="2"/>
                  <a:pt x="39" y="4"/>
                </a:cubicBezTo>
                <a:cubicBezTo>
                  <a:pt x="39" y="8"/>
                  <a:pt x="39" y="8"/>
                  <a:pt x="39" y="8"/>
                </a:cubicBezTo>
                <a:cubicBezTo>
                  <a:pt x="39" y="51"/>
                  <a:pt x="39" y="51"/>
                  <a:pt x="39" y="51"/>
                </a:cubicBezTo>
                <a:cubicBezTo>
                  <a:pt x="16" y="51"/>
                  <a:pt x="16" y="51"/>
                  <a:pt x="16" y="51"/>
                </a:cubicBezTo>
                <a:lnTo>
                  <a:pt x="16" y="8"/>
                </a:lnTo>
                <a:close/>
                <a:moveTo>
                  <a:pt x="21" y="8"/>
                </a:moveTo>
                <a:cubicBezTo>
                  <a:pt x="35" y="8"/>
                  <a:pt x="35" y="8"/>
                  <a:pt x="35" y="8"/>
                </a:cubicBezTo>
                <a:cubicBezTo>
                  <a:pt x="35" y="8"/>
                  <a:pt x="35" y="7"/>
                  <a:pt x="35" y="6"/>
                </a:cubicBezTo>
                <a:cubicBezTo>
                  <a:pt x="35" y="5"/>
                  <a:pt x="34" y="4"/>
                  <a:pt x="33" y="4"/>
                </a:cubicBezTo>
                <a:cubicBezTo>
                  <a:pt x="23" y="4"/>
                  <a:pt x="23" y="4"/>
                  <a:pt x="23" y="4"/>
                </a:cubicBezTo>
                <a:cubicBezTo>
                  <a:pt x="21" y="4"/>
                  <a:pt x="21" y="5"/>
                  <a:pt x="21" y="6"/>
                </a:cubicBezTo>
                <a:cubicBezTo>
                  <a:pt x="21" y="7"/>
                  <a:pt x="21" y="8"/>
                  <a:pt x="21" y="8"/>
                </a:cubicBezTo>
                <a:close/>
                <a:moveTo>
                  <a:pt x="0" y="47"/>
                </a:moveTo>
                <a:cubicBezTo>
                  <a:pt x="0" y="12"/>
                  <a:pt x="0" y="12"/>
                  <a:pt x="0" y="12"/>
                </a:cubicBezTo>
                <a:cubicBezTo>
                  <a:pt x="0" y="10"/>
                  <a:pt x="2" y="8"/>
                  <a:pt x="4" y="8"/>
                </a:cubicBezTo>
                <a:cubicBezTo>
                  <a:pt x="12" y="8"/>
                  <a:pt x="12" y="8"/>
                  <a:pt x="12" y="8"/>
                </a:cubicBezTo>
                <a:cubicBezTo>
                  <a:pt x="12" y="51"/>
                  <a:pt x="12" y="51"/>
                  <a:pt x="12" y="51"/>
                </a:cubicBezTo>
                <a:cubicBezTo>
                  <a:pt x="4" y="51"/>
                  <a:pt x="4" y="51"/>
                  <a:pt x="4" y="51"/>
                </a:cubicBezTo>
                <a:cubicBezTo>
                  <a:pt x="2" y="51"/>
                  <a:pt x="0" y="49"/>
                  <a:pt x="0" y="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1" name="Freeform 58"/>
          <p:cNvSpPr>
            <a:spLocks noEditPoints="1"/>
          </p:cNvSpPr>
          <p:nvPr/>
        </p:nvSpPr>
        <p:spPr bwMode="auto">
          <a:xfrm>
            <a:off x="792944" y="2293014"/>
            <a:ext cx="356367" cy="334730"/>
          </a:xfrm>
          <a:custGeom>
            <a:avLst/>
            <a:gdLst>
              <a:gd name="T0" fmla="*/ 95 w 280"/>
              <a:gd name="T1" fmla="*/ 0 h 263"/>
              <a:gd name="T2" fmla="*/ 95 w 280"/>
              <a:gd name="T3" fmla="*/ 22 h 263"/>
              <a:gd name="T4" fmla="*/ 185 w 280"/>
              <a:gd name="T5" fmla="*/ 22 h 263"/>
              <a:gd name="T6" fmla="*/ 185 w 280"/>
              <a:gd name="T7" fmla="*/ 0 h 263"/>
              <a:gd name="T8" fmla="*/ 95 w 280"/>
              <a:gd name="T9" fmla="*/ 0 h 263"/>
              <a:gd name="T10" fmla="*/ 259 w 280"/>
              <a:gd name="T11" fmla="*/ 22 h 263"/>
              <a:gd name="T12" fmla="*/ 259 w 280"/>
              <a:gd name="T13" fmla="*/ 72 h 263"/>
              <a:gd name="T14" fmla="*/ 280 w 280"/>
              <a:gd name="T15" fmla="*/ 72 h 263"/>
              <a:gd name="T16" fmla="*/ 280 w 280"/>
              <a:gd name="T17" fmla="*/ 22 h 263"/>
              <a:gd name="T18" fmla="*/ 280 w 280"/>
              <a:gd name="T19" fmla="*/ 0 h 263"/>
              <a:gd name="T20" fmla="*/ 261 w 280"/>
              <a:gd name="T21" fmla="*/ 0 h 263"/>
              <a:gd name="T22" fmla="*/ 224 w 280"/>
              <a:gd name="T23" fmla="*/ 0 h 263"/>
              <a:gd name="T24" fmla="*/ 224 w 280"/>
              <a:gd name="T25" fmla="*/ 22 h 263"/>
              <a:gd name="T26" fmla="*/ 259 w 280"/>
              <a:gd name="T27" fmla="*/ 22 h 263"/>
              <a:gd name="T28" fmla="*/ 259 w 280"/>
              <a:gd name="T29" fmla="*/ 112 h 263"/>
              <a:gd name="T30" fmla="*/ 259 w 280"/>
              <a:gd name="T31" fmla="*/ 168 h 263"/>
              <a:gd name="T32" fmla="*/ 280 w 280"/>
              <a:gd name="T33" fmla="*/ 168 h 263"/>
              <a:gd name="T34" fmla="*/ 280 w 280"/>
              <a:gd name="T35" fmla="*/ 112 h 263"/>
              <a:gd name="T36" fmla="*/ 259 w 280"/>
              <a:gd name="T37" fmla="*/ 112 h 263"/>
              <a:gd name="T38" fmla="*/ 224 w 280"/>
              <a:gd name="T39" fmla="*/ 241 h 263"/>
              <a:gd name="T40" fmla="*/ 224 w 280"/>
              <a:gd name="T41" fmla="*/ 263 h 263"/>
              <a:gd name="T42" fmla="*/ 261 w 280"/>
              <a:gd name="T43" fmla="*/ 263 h 263"/>
              <a:gd name="T44" fmla="*/ 280 w 280"/>
              <a:gd name="T45" fmla="*/ 263 h 263"/>
              <a:gd name="T46" fmla="*/ 280 w 280"/>
              <a:gd name="T47" fmla="*/ 241 h 263"/>
              <a:gd name="T48" fmla="*/ 280 w 280"/>
              <a:gd name="T49" fmla="*/ 202 h 263"/>
              <a:gd name="T50" fmla="*/ 259 w 280"/>
              <a:gd name="T51" fmla="*/ 202 h 263"/>
              <a:gd name="T52" fmla="*/ 259 w 280"/>
              <a:gd name="T53" fmla="*/ 241 h 263"/>
              <a:gd name="T54" fmla="*/ 224 w 280"/>
              <a:gd name="T55" fmla="*/ 241 h 263"/>
              <a:gd name="T56" fmla="*/ 95 w 280"/>
              <a:gd name="T57" fmla="*/ 241 h 263"/>
              <a:gd name="T58" fmla="*/ 95 w 280"/>
              <a:gd name="T59" fmla="*/ 263 h 263"/>
              <a:gd name="T60" fmla="*/ 185 w 280"/>
              <a:gd name="T61" fmla="*/ 263 h 263"/>
              <a:gd name="T62" fmla="*/ 185 w 280"/>
              <a:gd name="T63" fmla="*/ 241 h 263"/>
              <a:gd name="T64" fmla="*/ 95 w 280"/>
              <a:gd name="T65" fmla="*/ 241 h 263"/>
              <a:gd name="T66" fmla="*/ 0 w 280"/>
              <a:gd name="T67" fmla="*/ 185 h 263"/>
              <a:gd name="T68" fmla="*/ 0 w 280"/>
              <a:gd name="T69" fmla="*/ 241 h 263"/>
              <a:gd name="T70" fmla="*/ 0 w 280"/>
              <a:gd name="T71" fmla="*/ 263 h 263"/>
              <a:gd name="T72" fmla="*/ 20 w 280"/>
              <a:gd name="T73" fmla="*/ 263 h 263"/>
              <a:gd name="T74" fmla="*/ 56 w 280"/>
              <a:gd name="T75" fmla="*/ 263 h 263"/>
              <a:gd name="T76" fmla="*/ 56 w 280"/>
              <a:gd name="T77" fmla="*/ 241 h 263"/>
              <a:gd name="T78" fmla="*/ 22 w 280"/>
              <a:gd name="T79" fmla="*/ 241 h 263"/>
              <a:gd name="T80" fmla="*/ 22 w 280"/>
              <a:gd name="T81" fmla="*/ 185 h 263"/>
              <a:gd name="T82" fmla="*/ 0 w 280"/>
              <a:gd name="T83" fmla="*/ 185 h 263"/>
              <a:gd name="T84" fmla="*/ 0 w 280"/>
              <a:gd name="T85" fmla="*/ 89 h 263"/>
              <a:gd name="T86" fmla="*/ 0 w 280"/>
              <a:gd name="T87" fmla="*/ 151 h 263"/>
              <a:gd name="T88" fmla="*/ 22 w 280"/>
              <a:gd name="T89" fmla="*/ 151 h 263"/>
              <a:gd name="T90" fmla="*/ 22 w 280"/>
              <a:gd name="T91" fmla="*/ 89 h 263"/>
              <a:gd name="T92" fmla="*/ 0 w 280"/>
              <a:gd name="T93" fmla="*/ 89 h 263"/>
              <a:gd name="T94" fmla="*/ 0 w 280"/>
              <a:gd name="T95" fmla="*/ 0 h 263"/>
              <a:gd name="T96" fmla="*/ 0 w 280"/>
              <a:gd name="T97" fmla="*/ 22 h 263"/>
              <a:gd name="T98" fmla="*/ 0 w 280"/>
              <a:gd name="T99" fmla="*/ 56 h 263"/>
              <a:gd name="T100" fmla="*/ 22 w 280"/>
              <a:gd name="T101" fmla="*/ 56 h 263"/>
              <a:gd name="T102" fmla="*/ 22 w 280"/>
              <a:gd name="T103" fmla="*/ 22 h 263"/>
              <a:gd name="T104" fmla="*/ 56 w 280"/>
              <a:gd name="T105" fmla="*/ 22 h 263"/>
              <a:gd name="T106" fmla="*/ 56 w 280"/>
              <a:gd name="T107" fmla="*/ 0 h 263"/>
              <a:gd name="T108" fmla="*/ 0 w 280"/>
              <a:gd name="T10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0" h="263">
                <a:moveTo>
                  <a:pt x="95" y="0"/>
                </a:moveTo>
                <a:lnTo>
                  <a:pt x="95" y="22"/>
                </a:lnTo>
                <a:lnTo>
                  <a:pt x="185" y="22"/>
                </a:lnTo>
                <a:lnTo>
                  <a:pt x="185" y="0"/>
                </a:lnTo>
                <a:lnTo>
                  <a:pt x="95" y="0"/>
                </a:lnTo>
                <a:close/>
                <a:moveTo>
                  <a:pt x="259" y="22"/>
                </a:moveTo>
                <a:lnTo>
                  <a:pt x="259" y="72"/>
                </a:lnTo>
                <a:lnTo>
                  <a:pt x="280" y="72"/>
                </a:lnTo>
                <a:lnTo>
                  <a:pt x="280" y="22"/>
                </a:lnTo>
                <a:lnTo>
                  <a:pt x="280" y="0"/>
                </a:lnTo>
                <a:lnTo>
                  <a:pt x="261" y="0"/>
                </a:lnTo>
                <a:lnTo>
                  <a:pt x="224" y="0"/>
                </a:lnTo>
                <a:lnTo>
                  <a:pt x="224" y="22"/>
                </a:lnTo>
                <a:lnTo>
                  <a:pt x="259" y="22"/>
                </a:lnTo>
                <a:close/>
                <a:moveTo>
                  <a:pt x="259" y="112"/>
                </a:moveTo>
                <a:lnTo>
                  <a:pt x="259" y="168"/>
                </a:lnTo>
                <a:lnTo>
                  <a:pt x="280" y="168"/>
                </a:lnTo>
                <a:lnTo>
                  <a:pt x="280" y="112"/>
                </a:lnTo>
                <a:lnTo>
                  <a:pt x="259" y="112"/>
                </a:lnTo>
                <a:close/>
                <a:moveTo>
                  <a:pt x="224" y="241"/>
                </a:moveTo>
                <a:lnTo>
                  <a:pt x="224" y="263"/>
                </a:lnTo>
                <a:lnTo>
                  <a:pt x="261" y="263"/>
                </a:lnTo>
                <a:lnTo>
                  <a:pt x="280" y="263"/>
                </a:lnTo>
                <a:lnTo>
                  <a:pt x="280" y="241"/>
                </a:lnTo>
                <a:lnTo>
                  <a:pt x="280" y="202"/>
                </a:lnTo>
                <a:lnTo>
                  <a:pt x="259" y="202"/>
                </a:lnTo>
                <a:lnTo>
                  <a:pt x="259" y="241"/>
                </a:lnTo>
                <a:lnTo>
                  <a:pt x="224" y="241"/>
                </a:lnTo>
                <a:close/>
                <a:moveTo>
                  <a:pt x="95" y="241"/>
                </a:moveTo>
                <a:lnTo>
                  <a:pt x="95" y="263"/>
                </a:lnTo>
                <a:lnTo>
                  <a:pt x="185" y="263"/>
                </a:lnTo>
                <a:lnTo>
                  <a:pt x="185" y="241"/>
                </a:lnTo>
                <a:lnTo>
                  <a:pt x="95" y="241"/>
                </a:lnTo>
                <a:close/>
                <a:moveTo>
                  <a:pt x="0" y="185"/>
                </a:moveTo>
                <a:lnTo>
                  <a:pt x="0" y="241"/>
                </a:lnTo>
                <a:lnTo>
                  <a:pt x="0" y="263"/>
                </a:lnTo>
                <a:lnTo>
                  <a:pt x="20" y="263"/>
                </a:lnTo>
                <a:lnTo>
                  <a:pt x="56" y="263"/>
                </a:lnTo>
                <a:lnTo>
                  <a:pt x="56" y="241"/>
                </a:lnTo>
                <a:lnTo>
                  <a:pt x="22" y="241"/>
                </a:lnTo>
                <a:lnTo>
                  <a:pt x="22" y="185"/>
                </a:lnTo>
                <a:lnTo>
                  <a:pt x="0" y="185"/>
                </a:lnTo>
                <a:close/>
                <a:moveTo>
                  <a:pt x="0" y="89"/>
                </a:moveTo>
                <a:lnTo>
                  <a:pt x="0" y="151"/>
                </a:lnTo>
                <a:lnTo>
                  <a:pt x="22" y="151"/>
                </a:lnTo>
                <a:lnTo>
                  <a:pt x="22" y="89"/>
                </a:lnTo>
                <a:lnTo>
                  <a:pt x="0" y="89"/>
                </a:lnTo>
                <a:close/>
                <a:moveTo>
                  <a:pt x="0" y="0"/>
                </a:moveTo>
                <a:lnTo>
                  <a:pt x="0" y="22"/>
                </a:lnTo>
                <a:lnTo>
                  <a:pt x="0" y="56"/>
                </a:lnTo>
                <a:lnTo>
                  <a:pt x="22" y="56"/>
                </a:lnTo>
                <a:lnTo>
                  <a:pt x="22" y="22"/>
                </a:lnTo>
                <a:lnTo>
                  <a:pt x="56" y="22"/>
                </a:lnTo>
                <a:lnTo>
                  <a:pt x="56" y="0"/>
                </a:lnTo>
                <a:lnTo>
                  <a:pt x="0" y="0"/>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2" name="Freeform 59"/>
          <p:cNvSpPr>
            <a:spLocks noEditPoints="1"/>
          </p:cNvSpPr>
          <p:nvPr/>
        </p:nvSpPr>
        <p:spPr bwMode="auto">
          <a:xfrm>
            <a:off x="1510502" y="2276468"/>
            <a:ext cx="358912" cy="355094"/>
          </a:xfrm>
          <a:custGeom>
            <a:avLst/>
            <a:gdLst>
              <a:gd name="T0" fmla="*/ 282 w 282"/>
              <a:gd name="T1" fmla="*/ 219 h 279"/>
              <a:gd name="T2" fmla="*/ 282 w 282"/>
              <a:gd name="T3" fmla="*/ 279 h 279"/>
              <a:gd name="T4" fmla="*/ 221 w 282"/>
              <a:gd name="T5" fmla="*/ 279 h 279"/>
              <a:gd name="T6" fmla="*/ 221 w 282"/>
              <a:gd name="T7" fmla="*/ 252 h 279"/>
              <a:gd name="T8" fmla="*/ 64 w 282"/>
              <a:gd name="T9" fmla="*/ 252 h 279"/>
              <a:gd name="T10" fmla="*/ 64 w 282"/>
              <a:gd name="T11" fmla="*/ 279 h 279"/>
              <a:gd name="T12" fmla="*/ 0 w 282"/>
              <a:gd name="T13" fmla="*/ 279 h 279"/>
              <a:gd name="T14" fmla="*/ 0 w 282"/>
              <a:gd name="T15" fmla="*/ 219 h 279"/>
              <a:gd name="T16" fmla="*/ 29 w 282"/>
              <a:gd name="T17" fmla="*/ 219 h 279"/>
              <a:gd name="T18" fmla="*/ 29 w 282"/>
              <a:gd name="T19" fmla="*/ 60 h 279"/>
              <a:gd name="T20" fmla="*/ 0 w 282"/>
              <a:gd name="T21" fmla="*/ 60 h 279"/>
              <a:gd name="T22" fmla="*/ 0 w 282"/>
              <a:gd name="T23" fmla="*/ 0 h 279"/>
              <a:gd name="T24" fmla="*/ 64 w 282"/>
              <a:gd name="T25" fmla="*/ 0 h 279"/>
              <a:gd name="T26" fmla="*/ 64 w 282"/>
              <a:gd name="T27" fmla="*/ 27 h 279"/>
              <a:gd name="T28" fmla="*/ 221 w 282"/>
              <a:gd name="T29" fmla="*/ 27 h 279"/>
              <a:gd name="T30" fmla="*/ 221 w 282"/>
              <a:gd name="T31" fmla="*/ 0 h 279"/>
              <a:gd name="T32" fmla="*/ 282 w 282"/>
              <a:gd name="T33" fmla="*/ 0 h 279"/>
              <a:gd name="T34" fmla="*/ 282 w 282"/>
              <a:gd name="T35" fmla="*/ 60 h 279"/>
              <a:gd name="T36" fmla="*/ 253 w 282"/>
              <a:gd name="T37" fmla="*/ 60 h 279"/>
              <a:gd name="T38" fmla="*/ 253 w 282"/>
              <a:gd name="T39" fmla="*/ 219 h 279"/>
              <a:gd name="T40" fmla="*/ 282 w 282"/>
              <a:gd name="T41" fmla="*/ 219 h 279"/>
              <a:gd name="T42" fmla="*/ 17 w 282"/>
              <a:gd name="T43" fmla="*/ 236 h 279"/>
              <a:gd name="T44" fmla="*/ 17 w 282"/>
              <a:gd name="T45" fmla="*/ 262 h 279"/>
              <a:gd name="T46" fmla="*/ 45 w 282"/>
              <a:gd name="T47" fmla="*/ 262 h 279"/>
              <a:gd name="T48" fmla="*/ 45 w 282"/>
              <a:gd name="T49" fmla="*/ 236 h 279"/>
              <a:gd name="T50" fmla="*/ 17 w 282"/>
              <a:gd name="T51" fmla="*/ 236 h 279"/>
              <a:gd name="T52" fmla="*/ 45 w 282"/>
              <a:gd name="T53" fmla="*/ 17 h 279"/>
              <a:gd name="T54" fmla="*/ 17 w 282"/>
              <a:gd name="T55" fmla="*/ 17 h 279"/>
              <a:gd name="T56" fmla="*/ 17 w 282"/>
              <a:gd name="T57" fmla="*/ 43 h 279"/>
              <a:gd name="T58" fmla="*/ 45 w 282"/>
              <a:gd name="T59" fmla="*/ 43 h 279"/>
              <a:gd name="T60" fmla="*/ 45 w 282"/>
              <a:gd name="T61" fmla="*/ 17 h 279"/>
              <a:gd name="T62" fmla="*/ 221 w 282"/>
              <a:gd name="T63" fmla="*/ 43 h 279"/>
              <a:gd name="T64" fmla="*/ 64 w 282"/>
              <a:gd name="T65" fmla="*/ 43 h 279"/>
              <a:gd name="T66" fmla="*/ 64 w 282"/>
              <a:gd name="T67" fmla="*/ 60 h 279"/>
              <a:gd name="T68" fmla="*/ 45 w 282"/>
              <a:gd name="T69" fmla="*/ 60 h 279"/>
              <a:gd name="T70" fmla="*/ 45 w 282"/>
              <a:gd name="T71" fmla="*/ 219 h 279"/>
              <a:gd name="T72" fmla="*/ 64 w 282"/>
              <a:gd name="T73" fmla="*/ 219 h 279"/>
              <a:gd name="T74" fmla="*/ 64 w 282"/>
              <a:gd name="T75" fmla="*/ 236 h 279"/>
              <a:gd name="T76" fmla="*/ 221 w 282"/>
              <a:gd name="T77" fmla="*/ 236 h 279"/>
              <a:gd name="T78" fmla="*/ 221 w 282"/>
              <a:gd name="T79" fmla="*/ 219 h 279"/>
              <a:gd name="T80" fmla="*/ 236 w 282"/>
              <a:gd name="T81" fmla="*/ 219 h 279"/>
              <a:gd name="T82" fmla="*/ 236 w 282"/>
              <a:gd name="T83" fmla="*/ 60 h 279"/>
              <a:gd name="T84" fmla="*/ 221 w 282"/>
              <a:gd name="T85" fmla="*/ 60 h 279"/>
              <a:gd name="T86" fmla="*/ 221 w 282"/>
              <a:gd name="T87" fmla="*/ 43 h 279"/>
              <a:gd name="T88" fmla="*/ 264 w 282"/>
              <a:gd name="T89" fmla="*/ 43 h 279"/>
              <a:gd name="T90" fmla="*/ 264 w 282"/>
              <a:gd name="T91" fmla="*/ 17 h 279"/>
              <a:gd name="T92" fmla="*/ 236 w 282"/>
              <a:gd name="T93" fmla="*/ 17 h 279"/>
              <a:gd name="T94" fmla="*/ 236 w 282"/>
              <a:gd name="T95" fmla="*/ 43 h 279"/>
              <a:gd name="T96" fmla="*/ 264 w 282"/>
              <a:gd name="T97" fmla="*/ 43 h 279"/>
              <a:gd name="T98" fmla="*/ 236 w 282"/>
              <a:gd name="T99" fmla="*/ 236 h 279"/>
              <a:gd name="T100" fmla="*/ 236 w 282"/>
              <a:gd name="T101" fmla="*/ 262 h 279"/>
              <a:gd name="T102" fmla="*/ 264 w 282"/>
              <a:gd name="T103" fmla="*/ 262 h 279"/>
              <a:gd name="T104" fmla="*/ 264 w 282"/>
              <a:gd name="T105" fmla="*/ 236 h 279"/>
              <a:gd name="T106" fmla="*/ 236 w 282"/>
              <a:gd name="T107" fmla="*/ 2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 h="279">
                <a:moveTo>
                  <a:pt x="282" y="219"/>
                </a:moveTo>
                <a:lnTo>
                  <a:pt x="282" y="279"/>
                </a:lnTo>
                <a:lnTo>
                  <a:pt x="221" y="279"/>
                </a:lnTo>
                <a:lnTo>
                  <a:pt x="221" y="252"/>
                </a:lnTo>
                <a:lnTo>
                  <a:pt x="64" y="252"/>
                </a:lnTo>
                <a:lnTo>
                  <a:pt x="64" y="279"/>
                </a:lnTo>
                <a:lnTo>
                  <a:pt x="0" y="279"/>
                </a:lnTo>
                <a:lnTo>
                  <a:pt x="0" y="219"/>
                </a:lnTo>
                <a:lnTo>
                  <a:pt x="29" y="219"/>
                </a:lnTo>
                <a:lnTo>
                  <a:pt x="29" y="60"/>
                </a:lnTo>
                <a:lnTo>
                  <a:pt x="0" y="60"/>
                </a:lnTo>
                <a:lnTo>
                  <a:pt x="0" y="0"/>
                </a:lnTo>
                <a:lnTo>
                  <a:pt x="64" y="0"/>
                </a:lnTo>
                <a:lnTo>
                  <a:pt x="64" y="27"/>
                </a:lnTo>
                <a:lnTo>
                  <a:pt x="221" y="27"/>
                </a:lnTo>
                <a:lnTo>
                  <a:pt x="221" y="0"/>
                </a:lnTo>
                <a:lnTo>
                  <a:pt x="282" y="0"/>
                </a:lnTo>
                <a:lnTo>
                  <a:pt x="282" y="60"/>
                </a:lnTo>
                <a:lnTo>
                  <a:pt x="253" y="60"/>
                </a:lnTo>
                <a:lnTo>
                  <a:pt x="253" y="219"/>
                </a:lnTo>
                <a:lnTo>
                  <a:pt x="282" y="219"/>
                </a:lnTo>
                <a:close/>
                <a:moveTo>
                  <a:pt x="17" y="236"/>
                </a:moveTo>
                <a:lnTo>
                  <a:pt x="17" y="262"/>
                </a:lnTo>
                <a:lnTo>
                  <a:pt x="45" y="262"/>
                </a:lnTo>
                <a:lnTo>
                  <a:pt x="45" y="236"/>
                </a:lnTo>
                <a:lnTo>
                  <a:pt x="17" y="236"/>
                </a:lnTo>
                <a:close/>
                <a:moveTo>
                  <a:pt x="45" y="17"/>
                </a:moveTo>
                <a:lnTo>
                  <a:pt x="17" y="17"/>
                </a:lnTo>
                <a:lnTo>
                  <a:pt x="17" y="43"/>
                </a:lnTo>
                <a:lnTo>
                  <a:pt x="45" y="43"/>
                </a:lnTo>
                <a:lnTo>
                  <a:pt x="45" y="17"/>
                </a:lnTo>
                <a:close/>
                <a:moveTo>
                  <a:pt x="221" y="43"/>
                </a:moveTo>
                <a:lnTo>
                  <a:pt x="64" y="43"/>
                </a:lnTo>
                <a:lnTo>
                  <a:pt x="64" y="60"/>
                </a:lnTo>
                <a:lnTo>
                  <a:pt x="45" y="60"/>
                </a:lnTo>
                <a:lnTo>
                  <a:pt x="45" y="219"/>
                </a:lnTo>
                <a:lnTo>
                  <a:pt x="64" y="219"/>
                </a:lnTo>
                <a:lnTo>
                  <a:pt x="64" y="236"/>
                </a:lnTo>
                <a:lnTo>
                  <a:pt x="221" y="236"/>
                </a:lnTo>
                <a:lnTo>
                  <a:pt x="221" y="219"/>
                </a:lnTo>
                <a:lnTo>
                  <a:pt x="236" y="219"/>
                </a:lnTo>
                <a:lnTo>
                  <a:pt x="236" y="60"/>
                </a:lnTo>
                <a:lnTo>
                  <a:pt x="221" y="60"/>
                </a:lnTo>
                <a:lnTo>
                  <a:pt x="221" y="43"/>
                </a:lnTo>
                <a:close/>
                <a:moveTo>
                  <a:pt x="264" y="43"/>
                </a:moveTo>
                <a:lnTo>
                  <a:pt x="264" y="17"/>
                </a:lnTo>
                <a:lnTo>
                  <a:pt x="236" y="17"/>
                </a:lnTo>
                <a:lnTo>
                  <a:pt x="236" y="43"/>
                </a:lnTo>
                <a:lnTo>
                  <a:pt x="264" y="43"/>
                </a:lnTo>
                <a:close/>
                <a:moveTo>
                  <a:pt x="236" y="236"/>
                </a:moveTo>
                <a:lnTo>
                  <a:pt x="236" y="262"/>
                </a:lnTo>
                <a:lnTo>
                  <a:pt x="264" y="262"/>
                </a:lnTo>
                <a:lnTo>
                  <a:pt x="264" y="236"/>
                </a:lnTo>
                <a:lnTo>
                  <a:pt x="236" y="236"/>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473" name="Freeform 60"/>
          <p:cNvSpPr>
            <a:spLocks noEditPoints="1"/>
          </p:cNvSpPr>
          <p:nvPr/>
        </p:nvSpPr>
        <p:spPr bwMode="auto">
          <a:xfrm>
            <a:off x="2233873" y="2277741"/>
            <a:ext cx="356367" cy="357640"/>
          </a:xfrm>
          <a:custGeom>
            <a:avLst/>
            <a:gdLst>
              <a:gd name="T0" fmla="*/ 24 w 200"/>
              <a:gd name="T1" fmla="*/ 31 h 200"/>
              <a:gd name="T2" fmla="*/ 24 w 200"/>
              <a:gd name="T3" fmla="*/ 169 h 200"/>
              <a:gd name="T4" fmla="*/ 30 w 200"/>
              <a:gd name="T5" fmla="*/ 175 h 200"/>
              <a:gd name="T6" fmla="*/ 170 w 200"/>
              <a:gd name="T7" fmla="*/ 175 h 200"/>
              <a:gd name="T8" fmla="*/ 176 w 200"/>
              <a:gd name="T9" fmla="*/ 169 h 200"/>
              <a:gd name="T10" fmla="*/ 176 w 200"/>
              <a:gd name="T11" fmla="*/ 31 h 200"/>
              <a:gd name="T12" fmla="*/ 170 w 200"/>
              <a:gd name="T13" fmla="*/ 24 h 200"/>
              <a:gd name="T14" fmla="*/ 30 w 200"/>
              <a:gd name="T15" fmla="*/ 24 h 200"/>
              <a:gd name="T16" fmla="*/ 24 w 200"/>
              <a:gd name="T17" fmla="*/ 31 h 200"/>
              <a:gd name="T18" fmla="*/ 194 w 200"/>
              <a:gd name="T19" fmla="*/ 0 h 200"/>
              <a:gd name="T20" fmla="*/ 156 w 200"/>
              <a:gd name="T21" fmla="*/ 0 h 200"/>
              <a:gd name="T22" fmla="*/ 150 w 200"/>
              <a:gd name="T23" fmla="*/ 6 h 200"/>
              <a:gd name="T24" fmla="*/ 156 w 200"/>
              <a:gd name="T25" fmla="*/ 12 h 200"/>
              <a:gd name="T26" fmla="*/ 188 w 200"/>
              <a:gd name="T27" fmla="*/ 12 h 200"/>
              <a:gd name="T28" fmla="*/ 188 w 200"/>
              <a:gd name="T29" fmla="*/ 44 h 200"/>
              <a:gd name="T30" fmla="*/ 194 w 200"/>
              <a:gd name="T31" fmla="*/ 50 h 200"/>
              <a:gd name="T32" fmla="*/ 200 w 200"/>
              <a:gd name="T33" fmla="*/ 44 h 200"/>
              <a:gd name="T34" fmla="*/ 200 w 200"/>
              <a:gd name="T35" fmla="*/ 6 h 200"/>
              <a:gd name="T36" fmla="*/ 194 w 200"/>
              <a:gd name="T37" fmla="*/ 0 h 200"/>
              <a:gd name="T38" fmla="*/ 194 w 200"/>
              <a:gd name="T39" fmla="*/ 150 h 200"/>
              <a:gd name="T40" fmla="*/ 188 w 200"/>
              <a:gd name="T41" fmla="*/ 156 h 200"/>
              <a:gd name="T42" fmla="*/ 188 w 200"/>
              <a:gd name="T43" fmla="*/ 188 h 200"/>
              <a:gd name="T44" fmla="*/ 156 w 200"/>
              <a:gd name="T45" fmla="*/ 188 h 200"/>
              <a:gd name="T46" fmla="*/ 150 w 200"/>
              <a:gd name="T47" fmla="*/ 194 h 200"/>
              <a:gd name="T48" fmla="*/ 156 w 200"/>
              <a:gd name="T49" fmla="*/ 200 h 200"/>
              <a:gd name="T50" fmla="*/ 194 w 200"/>
              <a:gd name="T51" fmla="*/ 200 h 200"/>
              <a:gd name="T52" fmla="*/ 200 w 200"/>
              <a:gd name="T53" fmla="*/ 194 h 200"/>
              <a:gd name="T54" fmla="*/ 200 w 200"/>
              <a:gd name="T55" fmla="*/ 156 h 200"/>
              <a:gd name="T56" fmla="*/ 194 w 200"/>
              <a:gd name="T57" fmla="*/ 150 h 200"/>
              <a:gd name="T58" fmla="*/ 6 w 200"/>
              <a:gd name="T59" fmla="*/ 50 h 200"/>
              <a:gd name="T60" fmla="*/ 12 w 200"/>
              <a:gd name="T61" fmla="*/ 44 h 200"/>
              <a:gd name="T62" fmla="*/ 12 w 200"/>
              <a:gd name="T63" fmla="*/ 12 h 200"/>
              <a:gd name="T64" fmla="*/ 44 w 200"/>
              <a:gd name="T65" fmla="*/ 12 h 200"/>
              <a:gd name="T66" fmla="*/ 50 w 200"/>
              <a:gd name="T67" fmla="*/ 6 h 200"/>
              <a:gd name="T68" fmla="*/ 44 w 200"/>
              <a:gd name="T69" fmla="*/ 0 h 200"/>
              <a:gd name="T70" fmla="*/ 6 w 200"/>
              <a:gd name="T71" fmla="*/ 0 h 200"/>
              <a:gd name="T72" fmla="*/ 0 w 200"/>
              <a:gd name="T73" fmla="*/ 6 h 200"/>
              <a:gd name="T74" fmla="*/ 0 w 200"/>
              <a:gd name="T75" fmla="*/ 44 h 200"/>
              <a:gd name="T76" fmla="*/ 6 w 200"/>
              <a:gd name="T77" fmla="*/ 50 h 200"/>
              <a:gd name="T78" fmla="*/ 44 w 200"/>
              <a:gd name="T79" fmla="*/ 188 h 200"/>
              <a:gd name="T80" fmla="*/ 12 w 200"/>
              <a:gd name="T81" fmla="*/ 188 h 200"/>
              <a:gd name="T82" fmla="*/ 12 w 200"/>
              <a:gd name="T83" fmla="*/ 156 h 200"/>
              <a:gd name="T84" fmla="*/ 6 w 200"/>
              <a:gd name="T85" fmla="*/ 150 h 200"/>
              <a:gd name="T86" fmla="*/ 0 w 200"/>
              <a:gd name="T87" fmla="*/ 156 h 200"/>
              <a:gd name="T88" fmla="*/ 0 w 200"/>
              <a:gd name="T89" fmla="*/ 194 h 200"/>
              <a:gd name="T90" fmla="*/ 6 w 200"/>
              <a:gd name="T91" fmla="*/ 200 h 200"/>
              <a:gd name="T92" fmla="*/ 44 w 200"/>
              <a:gd name="T93" fmla="*/ 200 h 200"/>
              <a:gd name="T94" fmla="*/ 50 w 200"/>
              <a:gd name="T95" fmla="*/ 194 h 200"/>
              <a:gd name="T96" fmla="*/ 44 w 200"/>
              <a:gd name="T9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0" h="200">
                <a:moveTo>
                  <a:pt x="24" y="31"/>
                </a:moveTo>
                <a:cubicBezTo>
                  <a:pt x="24" y="169"/>
                  <a:pt x="24" y="169"/>
                  <a:pt x="24" y="169"/>
                </a:cubicBezTo>
                <a:cubicBezTo>
                  <a:pt x="24" y="173"/>
                  <a:pt x="27" y="175"/>
                  <a:pt x="30" y="175"/>
                </a:cubicBezTo>
                <a:cubicBezTo>
                  <a:pt x="170" y="175"/>
                  <a:pt x="170" y="175"/>
                  <a:pt x="170" y="175"/>
                </a:cubicBezTo>
                <a:cubicBezTo>
                  <a:pt x="173" y="175"/>
                  <a:pt x="176" y="173"/>
                  <a:pt x="176" y="169"/>
                </a:cubicBezTo>
                <a:cubicBezTo>
                  <a:pt x="176" y="31"/>
                  <a:pt x="176" y="31"/>
                  <a:pt x="176" y="31"/>
                </a:cubicBezTo>
                <a:cubicBezTo>
                  <a:pt x="176" y="27"/>
                  <a:pt x="173" y="24"/>
                  <a:pt x="170" y="24"/>
                </a:cubicBezTo>
                <a:cubicBezTo>
                  <a:pt x="30" y="24"/>
                  <a:pt x="30" y="24"/>
                  <a:pt x="30" y="24"/>
                </a:cubicBezTo>
                <a:cubicBezTo>
                  <a:pt x="27" y="24"/>
                  <a:pt x="24" y="27"/>
                  <a:pt x="24" y="31"/>
                </a:cubicBezTo>
                <a:close/>
                <a:moveTo>
                  <a:pt x="194" y="0"/>
                </a:moveTo>
                <a:cubicBezTo>
                  <a:pt x="156" y="0"/>
                  <a:pt x="156" y="0"/>
                  <a:pt x="156" y="0"/>
                </a:cubicBezTo>
                <a:cubicBezTo>
                  <a:pt x="153" y="0"/>
                  <a:pt x="150" y="3"/>
                  <a:pt x="150" y="6"/>
                </a:cubicBezTo>
                <a:cubicBezTo>
                  <a:pt x="150" y="10"/>
                  <a:pt x="153" y="12"/>
                  <a:pt x="156" y="12"/>
                </a:cubicBezTo>
                <a:cubicBezTo>
                  <a:pt x="188" y="12"/>
                  <a:pt x="188" y="12"/>
                  <a:pt x="188" y="12"/>
                </a:cubicBezTo>
                <a:cubicBezTo>
                  <a:pt x="188" y="44"/>
                  <a:pt x="188" y="44"/>
                  <a:pt x="188" y="44"/>
                </a:cubicBezTo>
                <a:cubicBezTo>
                  <a:pt x="188" y="47"/>
                  <a:pt x="190" y="50"/>
                  <a:pt x="194" y="50"/>
                </a:cubicBezTo>
                <a:cubicBezTo>
                  <a:pt x="197" y="50"/>
                  <a:pt x="200" y="47"/>
                  <a:pt x="200" y="44"/>
                </a:cubicBezTo>
                <a:cubicBezTo>
                  <a:pt x="200" y="6"/>
                  <a:pt x="200" y="6"/>
                  <a:pt x="200" y="6"/>
                </a:cubicBezTo>
                <a:cubicBezTo>
                  <a:pt x="200" y="3"/>
                  <a:pt x="197" y="0"/>
                  <a:pt x="194" y="0"/>
                </a:cubicBezTo>
                <a:close/>
                <a:moveTo>
                  <a:pt x="194" y="150"/>
                </a:moveTo>
                <a:cubicBezTo>
                  <a:pt x="190" y="150"/>
                  <a:pt x="188" y="153"/>
                  <a:pt x="188" y="156"/>
                </a:cubicBezTo>
                <a:cubicBezTo>
                  <a:pt x="188" y="188"/>
                  <a:pt x="188" y="188"/>
                  <a:pt x="188" y="188"/>
                </a:cubicBezTo>
                <a:cubicBezTo>
                  <a:pt x="156" y="188"/>
                  <a:pt x="156" y="188"/>
                  <a:pt x="156" y="188"/>
                </a:cubicBezTo>
                <a:cubicBezTo>
                  <a:pt x="153" y="188"/>
                  <a:pt x="150" y="190"/>
                  <a:pt x="150" y="194"/>
                </a:cubicBezTo>
                <a:cubicBezTo>
                  <a:pt x="150" y="197"/>
                  <a:pt x="153" y="200"/>
                  <a:pt x="156" y="200"/>
                </a:cubicBezTo>
                <a:cubicBezTo>
                  <a:pt x="194" y="200"/>
                  <a:pt x="194" y="200"/>
                  <a:pt x="194" y="200"/>
                </a:cubicBezTo>
                <a:cubicBezTo>
                  <a:pt x="197" y="200"/>
                  <a:pt x="200" y="197"/>
                  <a:pt x="200" y="194"/>
                </a:cubicBezTo>
                <a:cubicBezTo>
                  <a:pt x="200" y="156"/>
                  <a:pt x="200" y="156"/>
                  <a:pt x="200" y="156"/>
                </a:cubicBezTo>
                <a:cubicBezTo>
                  <a:pt x="200" y="153"/>
                  <a:pt x="197" y="150"/>
                  <a:pt x="194" y="150"/>
                </a:cubicBezTo>
                <a:close/>
                <a:moveTo>
                  <a:pt x="6" y="50"/>
                </a:moveTo>
                <a:cubicBezTo>
                  <a:pt x="10" y="50"/>
                  <a:pt x="12" y="47"/>
                  <a:pt x="12" y="44"/>
                </a:cubicBezTo>
                <a:cubicBezTo>
                  <a:pt x="12" y="12"/>
                  <a:pt x="12" y="12"/>
                  <a:pt x="12" y="12"/>
                </a:cubicBezTo>
                <a:cubicBezTo>
                  <a:pt x="44" y="12"/>
                  <a:pt x="44" y="12"/>
                  <a:pt x="44" y="12"/>
                </a:cubicBezTo>
                <a:cubicBezTo>
                  <a:pt x="47" y="12"/>
                  <a:pt x="50" y="10"/>
                  <a:pt x="50" y="6"/>
                </a:cubicBezTo>
                <a:cubicBezTo>
                  <a:pt x="50" y="3"/>
                  <a:pt x="47" y="0"/>
                  <a:pt x="44" y="0"/>
                </a:cubicBezTo>
                <a:cubicBezTo>
                  <a:pt x="6" y="0"/>
                  <a:pt x="6" y="0"/>
                  <a:pt x="6" y="0"/>
                </a:cubicBezTo>
                <a:cubicBezTo>
                  <a:pt x="3" y="0"/>
                  <a:pt x="0" y="3"/>
                  <a:pt x="0" y="6"/>
                </a:cubicBezTo>
                <a:cubicBezTo>
                  <a:pt x="0" y="44"/>
                  <a:pt x="0" y="44"/>
                  <a:pt x="0" y="44"/>
                </a:cubicBezTo>
                <a:cubicBezTo>
                  <a:pt x="0" y="47"/>
                  <a:pt x="3" y="50"/>
                  <a:pt x="6" y="50"/>
                </a:cubicBezTo>
                <a:close/>
                <a:moveTo>
                  <a:pt x="44" y="188"/>
                </a:moveTo>
                <a:cubicBezTo>
                  <a:pt x="12" y="188"/>
                  <a:pt x="12" y="188"/>
                  <a:pt x="12" y="188"/>
                </a:cubicBezTo>
                <a:cubicBezTo>
                  <a:pt x="12" y="156"/>
                  <a:pt x="12" y="156"/>
                  <a:pt x="12" y="156"/>
                </a:cubicBezTo>
                <a:cubicBezTo>
                  <a:pt x="12" y="153"/>
                  <a:pt x="10" y="150"/>
                  <a:pt x="6" y="150"/>
                </a:cubicBezTo>
                <a:cubicBezTo>
                  <a:pt x="3" y="150"/>
                  <a:pt x="0" y="153"/>
                  <a:pt x="0" y="156"/>
                </a:cubicBezTo>
                <a:cubicBezTo>
                  <a:pt x="0" y="194"/>
                  <a:pt x="0" y="194"/>
                  <a:pt x="0" y="194"/>
                </a:cubicBezTo>
                <a:cubicBezTo>
                  <a:pt x="0" y="197"/>
                  <a:pt x="3" y="200"/>
                  <a:pt x="6" y="200"/>
                </a:cubicBezTo>
                <a:cubicBezTo>
                  <a:pt x="44" y="200"/>
                  <a:pt x="44" y="200"/>
                  <a:pt x="44" y="200"/>
                </a:cubicBezTo>
                <a:cubicBezTo>
                  <a:pt x="47" y="200"/>
                  <a:pt x="50" y="197"/>
                  <a:pt x="50" y="194"/>
                </a:cubicBezTo>
                <a:cubicBezTo>
                  <a:pt x="50" y="190"/>
                  <a:pt x="47" y="188"/>
                  <a:pt x="44" y="18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474" name="组合 473"/>
          <p:cNvGrpSpPr/>
          <p:nvPr/>
        </p:nvGrpSpPr>
        <p:grpSpPr>
          <a:xfrm>
            <a:off x="7351965" y="2276468"/>
            <a:ext cx="332022" cy="331456"/>
            <a:chOff x="5380483" y="5004568"/>
            <a:chExt cx="366676" cy="366051"/>
          </a:xfrm>
          <a:solidFill>
            <a:srgbClr val="E7E6E6">
              <a:lumMod val="50000"/>
            </a:srgbClr>
          </a:solidFill>
        </p:grpSpPr>
        <p:sp>
          <p:nvSpPr>
            <p:cNvPr id="475" name="AutoShape 84"/>
            <p:cNvSpPr/>
            <p:nvPr/>
          </p:nvSpPr>
          <p:spPr bwMode="auto">
            <a:xfrm>
              <a:off x="5380483" y="5004568"/>
              <a:ext cx="366676"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6" name="AutoShape 85"/>
            <p:cNvSpPr/>
            <p:nvPr/>
          </p:nvSpPr>
          <p:spPr bwMode="auto">
            <a:xfrm>
              <a:off x="5598238" y="514160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7" name="AutoShape 86"/>
            <p:cNvSpPr/>
            <p:nvPr/>
          </p:nvSpPr>
          <p:spPr bwMode="auto">
            <a:xfrm>
              <a:off x="5598238" y="5107187"/>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8" name="AutoShape 87"/>
            <p:cNvSpPr/>
            <p:nvPr/>
          </p:nvSpPr>
          <p:spPr bwMode="auto">
            <a:xfrm>
              <a:off x="5598238" y="5072772"/>
              <a:ext cx="102619"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79" name="AutoShape 88"/>
            <p:cNvSpPr/>
            <p:nvPr/>
          </p:nvSpPr>
          <p:spPr bwMode="auto">
            <a:xfrm>
              <a:off x="5472467"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0" name="AutoShape 89"/>
            <p:cNvSpPr/>
            <p:nvPr/>
          </p:nvSpPr>
          <p:spPr bwMode="auto">
            <a:xfrm>
              <a:off x="5472467"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1" name="AutoShape 90"/>
            <p:cNvSpPr/>
            <p:nvPr/>
          </p:nvSpPr>
          <p:spPr bwMode="auto">
            <a:xfrm>
              <a:off x="5472467"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2" name="AutoShape 91"/>
            <p:cNvSpPr/>
            <p:nvPr/>
          </p:nvSpPr>
          <p:spPr bwMode="auto">
            <a:xfrm>
              <a:off x="5598238" y="531367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3" name="AutoShape 92"/>
            <p:cNvSpPr/>
            <p:nvPr/>
          </p:nvSpPr>
          <p:spPr bwMode="auto">
            <a:xfrm>
              <a:off x="5598238" y="5279263"/>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4" name="AutoShape 93"/>
            <p:cNvSpPr/>
            <p:nvPr/>
          </p:nvSpPr>
          <p:spPr bwMode="auto">
            <a:xfrm>
              <a:off x="5598238" y="5244847"/>
              <a:ext cx="102619"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5" name="AutoShape 94"/>
            <p:cNvSpPr/>
            <p:nvPr/>
          </p:nvSpPr>
          <p:spPr bwMode="auto">
            <a:xfrm>
              <a:off x="5472465" y="5176016"/>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6" name="AutoShape 95"/>
            <p:cNvSpPr/>
            <p:nvPr/>
          </p:nvSpPr>
          <p:spPr bwMode="auto">
            <a:xfrm>
              <a:off x="5472465" y="5210433"/>
              <a:ext cx="228390"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87" name="AutoShape 96"/>
            <p:cNvSpPr/>
            <p:nvPr/>
          </p:nvSpPr>
          <p:spPr bwMode="auto">
            <a:xfrm>
              <a:off x="5472467" y="5050246"/>
              <a:ext cx="102619" cy="1026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88" name="AutoShape 135"/>
          <p:cNvSpPr/>
          <p:nvPr/>
        </p:nvSpPr>
        <p:spPr bwMode="auto">
          <a:xfrm>
            <a:off x="6619606" y="2328027"/>
            <a:ext cx="332022" cy="2283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89" name="组合 488"/>
          <p:cNvGrpSpPr/>
          <p:nvPr/>
        </p:nvGrpSpPr>
        <p:grpSpPr>
          <a:xfrm>
            <a:off x="5886445" y="2276468"/>
            <a:ext cx="331457" cy="331456"/>
            <a:chOff x="3868099" y="5008322"/>
            <a:chExt cx="366052" cy="366051"/>
          </a:xfrm>
          <a:solidFill>
            <a:srgbClr val="E7E6E6">
              <a:lumMod val="50000"/>
            </a:srgbClr>
          </a:solidFill>
        </p:grpSpPr>
        <p:sp>
          <p:nvSpPr>
            <p:cNvPr id="490" name="AutoShape 136"/>
            <p:cNvSpPr/>
            <p:nvPr/>
          </p:nvSpPr>
          <p:spPr bwMode="auto">
            <a:xfrm>
              <a:off x="4062700" y="5054001"/>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1" name="AutoShape 137"/>
            <p:cNvSpPr/>
            <p:nvPr/>
          </p:nvSpPr>
          <p:spPr bwMode="auto">
            <a:xfrm>
              <a:off x="3868099" y="5008322"/>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2" name="AutoShape 138"/>
            <p:cNvSpPr/>
            <p:nvPr/>
          </p:nvSpPr>
          <p:spPr bwMode="auto">
            <a:xfrm>
              <a:off x="4062702" y="5008322"/>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493" name="AutoShape 139"/>
          <p:cNvSpPr/>
          <p:nvPr/>
        </p:nvSpPr>
        <p:spPr bwMode="auto">
          <a:xfrm>
            <a:off x="5161701" y="2281567"/>
            <a:ext cx="331455" cy="3212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494" name="组合 493"/>
          <p:cNvGrpSpPr/>
          <p:nvPr/>
        </p:nvGrpSpPr>
        <p:grpSpPr>
          <a:xfrm>
            <a:off x="4428872" y="2312730"/>
            <a:ext cx="331456" cy="258932"/>
            <a:chOff x="2403273" y="5054000"/>
            <a:chExt cx="366051" cy="285957"/>
          </a:xfrm>
          <a:solidFill>
            <a:srgbClr val="E7E6E6">
              <a:lumMod val="50000"/>
            </a:srgbClr>
          </a:solidFill>
        </p:grpSpPr>
        <p:sp>
          <p:nvSpPr>
            <p:cNvPr id="495" name="AutoShape 140"/>
            <p:cNvSpPr/>
            <p:nvPr/>
          </p:nvSpPr>
          <p:spPr bwMode="auto">
            <a:xfrm>
              <a:off x="2448949" y="5099679"/>
              <a:ext cx="229016" cy="185841"/>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6" name="AutoShape 141"/>
            <p:cNvSpPr/>
            <p:nvPr/>
          </p:nvSpPr>
          <p:spPr bwMode="auto">
            <a:xfrm>
              <a:off x="2403273" y="5054000"/>
              <a:ext cx="366051" cy="285957"/>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7" name="AutoShape 142"/>
            <p:cNvSpPr/>
            <p:nvPr/>
          </p:nvSpPr>
          <p:spPr bwMode="auto">
            <a:xfrm>
              <a:off x="2689230" y="5111568"/>
              <a:ext cx="34415"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8" name="AutoShape 143"/>
            <p:cNvSpPr/>
            <p:nvPr/>
          </p:nvSpPr>
          <p:spPr bwMode="auto">
            <a:xfrm>
              <a:off x="2677965" y="5259864"/>
              <a:ext cx="45678"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499" name="AutoShape 144"/>
            <p:cNvSpPr/>
            <p:nvPr/>
          </p:nvSpPr>
          <p:spPr bwMode="auto">
            <a:xfrm>
              <a:off x="2689228" y="5225449"/>
              <a:ext cx="46304"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0" name="AutoShape 145"/>
            <p:cNvSpPr/>
            <p:nvPr/>
          </p:nvSpPr>
          <p:spPr bwMode="auto">
            <a:xfrm>
              <a:off x="2689228" y="5191660"/>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1" name="AutoShape 146"/>
            <p:cNvSpPr/>
            <p:nvPr/>
          </p:nvSpPr>
          <p:spPr bwMode="auto">
            <a:xfrm>
              <a:off x="2495253" y="5145356"/>
              <a:ext cx="68204" cy="48181"/>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02" name="组合 501"/>
          <p:cNvGrpSpPr/>
          <p:nvPr/>
        </p:nvGrpSpPr>
        <p:grpSpPr>
          <a:xfrm>
            <a:off x="3692184" y="2296865"/>
            <a:ext cx="331456" cy="290661"/>
            <a:chOff x="1671171" y="5030848"/>
            <a:chExt cx="366051" cy="320998"/>
          </a:xfrm>
          <a:solidFill>
            <a:srgbClr val="E7E6E6">
              <a:lumMod val="50000"/>
            </a:srgbClr>
          </a:solidFill>
        </p:grpSpPr>
        <p:sp>
          <p:nvSpPr>
            <p:cNvPr id="503" name="AutoShape 147"/>
            <p:cNvSpPr/>
            <p:nvPr/>
          </p:nvSpPr>
          <p:spPr bwMode="auto">
            <a:xfrm>
              <a:off x="1671171" y="5030848"/>
              <a:ext cx="366051" cy="320998"/>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4" name="AutoShape 148"/>
            <p:cNvSpPr/>
            <p:nvPr/>
          </p:nvSpPr>
          <p:spPr bwMode="auto">
            <a:xfrm>
              <a:off x="1728111" y="5088415"/>
              <a:ext cx="54438" cy="5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05" name="AutoShape 149"/>
          <p:cNvSpPr/>
          <p:nvPr/>
        </p:nvSpPr>
        <p:spPr bwMode="auto">
          <a:xfrm>
            <a:off x="2974629" y="2322928"/>
            <a:ext cx="331456" cy="2385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06" name="组合 505"/>
          <p:cNvGrpSpPr/>
          <p:nvPr/>
        </p:nvGrpSpPr>
        <p:grpSpPr>
          <a:xfrm>
            <a:off x="10978170" y="2286666"/>
            <a:ext cx="331456" cy="311059"/>
            <a:chOff x="8310142" y="5004567"/>
            <a:chExt cx="366051" cy="343525"/>
          </a:xfrm>
          <a:solidFill>
            <a:srgbClr val="E7E6E6">
              <a:lumMod val="50000"/>
            </a:srgbClr>
          </a:solidFill>
        </p:grpSpPr>
        <p:sp>
          <p:nvSpPr>
            <p:cNvPr id="507" name="AutoShape 69"/>
            <p:cNvSpPr/>
            <p:nvPr/>
          </p:nvSpPr>
          <p:spPr bwMode="auto">
            <a:xfrm>
              <a:off x="8310142" y="5004567"/>
              <a:ext cx="366051"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8" name="AutoShape 70"/>
            <p:cNvSpPr/>
            <p:nvPr/>
          </p:nvSpPr>
          <p:spPr bwMode="auto">
            <a:xfrm>
              <a:off x="8481589" y="5072772"/>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09" name="AutoShape 71"/>
            <p:cNvSpPr/>
            <p:nvPr/>
          </p:nvSpPr>
          <p:spPr bwMode="auto">
            <a:xfrm>
              <a:off x="8481589" y="5107187"/>
              <a:ext cx="68830"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0" name="AutoShape 72"/>
            <p:cNvSpPr/>
            <p:nvPr/>
          </p:nvSpPr>
          <p:spPr bwMode="auto">
            <a:xfrm>
              <a:off x="8481589" y="5141602"/>
              <a:ext cx="148923" cy="11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1" name="AutoShape 73"/>
            <p:cNvSpPr/>
            <p:nvPr/>
          </p:nvSpPr>
          <p:spPr bwMode="auto">
            <a:xfrm>
              <a:off x="8355818" y="521043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2" name="AutoShape 74"/>
            <p:cNvSpPr/>
            <p:nvPr/>
          </p:nvSpPr>
          <p:spPr bwMode="auto">
            <a:xfrm>
              <a:off x="8355818" y="5244847"/>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3" name="AutoShape 75"/>
            <p:cNvSpPr/>
            <p:nvPr/>
          </p:nvSpPr>
          <p:spPr bwMode="auto">
            <a:xfrm>
              <a:off x="8355818" y="5279263"/>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4" name="AutoShape 76"/>
            <p:cNvSpPr/>
            <p:nvPr/>
          </p:nvSpPr>
          <p:spPr bwMode="auto">
            <a:xfrm>
              <a:off x="8355818" y="5176016"/>
              <a:ext cx="27469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5" name="AutoShape 77"/>
            <p:cNvSpPr/>
            <p:nvPr/>
          </p:nvSpPr>
          <p:spPr bwMode="auto">
            <a:xfrm>
              <a:off x="8355820" y="5061508"/>
              <a:ext cx="103245"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16" name="组合 515"/>
          <p:cNvGrpSpPr/>
          <p:nvPr/>
        </p:nvGrpSpPr>
        <p:grpSpPr>
          <a:xfrm>
            <a:off x="10275820" y="2276468"/>
            <a:ext cx="310492" cy="331456"/>
            <a:chOff x="7589304" y="5004568"/>
            <a:chExt cx="342899" cy="366051"/>
          </a:xfrm>
          <a:solidFill>
            <a:srgbClr val="E7E6E6">
              <a:lumMod val="50000"/>
            </a:srgbClr>
          </a:solidFill>
        </p:grpSpPr>
        <p:sp>
          <p:nvSpPr>
            <p:cNvPr id="517" name="AutoShape 78"/>
            <p:cNvSpPr/>
            <p:nvPr/>
          </p:nvSpPr>
          <p:spPr bwMode="auto">
            <a:xfrm>
              <a:off x="7589304" y="5004568"/>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8" name="AutoShape 79"/>
            <p:cNvSpPr/>
            <p:nvPr/>
          </p:nvSpPr>
          <p:spPr bwMode="auto">
            <a:xfrm>
              <a:off x="7634982" y="5050245"/>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19" name="AutoShape 80"/>
            <p:cNvSpPr/>
            <p:nvPr/>
          </p:nvSpPr>
          <p:spPr bwMode="auto">
            <a:xfrm>
              <a:off x="7772014" y="5084660"/>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20" name="组合 519"/>
          <p:cNvGrpSpPr/>
          <p:nvPr/>
        </p:nvGrpSpPr>
        <p:grpSpPr>
          <a:xfrm>
            <a:off x="9516583" y="2276468"/>
            <a:ext cx="331455" cy="331456"/>
            <a:chOff x="6845312" y="5004568"/>
            <a:chExt cx="366050" cy="366051"/>
          </a:xfrm>
          <a:solidFill>
            <a:srgbClr val="E7E6E6">
              <a:lumMod val="50000"/>
            </a:srgbClr>
          </a:solidFill>
        </p:grpSpPr>
        <p:sp>
          <p:nvSpPr>
            <p:cNvPr id="521" name="AutoShape 81"/>
            <p:cNvSpPr/>
            <p:nvPr/>
          </p:nvSpPr>
          <p:spPr bwMode="auto">
            <a:xfrm>
              <a:off x="6845312" y="5004568"/>
              <a:ext cx="366050"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2" name="AutoShape 82"/>
            <p:cNvSpPr/>
            <p:nvPr/>
          </p:nvSpPr>
          <p:spPr bwMode="auto">
            <a:xfrm>
              <a:off x="6879726" y="5301789"/>
              <a:ext cx="34415"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23" name="AutoShape 83"/>
          <p:cNvSpPr/>
          <p:nvPr/>
        </p:nvSpPr>
        <p:spPr bwMode="auto">
          <a:xfrm>
            <a:off x="8794108" y="2333410"/>
            <a:ext cx="331455" cy="2175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24" name="Freeform 419"/>
          <p:cNvSpPr/>
          <p:nvPr/>
        </p:nvSpPr>
        <p:spPr bwMode="auto">
          <a:xfrm>
            <a:off x="8118135" y="2287968"/>
            <a:ext cx="241126" cy="308454"/>
          </a:xfrm>
          <a:custGeom>
            <a:avLst/>
            <a:gdLst>
              <a:gd name="T0" fmla="*/ 154 w 156"/>
              <a:gd name="T1" fmla="*/ 136 h 199"/>
              <a:gd name="T2" fmla="*/ 154 w 156"/>
              <a:gd name="T3" fmla="*/ 127 h 199"/>
              <a:gd name="T4" fmla="*/ 146 w 156"/>
              <a:gd name="T5" fmla="*/ 102 h 199"/>
              <a:gd name="T6" fmla="*/ 145 w 156"/>
              <a:gd name="T7" fmla="*/ 41 h 199"/>
              <a:gd name="T8" fmla="*/ 145 w 156"/>
              <a:gd name="T9" fmla="*/ 39 h 199"/>
              <a:gd name="T10" fmla="*/ 143 w 156"/>
              <a:gd name="T11" fmla="*/ 38 h 199"/>
              <a:gd name="T12" fmla="*/ 105 w 156"/>
              <a:gd name="T13" fmla="*/ 80 h 199"/>
              <a:gd name="T14" fmla="*/ 88 w 156"/>
              <a:gd name="T15" fmla="*/ 2 h 199"/>
              <a:gd name="T16" fmla="*/ 87 w 156"/>
              <a:gd name="T17" fmla="*/ 0 h 199"/>
              <a:gd name="T18" fmla="*/ 85 w 156"/>
              <a:gd name="T19" fmla="*/ 0 h 199"/>
              <a:gd name="T20" fmla="*/ 58 w 156"/>
              <a:gd name="T21" fmla="*/ 51 h 199"/>
              <a:gd name="T22" fmla="*/ 46 w 156"/>
              <a:gd name="T23" fmla="*/ 96 h 199"/>
              <a:gd name="T24" fmla="*/ 17 w 156"/>
              <a:gd name="T25" fmla="*/ 64 h 199"/>
              <a:gd name="T26" fmla="*/ 8 w 156"/>
              <a:gd name="T27" fmla="*/ 57 h 199"/>
              <a:gd name="T28" fmla="*/ 5 w 156"/>
              <a:gd name="T29" fmla="*/ 57 h 199"/>
              <a:gd name="T30" fmla="*/ 5 w 156"/>
              <a:gd name="T31" fmla="*/ 59 h 199"/>
              <a:gd name="T32" fmla="*/ 7 w 156"/>
              <a:gd name="T33" fmla="*/ 110 h 199"/>
              <a:gd name="T34" fmla="*/ 32 w 156"/>
              <a:gd name="T35" fmla="*/ 190 h 199"/>
              <a:gd name="T36" fmla="*/ 52 w 156"/>
              <a:gd name="T37" fmla="*/ 197 h 199"/>
              <a:gd name="T38" fmla="*/ 53 w 156"/>
              <a:gd name="T39" fmla="*/ 197 h 199"/>
              <a:gd name="T40" fmla="*/ 53 w 156"/>
              <a:gd name="T41" fmla="*/ 197 h 199"/>
              <a:gd name="T42" fmla="*/ 55 w 156"/>
              <a:gd name="T43" fmla="*/ 195 h 199"/>
              <a:gd name="T44" fmla="*/ 54 w 156"/>
              <a:gd name="T45" fmla="*/ 194 h 199"/>
              <a:gd name="T46" fmla="*/ 45 w 156"/>
              <a:gd name="T47" fmla="*/ 157 h 199"/>
              <a:gd name="T48" fmla="*/ 45 w 156"/>
              <a:gd name="T49" fmla="*/ 135 h 199"/>
              <a:gd name="T50" fmla="*/ 45 w 156"/>
              <a:gd name="T51" fmla="*/ 135 h 199"/>
              <a:gd name="T52" fmla="*/ 59 w 156"/>
              <a:gd name="T53" fmla="*/ 152 h 199"/>
              <a:gd name="T54" fmla="*/ 61 w 156"/>
              <a:gd name="T55" fmla="*/ 154 h 199"/>
              <a:gd name="T56" fmla="*/ 63 w 156"/>
              <a:gd name="T57" fmla="*/ 153 h 199"/>
              <a:gd name="T58" fmla="*/ 71 w 156"/>
              <a:gd name="T59" fmla="*/ 127 h 199"/>
              <a:gd name="T60" fmla="*/ 81 w 156"/>
              <a:gd name="T61" fmla="*/ 104 h 199"/>
              <a:gd name="T62" fmla="*/ 91 w 156"/>
              <a:gd name="T63" fmla="*/ 145 h 199"/>
              <a:gd name="T64" fmla="*/ 93 w 156"/>
              <a:gd name="T65" fmla="*/ 146 h 199"/>
              <a:gd name="T66" fmla="*/ 95 w 156"/>
              <a:gd name="T67" fmla="*/ 144 h 199"/>
              <a:gd name="T68" fmla="*/ 108 w 156"/>
              <a:gd name="T69" fmla="*/ 124 h 199"/>
              <a:gd name="T70" fmla="*/ 111 w 156"/>
              <a:gd name="T71" fmla="*/ 153 h 199"/>
              <a:gd name="T72" fmla="*/ 115 w 156"/>
              <a:gd name="T73" fmla="*/ 166 h 199"/>
              <a:gd name="T74" fmla="*/ 115 w 156"/>
              <a:gd name="T75" fmla="*/ 171 h 199"/>
              <a:gd name="T76" fmla="*/ 99 w 156"/>
              <a:gd name="T77" fmla="*/ 195 h 199"/>
              <a:gd name="T78" fmla="*/ 99 w 156"/>
              <a:gd name="T79" fmla="*/ 198 h 199"/>
              <a:gd name="T80" fmla="*/ 101 w 156"/>
              <a:gd name="T81" fmla="*/ 199 h 199"/>
              <a:gd name="T82" fmla="*/ 101 w 156"/>
              <a:gd name="T83" fmla="*/ 199 h 199"/>
              <a:gd name="T84" fmla="*/ 106 w 156"/>
              <a:gd name="T85" fmla="*/ 197 h 199"/>
              <a:gd name="T86" fmla="*/ 154 w 156"/>
              <a:gd name="T87"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99">
                <a:moveTo>
                  <a:pt x="154" y="136"/>
                </a:moveTo>
                <a:cubicBezTo>
                  <a:pt x="155" y="133"/>
                  <a:pt x="154" y="130"/>
                  <a:pt x="154" y="127"/>
                </a:cubicBezTo>
                <a:cubicBezTo>
                  <a:pt x="152" y="119"/>
                  <a:pt x="149" y="110"/>
                  <a:pt x="146" y="102"/>
                </a:cubicBezTo>
                <a:cubicBezTo>
                  <a:pt x="138" y="81"/>
                  <a:pt x="129" y="59"/>
                  <a:pt x="145" y="41"/>
                </a:cubicBezTo>
                <a:cubicBezTo>
                  <a:pt x="145" y="40"/>
                  <a:pt x="145" y="40"/>
                  <a:pt x="145" y="39"/>
                </a:cubicBezTo>
                <a:cubicBezTo>
                  <a:pt x="145" y="38"/>
                  <a:pt x="144" y="38"/>
                  <a:pt x="143" y="38"/>
                </a:cubicBezTo>
                <a:cubicBezTo>
                  <a:pt x="118" y="42"/>
                  <a:pt x="108" y="67"/>
                  <a:pt x="105" y="80"/>
                </a:cubicBezTo>
                <a:cubicBezTo>
                  <a:pt x="93" y="58"/>
                  <a:pt x="88" y="35"/>
                  <a:pt x="88" y="2"/>
                </a:cubicBezTo>
                <a:cubicBezTo>
                  <a:pt x="88" y="1"/>
                  <a:pt x="88" y="0"/>
                  <a:pt x="87" y="0"/>
                </a:cubicBezTo>
                <a:cubicBezTo>
                  <a:pt x="87" y="0"/>
                  <a:pt x="86" y="0"/>
                  <a:pt x="85" y="0"/>
                </a:cubicBezTo>
                <a:cubicBezTo>
                  <a:pt x="66" y="12"/>
                  <a:pt x="62" y="32"/>
                  <a:pt x="58" y="51"/>
                </a:cubicBezTo>
                <a:cubicBezTo>
                  <a:pt x="58" y="69"/>
                  <a:pt x="54" y="83"/>
                  <a:pt x="46" y="96"/>
                </a:cubicBezTo>
                <a:cubicBezTo>
                  <a:pt x="41" y="80"/>
                  <a:pt x="29" y="72"/>
                  <a:pt x="17" y="64"/>
                </a:cubicBezTo>
                <a:cubicBezTo>
                  <a:pt x="14" y="62"/>
                  <a:pt x="11" y="59"/>
                  <a:pt x="8" y="57"/>
                </a:cubicBezTo>
                <a:cubicBezTo>
                  <a:pt x="7" y="57"/>
                  <a:pt x="6" y="57"/>
                  <a:pt x="5" y="57"/>
                </a:cubicBezTo>
                <a:cubicBezTo>
                  <a:pt x="5" y="58"/>
                  <a:pt x="4" y="59"/>
                  <a:pt x="5" y="59"/>
                </a:cubicBezTo>
                <a:cubicBezTo>
                  <a:pt x="10" y="75"/>
                  <a:pt x="8" y="93"/>
                  <a:pt x="7" y="110"/>
                </a:cubicBezTo>
                <a:cubicBezTo>
                  <a:pt x="4" y="140"/>
                  <a:pt x="0" y="170"/>
                  <a:pt x="32" y="190"/>
                </a:cubicBezTo>
                <a:cubicBezTo>
                  <a:pt x="39" y="193"/>
                  <a:pt x="45" y="195"/>
                  <a:pt x="52" y="197"/>
                </a:cubicBezTo>
                <a:cubicBezTo>
                  <a:pt x="53" y="197"/>
                  <a:pt x="53" y="197"/>
                  <a:pt x="53" y="197"/>
                </a:cubicBezTo>
                <a:cubicBezTo>
                  <a:pt x="53" y="197"/>
                  <a:pt x="53" y="197"/>
                  <a:pt x="53" y="197"/>
                </a:cubicBezTo>
                <a:cubicBezTo>
                  <a:pt x="54" y="197"/>
                  <a:pt x="55" y="197"/>
                  <a:pt x="55" y="195"/>
                </a:cubicBezTo>
                <a:cubicBezTo>
                  <a:pt x="55" y="195"/>
                  <a:pt x="55" y="194"/>
                  <a:pt x="54" y="194"/>
                </a:cubicBezTo>
                <a:cubicBezTo>
                  <a:pt x="42" y="185"/>
                  <a:pt x="43" y="171"/>
                  <a:pt x="45" y="157"/>
                </a:cubicBezTo>
                <a:cubicBezTo>
                  <a:pt x="45" y="150"/>
                  <a:pt x="46" y="142"/>
                  <a:pt x="45" y="135"/>
                </a:cubicBezTo>
                <a:cubicBezTo>
                  <a:pt x="45" y="135"/>
                  <a:pt x="45" y="135"/>
                  <a:pt x="45" y="135"/>
                </a:cubicBezTo>
                <a:cubicBezTo>
                  <a:pt x="52" y="139"/>
                  <a:pt x="58" y="144"/>
                  <a:pt x="59" y="152"/>
                </a:cubicBezTo>
                <a:cubicBezTo>
                  <a:pt x="60" y="153"/>
                  <a:pt x="60" y="154"/>
                  <a:pt x="61" y="154"/>
                </a:cubicBezTo>
                <a:cubicBezTo>
                  <a:pt x="62" y="154"/>
                  <a:pt x="62" y="154"/>
                  <a:pt x="63" y="153"/>
                </a:cubicBezTo>
                <a:cubicBezTo>
                  <a:pt x="69" y="145"/>
                  <a:pt x="71" y="137"/>
                  <a:pt x="71" y="127"/>
                </a:cubicBezTo>
                <a:cubicBezTo>
                  <a:pt x="73" y="118"/>
                  <a:pt x="75" y="110"/>
                  <a:pt x="81" y="104"/>
                </a:cubicBezTo>
                <a:cubicBezTo>
                  <a:pt x="81" y="117"/>
                  <a:pt x="83" y="131"/>
                  <a:pt x="91" y="145"/>
                </a:cubicBezTo>
                <a:cubicBezTo>
                  <a:pt x="92" y="146"/>
                  <a:pt x="92" y="146"/>
                  <a:pt x="93" y="146"/>
                </a:cubicBezTo>
                <a:cubicBezTo>
                  <a:pt x="94" y="146"/>
                  <a:pt x="95" y="145"/>
                  <a:pt x="95" y="144"/>
                </a:cubicBezTo>
                <a:cubicBezTo>
                  <a:pt x="96" y="140"/>
                  <a:pt x="99" y="129"/>
                  <a:pt x="108" y="124"/>
                </a:cubicBezTo>
                <a:cubicBezTo>
                  <a:pt x="103" y="133"/>
                  <a:pt x="107" y="144"/>
                  <a:pt x="111" y="153"/>
                </a:cubicBezTo>
                <a:cubicBezTo>
                  <a:pt x="113" y="158"/>
                  <a:pt x="114" y="162"/>
                  <a:pt x="115" y="166"/>
                </a:cubicBezTo>
                <a:cubicBezTo>
                  <a:pt x="115" y="167"/>
                  <a:pt x="115" y="169"/>
                  <a:pt x="115" y="171"/>
                </a:cubicBezTo>
                <a:cubicBezTo>
                  <a:pt x="116" y="180"/>
                  <a:pt x="111" y="188"/>
                  <a:pt x="99" y="195"/>
                </a:cubicBezTo>
                <a:cubicBezTo>
                  <a:pt x="99" y="196"/>
                  <a:pt x="98" y="197"/>
                  <a:pt x="99" y="198"/>
                </a:cubicBezTo>
                <a:cubicBezTo>
                  <a:pt x="99" y="198"/>
                  <a:pt x="100" y="199"/>
                  <a:pt x="101" y="199"/>
                </a:cubicBezTo>
                <a:cubicBezTo>
                  <a:pt x="101" y="199"/>
                  <a:pt x="101" y="199"/>
                  <a:pt x="101" y="199"/>
                </a:cubicBezTo>
                <a:cubicBezTo>
                  <a:pt x="103" y="198"/>
                  <a:pt x="104" y="198"/>
                  <a:pt x="106" y="197"/>
                </a:cubicBezTo>
                <a:cubicBezTo>
                  <a:pt x="140" y="180"/>
                  <a:pt x="156" y="160"/>
                  <a:pt x="154" y="13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25" name="Freeform 19"/>
          <p:cNvSpPr>
            <a:spLocks noEditPoints="1"/>
          </p:cNvSpPr>
          <p:nvPr/>
        </p:nvSpPr>
        <p:spPr bwMode="auto">
          <a:xfrm>
            <a:off x="3682939" y="2900315"/>
            <a:ext cx="349947" cy="281510"/>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6" name="Freeform 21"/>
          <p:cNvSpPr>
            <a:spLocks noEditPoints="1"/>
          </p:cNvSpPr>
          <p:nvPr/>
        </p:nvSpPr>
        <p:spPr bwMode="auto">
          <a:xfrm>
            <a:off x="2236681" y="2865141"/>
            <a:ext cx="350751" cy="3518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27" name="Freeform 99"/>
          <p:cNvSpPr>
            <a:spLocks noEditPoints="1"/>
          </p:cNvSpPr>
          <p:nvPr/>
        </p:nvSpPr>
        <p:spPr bwMode="auto">
          <a:xfrm>
            <a:off x="4494625" y="2881925"/>
            <a:ext cx="199951" cy="318291"/>
          </a:xfrm>
          <a:custGeom>
            <a:avLst/>
            <a:gdLst/>
            <a:ahLst/>
            <a:cxnLst>
              <a:cxn ang="0">
                <a:pos x="98" y="0"/>
              </a:cxn>
              <a:cxn ang="0">
                <a:pos x="60" y="7"/>
              </a:cxn>
              <a:cxn ang="0">
                <a:pos x="29" y="27"/>
              </a:cxn>
              <a:cxn ang="0">
                <a:pos x="7" y="59"/>
              </a:cxn>
              <a:cxn ang="0">
                <a:pos x="0" y="98"/>
              </a:cxn>
              <a:cxn ang="0">
                <a:pos x="0" y="116"/>
              </a:cxn>
              <a:cxn ang="0">
                <a:pos x="9" y="154"/>
              </a:cxn>
              <a:cxn ang="0">
                <a:pos x="31" y="208"/>
              </a:cxn>
              <a:cxn ang="0">
                <a:pos x="67" y="270"/>
              </a:cxn>
              <a:cxn ang="0">
                <a:pos x="98" y="311"/>
              </a:cxn>
              <a:cxn ang="0">
                <a:pos x="112" y="291"/>
              </a:cxn>
              <a:cxn ang="0">
                <a:pos x="147" y="241"/>
              </a:cxn>
              <a:cxn ang="0">
                <a:pos x="180" y="172"/>
              </a:cxn>
              <a:cxn ang="0">
                <a:pos x="190" y="134"/>
              </a:cxn>
              <a:cxn ang="0">
                <a:pos x="196" y="98"/>
              </a:cxn>
              <a:cxn ang="0">
                <a:pos x="194" y="78"/>
              </a:cxn>
              <a:cxn ang="0">
                <a:pos x="178" y="41"/>
              </a:cxn>
              <a:cxn ang="0">
                <a:pos x="152" y="16"/>
              </a:cxn>
              <a:cxn ang="0">
                <a:pos x="118" y="1"/>
              </a:cxn>
              <a:cxn ang="0">
                <a:pos x="98" y="0"/>
              </a:cxn>
              <a:cxn ang="0">
                <a:pos x="98" y="157"/>
              </a:cxn>
              <a:cxn ang="0">
                <a:pos x="74" y="152"/>
              </a:cxn>
              <a:cxn ang="0">
                <a:pos x="54" y="139"/>
              </a:cxn>
              <a:cxn ang="0">
                <a:pos x="42" y="119"/>
              </a:cxn>
              <a:cxn ang="0">
                <a:pos x="38" y="98"/>
              </a:cxn>
              <a:cxn ang="0">
                <a:pos x="38" y="85"/>
              </a:cxn>
              <a:cxn ang="0">
                <a:pos x="47" y="63"/>
              </a:cxn>
              <a:cxn ang="0">
                <a:pos x="64" y="47"/>
              </a:cxn>
              <a:cxn ang="0">
                <a:pos x="85" y="38"/>
              </a:cxn>
              <a:cxn ang="0">
                <a:pos x="98" y="36"/>
              </a:cxn>
              <a:cxn ang="0">
                <a:pos x="122" y="41"/>
              </a:cxn>
              <a:cxn ang="0">
                <a:pos x="140" y="54"/>
              </a:cxn>
              <a:cxn ang="0">
                <a:pos x="152" y="74"/>
              </a:cxn>
              <a:cxn ang="0">
                <a:pos x="158" y="98"/>
              </a:cxn>
              <a:cxn ang="0">
                <a:pos x="156" y="108"/>
              </a:cxn>
              <a:cxn ang="0">
                <a:pos x="147" y="130"/>
              </a:cxn>
              <a:cxn ang="0">
                <a:pos x="131" y="146"/>
              </a:cxn>
              <a:cxn ang="0">
                <a:pos x="109" y="156"/>
              </a:cxn>
              <a:cxn ang="0">
                <a:pos x="98" y="157"/>
              </a:cxn>
              <a:cxn ang="0">
                <a:pos x="60" y="98"/>
              </a:cxn>
              <a:cxn ang="0">
                <a:pos x="62" y="112"/>
              </a:cxn>
              <a:cxn ang="0">
                <a:pos x="71" y="123"/>
              </a:cxn>
              <a:cxn ang="0">
                <a:pos x="83" y="132"/>
              </a:cxn>
              <a:cxn ang="0">
                <a:pos x="98" y="134"/>
              </a:cxn>
              <a:cxn ang="0">
                <a:pos x="105" y="134"/>
              </a:cxn>
              <a:cxn ang="0">
                <a:pos x="118" y="128"/>
              </a:cxn>
              <a:cxn ang="0">
                <a:pos x="129" y="117"/>
              </a:cxn>
              <a:cxn ang="0">
                <a:pos x="134" y="105"/>
              </a:cxn>
              <a:cxn ang="0">
                <a:pos x="136" y="98"/>
              </a:cxn>
              <a:cxn ang="0">
                <a:pos x="132" y="81"/>
              </a:cxn>
              <a:cxn ang="0">
                <a:pos x="125" y="70"/>
              </a:cxn>
              <a:cxn ang="0">
                <a:pos x="112" y="61"/>
              </a:cxn>
              <a:cxn ang="0">
                <a:pos x="98" y="59"/>
              </a:cxn>
              <a:cxn ang="0">
                <a:pos x="89" y="59"/>
              </a:cxn>
              <a:cxn ang="0">
                <a:pos x="76" y="65"/>
              </a:cxn>
              <a:cxn ang="0">
                <a:pos x="65" y="76"/>
              </a:cxn>
              <a:cxn ang="0">
                <a:pos x="60" y="88"/>
              </a:cxn>
              <a:cxn ang="0">
                <a:pos x="60" y="98"/>
              </a:cxn>
            </a:cxnLst>
            <a:rect l="0" t="0" r="r" b="b"/>
            <a:pathLst>
              <a:path w="196" h="311">
                <a:moveTo>
                  <a:pt x="98" y="0"/>
                </a:moveTo>
                <a:lnTo>
                  <a:pt x="98" y="0"/>
                </a:lnTo>
                <a:lnTo>
                  <a:pt x="78" y="1"/>
                </a:lnTo>
                <a:lnTo>
                  <a:pt x="60" y="7"/>
                </a:lnTo>
                <a:lnTo>
                  <a:pt x="44" y="16"/>
                </a:lnTo>
                <a:lnTo>
                  <a:pt x="29" y="27"/>
                </a:lnTo>
                <a:lnTo>
                  <a:pt x="16" y="41"/>
                </a:lnTo>
                <a:lnTo>
                  <a:pt x="7" y="59"/>
                </a:lnTo>
                <a:lnTo>
                  <a:pt x="2" y="78"/>
                </a:lnTo>
                <a:lnTo>
                  <a:pt x="0" y="98"/>
                </a:lnTo>
                <a:lnTo>
                  <a:pt x="0" y="98"/>
                </a:lnTo>
                <a:lnTo>
                  <a:pt x="0" y="116"/>
                </a:lnTo>
                <a:lnTo>
                  <a:pt x="4" y="134"/>
                </a:lnTo>
                <a:lnTo>
                  <a:pt x="9" y="154"/>
                </a:lnTo>
                <a:lnTo>
                  <a:pt x="15" y="172"/>
                </a:lnTo>
                <a:lnTo>
                  <a:pt x="31" y="208"/>
                </a:lnTo>
                <a:lnTo>
                  <a:pt x="49" y="241"/>
                </a:lnTo>
                <a:lnTo>
                  <a:pt x="67" y="270"/>
                </a:lnTo>
                <a:lnTo>
                  <a:pt x="82" y="291"/>
                </a:lnTo>
                <a:lnTo>
                  <a:pt x="98" y="311"/>
                </a:lnTo>
                <a:lnTo>
                  <a:pt x="98" y="311"/>
                </a:lnTo>
                <a:lnTo>
                  <a:pt x="112" y="291"/>
                </a:lnTo>
                <a:lnTo>
                  <a:pt x="129" y="270"/>
                </a:lnTo>
                <a:lnTo>
                  <a:pt x="147" y="241"/>
                </a:lnTo>
                <a:lnTo>
                  <a:pt x="165" y="208"/>
                </a:lnTo>
                <a:lnTo>
                  <a:pt x="180" y="172"/>
                </a:lnTo>
                <a:lnTo>
                  <a:pt x="187" y="154"/>
                </a:lnTo>
                <a:lnTo>
                  <a:pt x="190" y="134"/>
                </a:lnTo>
                <a:lnTo>
                  <a:pt x="194" y="116"/>
                </a:lnTo>
                <a:lnTo>
                  <a:pt x="196" y="98"/>
                </a:lnTo>
                <a:lnTo>
                  <a:pt x="196" y="98"/>
                </a:lnTo>
                <a:lnTo>
                  <a:pt x="194" y="78"/>
                </a:lnTo>
                <a:lnTo>
                  <a:pt x="187" y="59"/>
                </a:lnTo>
                <a:lnTo>
                  <a:pt x="178" y="41"/>
                </a:lnTo>
                <a:lnTo>
                  <a:pt x="167" y="27"/>
                </a:lnTo>
                <a:lnTo>
                  <a:pt x="152" y="16"/>
                </a:lnTo>
                <a:lnTo>
                  <a:pt x="136" y="7"/>
                </a:lnTo>
                <a:lnTo>
                  <a:pt x="118" y="1"/>
                </a:lnTo>
                <a:lnTo>
                  <a:pt x="98" y="0"/>
                </a:lnTo>
                <a:lnTo>
                  <a:pt x="98" y="0"/>
                </a:lnTo>
                <a:close/>
                <a:moveTo>
                  <a:pt x="98" y="157"/>
                </a:moveTo>
                <a:lnTo>
                  <a:pt x="98" y="157"/>
                </a:lnTo>
                <a:lnTo>
                  <a:pt x="85" y="156"/>
                </a:lnTo>
                <a:lnTo>
                  <a:pt x="74" y="152"/>
                </a:lnTo>
                <a:lnTo>
                  <a:pt x="64" y="146"/>
                </a:lnTo>
                <a:lnTo>
                  <a:pt x="54" y="139"/>
                </a:lnTo>
                <a:lnTo>
                  <a:pt x="47" y="130"/>
                </a:lnTo>
                <a:lnTo>
                  <a:pt x="42" y="119"/>
                </a:lnTo>
                <a:lnTo>
                  <a:pt x="38" y="108"/>
                </a:lnTo>
                <a:lnTo>
                  <a:pt x="38" y="98"/>
                </a:lnTo>
                <a:lnTo>
                  <a:pt x="38" y="98"/>
                </a:lnTo>
                <a:lnTo>
                  <a:pt x="38" y="85"/>
                </a:lnTo>
                <a:lnTo>
                  <a:pt x="42" y="74"/>
                </a:lnTo>
                <a:lnTo>
                  <a:pt x="47" y="63"/>
                </a:lnTo>
                <a:lnTo>
                  <a:pt x="54" y="54"/>
                </a:lnTo>
                <a:lnTo>
                  <a:pt x="64" y="47"/>
                </a:lnTo>
                <a:lnTo>
                  <a:pt x="74" y="41"/>
                </a:lnTo>
                <a:lnTo>
                  <a:pt x="85" y="38"/>
                </a:lnTo>
                <a:lnTo>
                  <a:pt x="98" y="36"/>
                </a:lnTo>
                <a:lnTo>
                  <a:pt x="98" y="36"/>
                </a:lnTo>
                <a:lnTo>
                  <a:pt x="109" y="38"/>
                </a:lnTo>
                <a:lnTo>
                  <a:pt x="122" y="41"/>
                </a:lnTo>
                <a:lnTo>
                  <a:pt x="131" y="47"/>
                </a:lnTo>
                <a:lnTo>
                  <a:pt x="140" y="54"/>
                </a:lnTo>
                <a:lnTo>
                  <a:pt x="147" y="63"/>
                </a:lnTo>
                <a:lnTo>
                  <a:pt x="152" y="74"/>
                </a:lnTo>
                <a:lnTo>
                  <a:pt x="156" y="85"/>
                </a:lnTo>
                <a:lnTo>
                  <a:pt x="158" y="98"/>
                </a:lnTo>
                <a:lnTo>
                  <a:pt x="158" y="98"/>
                </a:lnTo>
                <a:lnTo>
                  <a:pt x="156" y="108"/>
                </a:lnTo>
                <a:lnTo>
                  <a:pt x="152" y="119"/>
                </a:lnTo>
                <a:lnTo>
                  <a:pt x="147" y="130"/>
                </a:lnTo>
                <a:lnTo>
                  <a:pt x="140" y="139"/>
                </a:lnTo>
                <a:lnTo>
                  <a:pt x="131" y="146"/>
                </a:lnTo>
                <a:lnTo>
                  <a:pt x="122" y="152"/>
                </a:lnTo>
                <a:lnTo>
                  <a:pt x="109" y="156"/>
                </a:lnTo>
                <a:lnTo>
                  <a:pt x="98" y="157"/>
                </a:lnTo>
                <a:lnTo>
                  <a:pt x="98" y="157"/>
                </a:lnTo>
                <a:close/>
                <a:moveTo>
                  <a:pt x="60" y="98"/>
                </a:moveTo>
                <a:lnTo>
                  <a:pt x="60" y="98"/>
                </a:lnTo>
                <a:lnTo>
                  <a:pt x="60" y="105"/>
                </a:lnTo>
                <a:lnTo>
                  <a:pt x="62" y="112"/>
                </a:lnTo>
                <a:lnTo>
                  <a:pt x="65" y="117"/>
                </a:lnTo>
                <a:lnTo>
                  <a:pt x="71" y="123"/>
                </a:lnTo>
                <a:lnTo>
                  <a:pt x="76" y="128"/>
                </a:lnTo>
                <a:lnTo>
                  <a:pt x="83" y="132"/>
                </a:lnTo>
                <a:lnTo>
                  <a:pt x="89" y="134"/>
                </a:lnTo>
                <a:lnTo>
                  <a:pt x="98" y="134"/>
                </a:lnTo>
                <a:lnTo>
                  <a:pt x="98" y="134"/>
                </a:lnTo>
                <a:lnTo>
                  <a:pt x="105" y="134"/>
                </a:lnTo>
                <a:lnTo>
                  <a:pt x="112" y="132"/>
                </a:lnTo>
                <a:lnTo>
                  <a:pt x="118" y="128"/>
                </a:lnTo>
                <a:lnTo>
                  <a:pt x="125" y="123"/>
                </a:lnTo>
                <a:lnTo>
                  <a:pt x="129" y="117"/>
                </a:lnTo>
                <a:lnTo>
                  <a:pt x="132" y="112"/>
                </a:lnTo>
                <a:lnTo>
                  <a:pt x="134" y="105"/>
                </a:lnTo>
                <a:lnTo>
                  <a:pt x="136" y="98"/>
                </a:lnTo>
                <a:lnTo>
                  <a:pt x="136" y="98"/>
                </a:lnTo>
                <a:lnTo>
                  <a:pt x="134" y="88"/>
                </a:lnTo>
                <a:lnTo>
                  <a:pt x="132" y="81"/>
                </a:lnTo>
                <a:lnTo>
                  <a:pt x="129" y="76"/>
                </a:lnTo>
                <a:lnTo>
                  <a:pt x="125" y="70"/>
                </a:lnTo>
                <a:lnTo>
                  <a:pt x="118" y="65"/>
                </a:lnTo>
                <a:lnTo>
                  <a:pt x="112" y="61"/>
                </a:lnTo>
                <a:lnTo>
                  <a:pt x="105" y="59"/>
                </a:lnTo>
                <a:lnTo>
                  <a:pt x="98" y="59"/>
                </a:lnTo>
                <a:lnTo>
                  <a:pt x="98" y="59"/>
                </a:lnTo>
                <a:lnTo>
                  <a:pt x="89" y="59"/>
                </a:lnTo>
                <a:lnTo>
                  <a:pt x="83" y="61"/>
                </a:lnTo>
                <a:lnTo>
                  <a:pt x="76" y="65"/>
                </a:lnTo>
                <a:lnTo>
                  <a:pt x="71" y="70"/>
                </a:lnTo>
                <a:lnTo>
                  <a:pt x="65" y="76"/>
                </a:lnTo>
                <a:lnTo>
                  <a:pt x="62" y="81"/>
                </a:lnTo>
                <a:lnTo>
                  <a:pt x="60" y="88"/>
                </a:lnTo>
                <a:lnTo>
                  <a:pt x="60" y="98"/>
                </a:lnTo>
                <a:lnTo>
                  <a:pt x="60" y="98"/>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28" name="Group 123"/>
          <p:cNvGrpSpPr/>
          <p:nvPr/>
        </p:nvGrpSpPr>
        <p:grpSpPr>
          <a:xfrm>
            <a:off x="5091522" y="2957722"/>
            <a:ext cx="471813" cy="166697"/>
            <a:chOff x="1441430" y="4357700"/>
            <a:chExt cx="503238" cy="177800"/>
          </a:xfrm>
          <a:solidFill>
            <a:srgbClr val="E7E6E6">
              <a:lumMod val="50000"/>
            </a:srgbClr>
          </a:solidFill>
        </p:grpSpPr>
        <p:sp>
          <p:nvSpPr>
            <p:cNvPr id="529" name="Freeform 19"/>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0" name="Freeform 20"/>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1" name="Freeform 21"/>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32" name="Group 83"/>
          <p:cNvGrpSpPr/>
          <p:nvPr/>
        </p:nvGrpSpPr>
        <p:grpSpPr>
          <a:xfrm>
            <a:off x="5906291" y="2895187"/>
            <a:ext cx="291765" cy="291766"/>
            <a:chOff x="1787872" y="3796481"/>
            <a:chExt cx="296916" cy="296916"/>
          </a:xfrm>
          <a:solidFill>
            <a:srgbClr val="E7E6E6">
              <a:lumMod val="50000"/>
            </a:srgbClr>
          </a:solidFill>
        </p:grpSpPr>
        <p:sp>
          <p:nvSpPr>
            <p:cNvPr id="533" name="Freeform 12"/>
            <p:cNvSpPr>
              <a:spLocks noEditPoints="1"/>
            </p:cNvSpPr>
            <p:nvPr/>
          </p:nvSpPr>
          <p:spPr bwMode="auto">
            <a:xfrm>
              <a:off x="1787872" y="3796481"/>
              <a:ext cx="296916" cy="296916"/>
            </a:xfrm>
            <a:custGeom>
              <a:avLst/>
              <a:gdLst/>
              <a:ahLst/>
              <a:cxnLst>
                <a:cxn ang="0">
                  <a:pos x="221" y="189"/>
                </a:cxn>
                <a:cxn ang="0">
                  <a:pos x="241" y="140"/>
                </a:cxn>
                <a:cxn ang="0">
                  <a:pos x="243" y="109"/>
                </a:cxn>
                <a:cxn ang="0">
                  <a:pos x="234" y="73"/>
                </a:cxn>
                <a:cxn ang="0">
                  <a:pos x="221" y="53"/>
                </a:cxn>
                <a:cxn ang="0">
                  <a:pos x="207" y="35"/>
                </a:cxn>
                <a:cxn ang="0">
                  <a:pos x="179" y="15"/>
                </a:cxn>
                <a:cxn ang="0">
                  <a:pos x="158" y="6"/>
                </a:cxn>
                <a:cxn ang="0">
                  <a:pos x="121" y="0"/>
                </a:cxn>
                <a:cxn ang="0">
                  <a:pos x="98" y="2"/>
                </a:cxn>
                <a:cxn ang="0">
                  <a:pos x="74" y="9"/>
                </a:cxn>
                <a:cxn ang="0">
                  <a:pos x="44" y="27"/>
                </a:cxn>
                <a:cxn ang="0">
                  <a:pos x="27" y="44"/>
                </a:cxn>
                <a:cxn ang="0">
                  <a:pos x="9" y="73"/>
                </a:cxn>
                <a:cxn ang="0">
                  <a:pos x="2" y="96"/>
                </a:cxn>
                <a:cxn ang="0">
                  <a:pos x="0" y="120"/>
                </a:cxn>
                <a:cxn ang="0">
                  <a:pos x="5" y="156"/>
                </a:cxn>
                <a:cxn ang="0">
                  <a:pos x="15" y="178"/>
                </a:cxn>
                <a:cxn ang="0">
                  <a:pos x="36" y="207"/>
                </a:cxn>
                <a:cxn ang="0">
                  <a:pos x="53" y="221"/>
                </a:cxn>
                <a:cxn ang="0">
                  <a:pos x="74" y="232"/>
                </a:cxn>
                <a:cxn ang="0">
                  <a:pos x="109" y="241"/>
                </a:cxn>
                <a:cxn ang="0">
                  <a:pos x="140" y="241"/>
                </a:cxn>
                <a:cxn ang="0">
                  <a:pos x="190" y="220"/>
                </a:cxn>
                <a:cxn ang="0">
                  <a:pos x="256" y="285"/>
                </a:cxn>
                <a:cxn ang="0">
                  <a:pos x="274" y="285"/>
                </a:cxn>
                <a:cxn ang="0">
                  <a:pos x="285" y="272"/>
                </a:cxn>
                <a:cxn ang="0">
                  <a:pos x="285" y="256"/>
                </a:cxn>
                <a:cxn ang="0">
                  <a:pos x="176" y="174"/>
                </a:cxn>
                <a:cxn ang="0">
                  <a:pos x="150" y="192"/>
                </a:cxn>
                <a:cxn ang="0">
                  <a:pos x="121" y="198"/>
                </a:cxn>
                <a:cxn ang="0">
                  <a:pos x="80" y="185"/>
                </a:cxn>
                <a:cxn ang="0">
                  <a:pos x="56" y="163"/>
                </a:cxn>
                <a:cxn ang="0">
                  <a:pos x="44" y="120"/>
                </a:cxn>
                <a:cxn ang="0">
                  <a:pos x="51" y="91"/>
                </a:cxn>
                <a:cxn ang="0">
                  <a:pos x="67" y="65"/>
                </a:cxn>
                <a:cxn ang="0">
                  <a:pos x="107" y="45"/>
                </a:cxn>
                <a:cxn ang="0">
                  <a:pos x="136" y="45"/>
                </a:cxn>
                <a:cxn ang="0">
                  <a:pos x="176" y="65"/>
                </a:cxn>
                <a:cxn ang="0">
                  <a:pos x="192" y="91"/>
                </a:cxn>
                <a:cxn ang="0">
                  <a:pos x="199" y="120"/>
                </a:cxn>
                <a:cxn ang="0">
                  <a:pos x="187" y="163"/>
                </a:cxn>
              </a:cxnLst>
              <a:rect l="0" t="0" r="r" b="b"/>
              <a:pathLst>
                <a:path w="286" h="287">
                  <a:moveTo>
                    <a:pt x="281" y="249"/>
                  </a:moveTo>
                  <a:lnTo>
                    <a:pt x="221" y="189"/>
                  </a:lnTo>
                  <a:lnTo>
                    <a:pt x="221" y="189"/>
                  </a:lnTo>
                  <a:lnTo>
                    <a:pt x="230" y="174"/>
                  </a:lnTo>
                  <a:lnTo>
                    <a:pt x="237" y="156"/>
                  </a:lnTo>
                  <a:lnTo>
                    <a:pt x="241" y="140"/>
                  </a:lnTo>
                  <a:lnTo>
                    <a:pt x="243" y="120"/>
                  </a:lnTo>
                  <a:lnTo>
                    <a:pt x="243" y="120"/>
                  </a:lnTo>
                  <a:lnTo>
                    <a:pt x="243" y="109"/>
                  </a:lnTo>
                  <a:lnTo>
                    <a:pt x="241" y="96"/>
                  </a:lnTo>
                  <a:lnTo>
                    <a:pt x="237" y="85"/>
                  </a:lnTo>
                  <a:lnTo>
                    <a:pt x="234" y="73"/>
                  </a:lnTo>
                  <a:lnTo>
                    <a:pt x="234" y="73"/>
                  </a:lnTo>
                  <a:lnTo>
                    <a:pt x="228" y="62"/>
                  </a:lnTo>
                  <a:lnTo>
                    <a:pt x="221" y="53"/>
                  </a:lnTo>
                  <a:lnTo>
                    <a:pt x="216" y="44"/>
                  </a:lnTo>
                  <a:lnTo>
                    <a:pt x="207" y="35"/>
                  </a:lnTo>
                  <a:lnTo>
                    <a:pt x="207" y="35"/>
                  </a:lnTo>
                  <a:lnTo>
                    <a:pt x="199" y="27"/>
                  </a:lnTo>
                  <a:lnTo>
                    <a:pt x="190" y="20"/>
                  </a:lnTo>
                  <a:lnTo>
                    <a:pt x="179" y="15"/>
                  </a:lnTo>
                  <a:lnTo>
                    <a:pt x="169" y="9"/>
                  </a:lnTo>
                  <a:lnTo>
                    <a:pt x="169" y="9"/>
                  </a:lnTo>
                  <a:lnTo>
                    <a:pt x="158" y="6"/>
                  </a:lnTo>
                  <a:lnTo>
                    <a:pt x="145" y="2"/>
                  </a:lnTo>
                  <a:lnTo>
                    <a:pt x="134" y="0"/>
                  </a:lnTo>
                  <a:lnTo>
                    <a:pt x="121" y="0"/>
                  </a:lnTo>
                  <a:lnTo>
                    <a:pt x="121" y="0"/>
                  </a:lnTo>
                  <a:lnTo>
                    <a:pt x="109" y="0"/>
                  </a:lnTo>
                  <a:lnTo>
                    <a:pt x="98" y="2"/>
                  </a:lnTo>
                  <a:lnTo>
                    <a:pt x="85" y="6"/>
                  </a:lnTo>
                  <a:lnTo>
                    <a:pt x="74" y="9"/>
                  </a:lnTo>
                  <a:lnTo>
                    <a:pt x="74" y="9"/>
                  </a:lnTo>
                  <a:lnTo>
                    <a:pt x="63" y="15"/>
                  </a:lnTo>
                  <a:lnTo>
                    <a:pt x="53" y="20"/>
                  </a:lnTo>
                  <a:lnTo>
                    <a:pt x="44" y="27"/>
                  </a:lnTo>
                  <a:lnTo>
                    <a:pt x="36" y="35"/>
                  </a:lnTo>
                  <a:lnTo>
                    <a:pt x="36" y="35"/>
                  </a:lnTo>
                  <a:lnTo>
                    <a:pt x="27" y="44"/>
                  </a:lnTo>
                  <a:lnTo>
                    <a:pt x="22" y="53"/>
                  </a:lnTo>
                  <a:lnTo>
                    <a:pt x="15" y="62"/>
                  </a:lnTo>
                  <a:lnTo>
                    <a:pt x="9" y="73"/>
                  </a:lnTo>
                  <a:lnTo>
                    <a:pt x="9" y="73"/>
                  </a:lnTo>
                  <a:lnTo>
                    <a:pt x="5" y="85"/>
                  </a:lnTo>
                  <a:lnTo>
                    <a:pt x="2" y="96"/>
                  </a:lnTo>
                  <a:lnTo>
                    <a:pt x="0" y="109"/>
                  </a:lnTo>
                  <a:lnTo>
                    <a:pt x="0" y="120"/>
                  </a:lnTo>
                  <a:lnTo>
                    <a:pt x="0" y="120"/>
                  </a:lnTo>
                  <a:lnTo>
                    <a:pt x="0" y="132"/>
                  </a:lnTo>
                  <a:lnTo>
                    <a:pt x="2" y="145"/>
                  </a:lnTo>
                  <a:lnTo>
                    <a:pt x="5" y="156"/>
                  </a:lnTo>
                  <a:lnTo>
                    <a:pt x="9" y="167"/>
                  </a:lnTo>
                  <a:lnTo>
                    <a:pt x="9" y="167"/>
                  </a:lnTo>
                  <a:lnTo>
                    <a:pt x="15" y="178"/>
                  </a:lnTo>
                  <a:lnTo>
                    <a:pt x="22" y="189"/>
                  </a:lnTo>
                  <a:lnTo>
                    <a:pt x="27" y="198"/>
                  </a:lnTo>
                  <a:lnTo>
                    <a:pt x="36" y="207"/>
                  </a:lnTo>
                  <a:lnTo>
                    <a:pt x="36" y="207"/>
                  </a:lnTo>
                  <a:lnTo>
                    <a:pt x="44" y="214"/>
                  </a:lnTo>
                  <a:lnTo>
                    <a:pt x="53" y="221"/>
                  </a:lnTo>
                  <a:lnTo>
                    <a:pt x="63" y="227"/>
                  </a:lnTo>
                  <a:lnTo>
                    <a:pt x="74" y="232"/>
                  </a:lnTo>
                  <a:lnTo>
                    <a:pt x="74" y="232"/>
                  </a:lnTo>
                  <a:lnTo>
                    <a:pt x="85" y="236"/>
                  </a:lnTo>
                  <a:lnTo>
                    <a:pt x="98" y="239"/>
                  </a:lnTo>
                  <a:lnTo>
                    <a:pt x="109" y="241"/>
                  </a:lnTo>
                  <a:lnTo>
                    <a:pt x="121" y="241"/>
                  </a:lnTo>
                  <a:lnTo>
                    <a:pt x="121" y="241"/>
                  </a:lnTo>
                  <a:lnTo>
                    <a:pt x="140" y="241"/>
                  </a:lnTo>
                  <a:lnTo>
                    <a:pt x="158" y="236"/>
                  </a:lnTo>
                  <a:lnTo>
                    <a:pt x="174" y="230"/>
                  </a:lnTo>
                  <a:lnTo>
                    <a:pt x="190" y="220"/>
                  </a:lnTo>
                  <a:lnTo>
                    <a:pt x="248" y="279"/>
                  </a:lnTo>
                  <a:lnTo>
                    <a:pt x="248" y="279"/>
                  </a:lnTo>
                  <a:lnTo>
                    <a:pt x="256" y="285"/>
                  </a:lnTo>
                  <a:lnTo>
                    <a:pt x="265" y="287"/>
                  </a:lnTo>
                  <a:lnTo>
                    <a:pt x="265" y="287"/>
                  </a:lnTo>
                  <a:lnTo>
                    <a:pt x="274" y="285"/>
                  </a:lnTo>
                  <a:lnTo>
                    <a:pt x="281" y="279"/>
                  </a:lnTo>
                  <a:lnTo>
                    <a:pt x="281" y="279"/>
                  </a:lnTo>
                  <a:lnTo>
                    <a:pt x="285" y="272"/>
                  </a:lnTo>
                  <a:lnTo>
                    <a:pt x="286" y="263"/>
                  </a:lnTo>
                  <a:lnTo>
                    <a:pt x="286" y="263"/>
                  </a:lnTo>
                  <a:lnTo>
                    <a:pt x="285" y="256"/>
                  </a:lnTo>
                  <a:lnTo>
                    <a:pt x="281" y="249"/>
                  </a:lnTo>
                  <a:lnTo>
                    <a:pt x="281" y="249"/>
                  </a:lnTo>
                  <a:close/>
                  <a:moveTo>
                    <a:pt x="176" y="174"/>
                  </a:moveTo>
                  <a:lnTo>
                    <a:pt x="176" y="174"/>
                  </a:lnTo>
                  <a:lnTo>
                    <a:pt x="163" y="185"/>
                  </a:lnTo>
                  <a:lnTo>
                    <a:pt x="150" y="192"/>
                  </a:lnTo>
                  <a:lnTo>
                    <a:pt x="136" y="196"/>
                  </a:lnTo>
                  <a:lnTo>
                    <a:pt x="121" y="198"/>
                  </a:lnTo>
                  <a:lnTo>
                    <a:pt x="121" y="198"/>
                  </a:lnTo>
                  <a:lnTo>
                    <a:pt x="107" y="196"/>
                  </a:lnTo>
                  <a:lnTo>
                    <a:pt x="92" y="192"/>
                  </a:lnTo>
                  <a:lnTo>
                    <a:pt x="80" y="185"/>
                  </a:lnTo>
                  <a:lnTo>
                    <a:pt x="67" y="174"/>
                  </a:lnTo>
                  <a:lnTo>
                    <a:pt x="67" y="174"/>
                  </a:lnTo>
                  <a:lnTo>
                    <a:pt x="56" y="163"/>
                  </a:lnTo>
                  <a:lnTo>
                    <a:pt x="51" y="151"/>
                  </a:lnTo>
                  <a:lnTo>
                    <a:pt x="45" y="136"/>
                  </a:lnTo>
                  <a:lnTo>
                    <a:pt x="44" y="120"/>
                  </a:lnTo>
                  <a:lnTo>
                    <a:pt x="44" y="120"/>
                  </a:lnTo>
                  <a:lnTo>
                    <a:pt x="45" y="105"/>
                  </a:lnTo>
                  <a:lnTo>
                    <a:pt x="51" y="91"/>
                  </a:lnTo>
                  <a:lnTo>
                    <a:pt x="56" y="78"/>
                  </a:lnTo>
                  <a:lnTo>
                    <a:pt x="67" y="65"/>
                  </a:lnTo>
                  <a:lnTo>
                    <a:pt x="67" y="65"/>
                  </a:lnTo>
                  <a:lnTo>
                    <a:pt x="80" y="56"/>
                  </a:lnTo>
                  <a:lnTo>
                    <a:pt x="92" y="49"/>
                  </a:lnTo>
                  <a:lnTo>
                    <a:pt x="107" y="45"/>
                  </a:lnTo>
                  <a:lnTo>
                    <a:pt x="121" y="44"/>
                  </a:lnTo>
                  <a:lnTo>
                    <a:pt x="121" y="44"/>
                  </a:lnTo>
                  <a:lnTo>
                    <a:pt x="136" y="45"/>
                  </a:lnTo>
                  <a:lnTo>
                    <a:pt x="150" y="49"/>
                  </a:lnTo>
                  <a:lnTo>
                    <a:pt x="163" y="56"/>
                  </a:lnTo>
                  <a:lnTo>
                    <a:pt x="176" y="65"/>
                  </a:lnTo>
                  <a:lnTo>
                    <a:pt x="176" y="65"/>
                  </a:lnTo>
                  <a:lnTo>
                    <a:pt x="187" y="78"/>
                  </a:lnTo>
                  <a:lnTo>
                    <a:pt x="192" y="91"/>
                  </a:lnTo>
                  <a:lnTo>
                    <a:pt x="198" y="105"/>
                  </a:lnTo>
                  <a:lnTo>
                    <a:pt x="199" y="120"/>
                  </a:lnTo>
                  <a:lnTo>
                    <a:pt x="199" y="120"/>
                  </a:lnTo>
                  <a:lnTo>
                    <a:pt x="198" y="136"/>
                  </a:lnTo>
                  <a:lnTo>
                    <a:pt x="192" y="151"/>
                  </a:lnTo>
                  <a:lnTo>
                    <a:pt x="187" y="163"/>
                  </a:lnTo>
                  <a:lnTo>
                    <a:pt x="176" y="174"/>
                  </a:lnTo>
                  <a:lnTo>
                    <a:pt x="176" y="17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4" name="Freeform 13"/>
            <p:cNvSpPr/>
            <p:nvPr/>
          </p:nvSpPr>
          <p:spPr bwMode="auto">
            <a:xfrm>
              <a:off x="1858467" y="3864999"/>
              <a:ext cx="112122" cy="114199"/>
            </a:xfrm>
            <a:custGeom>
              <a:avLst/>
              <a:gdLst/>
              <a:ahLst/>
              <a:cxnLst>
                <a:cxn ang="0">
                  <a:pos x="103" y="44"/>
                </a:cxn>
                <a:cxn ang="0">
                  <a:pos x="65" y="44"/>
                </a:cxn>
                <a:cxn ang="0">
                  <a:pos x="65" y="6"/>
                </a:cxn>
                <a:cxn ang="0">
                  <a:pos x="65" y="6"/>
                </a:cxn>
                <a:cxn ang="0">
                  <a:pos x="64" y="2"/>
                </a:cxn>
                <a:cxn ang="0">
                  <a:pos x="64" y="2"/>
                </a:cxn>
                <a:cxn ang="0">
                  <a:pos x="60" y="0"/>
                </a:cxn>
                <a:cxn ang="0">
                  <a:pos x="49" y="0"/>
                </a:cxn>
                <a:cxn ang="0">
                  <a:pos x="49" y="0"/>
                </a:cxn>
                <a:cxn ang="0">
                  <a:pos x="45" y="2"/>
                </a:cxn>
                <a:cxn ang="0">
                  <a:pos x="45" y="2"/>
                </a:cxn>
                <a:cxn ang="0">
                  <a:pos x="44" y="6"/>
                </a:cxn>
                <a:cxn ang="0">
                  <a:pos x="44" y="44"/>
                </a:cxn>
                <a:cxn ang="0">
                  <a:pos x="6" y="44"/>
                </a:cxn>
                <a:cxn ang="0">
                  <a:pos x="6" y="44"/>
                </a:cxn>
                <a:cxn ang="0">
                  <a:pos x="2" y="46"/>
                </a:cxn>
                <a:cxn ang="0">
                  <a:pos x="2" y="46"/>
                </a:cxn>
                <a:cxn ang="0">
                  <a:pos x="0" y="49"/>
                </a:cxn>
                <a:cxn ang="0">
                  <a:pos x="0" y="60"/>
                </a:cxn>
                <a:cxn ang="0">
                  <a:pos x="0" y="60"/>
                </a:cxn>
                <a:cxn ang="0">
                  <a:pos x="2" y="66"/>
                </a:cxn>
                <a:cxn ang="0">
                  <a:pos x="2" y="66"/>
                </a:cxn>
                <a:cxn ang="0">
                  <a:pos x="6" y="66"/>
                </a:cxn>
                <a:cxn ang="0">
                  <a:pos x="44" y="66"/>
                </a:cxn>
                <a:cxn ang="0">
                  <a:pos x="44" y="106"/>
                </a:cxn>
                <a:cxn ang="0">
                  <a:pos x="44" y="106"/>
                </a:cxn>
                <a:cxn ang="0">
                  <a:pos x="45" y="109"/>
                </a:cxn>
                <a:cxn ang="0">
                  <a:pos x="45" y="109"/>
                </a:cxn>
                <a:cxn ang="0">
                  <a:pos x="49" y="111"/>
                </a:cxn>
                <a:cxn ang="0">
                  <a:pos x="60" y="111"/>
                </a:cxn>
                <a:cxn ang="0">
                  <a:pos x="60" y="111"/>
                </a:cxn>
                <a:cxn ang="0">
                  <a:pos x="64" y="109"/>
                </a:cxn>
                <a:cxn ang="0">
                  <a:pos x="64" y="109"/>
                </a:cxn>
                <a:cxn ang="0">
                  <a:pos x="65" y="106"/>
                </a:cxn>
                <a:cxn ang="0">
                  <a:pos x="65" y="66"/>
                </a:cxn>
                <a:cxn ang="0">
                  <a:pos x="103" y="66"/>
                </a:cxn>
                <a:cxn ang="0">
                  <a:pos x="103" y="66"/>
                </a:cxn>
                <a:cxn ang="0">
                  <a:pos x="107" y="66"/>
                </a:cxn>
                <a:cxn ang="0">
                  <a:pos x="107" y="66"/>
                </a:cxn>
                <a:cxn ang="0">
                  <a:pos x="109" y="60"/>
                </a:cxn>
                <a:cxn ang="0">
                  <a:pos x="109" y="49"/>
                </a:cxn>
                <a:cxn ang="0">
                  <a:pos x="109" y="49"/>
                </a:cxn>
                <a:cxn ang="0">
                  <a:pos x="107" y="46"/>
                </a:cxn>
                <a:cxn ang="0">
                  <a:pos x="107" y="46"/>
                </a:cxn>
                <a:cxn ang="0">
                  <a:pos x="103" y="44"/>
                </a:cxn>
                <a:cxn ang="0">
                  <a:pos x="103" y="44"/>
                </a:cxn>
              </a:cxnLst>
              <a:rect l="0" t="0" r="r" b="b"/>
              <a:pathLst>
                <a:path w="109" h="111">
                  <a:moveTo>
                    <a:pt x="103" y="44"/>
                  </a:moveTo>
                  <a:lnTo>
                    <a:pt x="65" y="44"/>
                  </a:lnTo>
                  <a:lnTo>
                    <a:pt x="65" y="6"/>
                  </a:lnTo>
                  <a:lnTo>
                    <a:pt x="65" y="6"/>
                  </a:lnTo>
                  <a:lnTo>
                    <a:pt x="64" y="2"/>
                  </a:lnTo>
                  <a:lnTo>
                    <a:pt x="64" y="2"/>
                  </a:lnTo>
                  <a:lnTo>
                    <a:pt x="60" y="0"/>
                  </a:lnTo>
                  <a:lnTo>
                    <a:pt x="49" y="0"/>
                  </a:lnTo>
                  <a:lnTo>
                    <a:pt x="49" y="0"/>
                  </a:lnTo>
                  <a:lnTo>
                    <a:pt x="45" y="2"/>
                  </a:lnTo>
                  <a:lnTo>
                    <a:pt x="45" y="2"/>
                  </a:lnTo>
                  <a:lnTo>
                    <a:pt x="44" y="6"/>
                  </a:lnTo>
                  <a:lnTo>
                    <a:pt x="44" y="44"/>
                  </a:lnTo>
                  <a:lnTo>
                    <a:pt x="6" y="44"/>
                  </a:lnTo>
                  <a:lnTo>
                    <a:pt x="6" y="44"/>
                  </a:lnTo>
                  <a:lnTo>
                    <a:pt x="2" y="46"/>
                  </a:lnTo>
                  <a:lnTo>
                    <a:pt x="2" y="46"/>
                  </a:lnTo>
                  <a:lnTo>
                    <a:pt x="0" y="49"/>
                  </a:lnTo>
                  <a:lnTo>
                    <a:pt x="0" y="60"/>
                  </a:lnTo>
                  <a:lnTo>
                    <a:pt x="0" y="60"/>
                  </a:lnTo>
                  <a:lnTo>
                    <a:pt x="2" y="66"/>
                  </a:lnTo>
                  <a:lnTo>
                    <a:pt x="2" y="66"/>
                  </a:lnTo>
                  <a:lnTo>
                    <a:pt x="6" y="66"/>
                  </a:lnTo>
                  <a:lnTo>
                    <a:pt x="44" y="66"/>
                  </a:lnTo>
                  <a:lnTo>
                    <a:pt x="44" y="106"/>
                  </a:lnTo>
                  <a:lnTo>
                    <a:pt x="44" y="106"/>
                  </a:lnTo>
                  <a:lnTo>
                    <a:pt x="45" y="109"/>
                  </a:lnTo>
                  <a:lnTo>
                    <a:pt x="45" y="109"/>
                  </a:lnTo>
                  <a:lnTo>
                    <a:pt x="49" y="111"/>
                  </a:lnTo>
                  <a:lnTo>
                    <a:pt x="60" y="111"/>
                  </a:lnTo>
                  <a:lnTo>
                    <a:pt x="60" y="111"/>
                  </a:lnTo>
                  <a:lnTo>
                    <a:pt x="64" y="109"/>
                  </a:lnTo>
                  <a:lnTo>
                    <a:pt x="64" y="109"/>
                  </a:lnTo>
                  <a:lnTo>
                    <a:pt x="65" y="106"/>
                  </a:lnTo>
                  <a:lnTo>
                    <a:pt x="65" y="66"/>
                  </a:lnTo>
                  <a:lnTo>
                    <a:pt x="103" y="66"/>
                  </a:lnTo>
                  <a:lnTo>
                    <a:pt x="103" y="66"/>
                  </a:lnTo>
                  <a:lnTo>
                    <a:pt x="107" y="66"/>
                  </a:lnTo>
                  <a:lnTo>
                    <a:pt x="107" y="66"/>
                  </a:lnTo>
                  <a:lnTo>
                    <a:pt x="109" y="60"/>
                  </a:lnTo>
                  <a:lnTo>
                    <a:pt x="109" y="49"/>
                  </a:lnTo>
                  <a:lnTo>
                    <a:pt x="109" y="49"/>
                  </a:lnTo>
                  <a:lnTo>
                    <a:pt x="107" y="46"/>
                  </a:lnTo>
                  <a:lnTo>
                    <a:pt x="107" y="46"/>
                  </a:lnTo>
                  <a:lnTo>
                    <a:pt x="103" y="44"/>
                  </a:lnTo>
                  <a:lnTo>
                    <a:pt x="103" y="4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35" name="Freeform 60"/>
          <p:cNvSpPr>
            <a:spLocks noEditPoints="1"/>
          </p:cNvSpPr>
          <p:nvPr/>
        </p:nvSpPr>
        <p:spPr bwMode="auto">
          <a:xfrm>
            <a:off x="2995494" y="2895187"/>
            <a:ext cx="289726" cy="291766"/>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536" name="组合 535"/>
          <p:cNvGrpSpPr/>
          <p:nvPr/>
        </p:nvGrpSpPr>
        <p:grpSpPr>
          <a:xfrm>
            <a:off x="6605056" y="2863287"/>
            <a:ext cx="361123" cy="355567"/>
            <a:chOff x="9374188" y="916658"/>
            <a:chExt cx="309563" cy="304800"/>
          </a:xfrm>
          <a:solidFill>
            <a:srgbClr val="E7E6E6">
              <a:lumMod val="50000"/>
            </a:srgbClr>
          </a:solidFill>
        </p:grpSpPr>
        <p:sp>
          <p:nvSpPr>
            <p:cNvPr id="537" name="Freeform 263"/>
            <p:cNvSpPr/>
            <p:nvPr/>
          </p:nvSpPr>
          <p:spPr bwMode="auto">
            <a:xfrm>
              <a:off x="9429751" y="916658"/>
              <a:ext cx="117475" cy="222250"/>
            </a:xfrm>
            <a:custGeom>
              <a:avLst/>
              <a:gdLst>
                <a:gd name="T0" fmla="*/ 2 w 75"/>
                <a:gd name="T1" fmla="*/ 142 h 142"/>
                <a:gd name="T2" fmla="*/ 71 w 75"/>
                <a:gd name="T3" fmla="*/ 142 h 142"/>
                <a:gd name="T4" fmla="*/ 73 w 75"/>
                <a:gd name="T5" fmla="*/ 141 h 142"/>
                <a:gd name="T6" fmla="*/ 73 w 75"/>
                <a:gd name="T7" fmla="*/ 139 h 142"/>
                <a:gd name="T8" fmla="*/ 75 w 75"/>
                <a:gd name="T9" fmla="*/ 2 h 142"/>
                <a:gd name="T10" fmla="*/ 74 w 75"/>
                <a:gd name="T11" fmla="*/ 0 h 142"/>
                <a:gd name="T12" fmla="*/ 72 w 75"/>
                <a:gd name="T13" fmla="*/ 0 h 142"/>
                <a:gd name="T14" fmla="*/ 0 w 75"/>
                <a:gd name="T15" fmla="*/ 140 h 142"/>
                <a:gd name="T16" fmla="*/ 0 w 75"/>
                <a:gd name="T17" fmla="*/ 141 h 142"/>
                <a:gd name="T18" fmla="*/ 2 w 75"/>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42">
                  <a:moveTo>
                    <a:pt x="2" y="142"/>
                  </a:moveTo>
                  <a:cubicBezTo>
                    <a:pt x="71" y="142"/>
                    <a:pt x="71" y="142"/>
                    <a:pt x="71" y="142"/>
                  </a:cubicBezTo>
                  <a:cubicBezTo>
                    <a:pt x="72" y="142"/>
                    <a:pt x="73" y="142"/>
                    <a:pt x="73" y="141"/>
                  </a:cubicBezTo>
                  <a:cubicBezTo>
                    <a:pt x="73" y="141"/>
                    <a:pt x="73" y="140"/>
                    <a:pt x="73" y="139"/>
                  </a:cubicBezTo>
                  <a:cubicBezTo>
                    <a:pt x="71" y="132"/>
                    <a:pt x="73" y="53"/>
                    <a:pt x="75" y="2"/>
                  </a:cubicBezTo>
                  <a:cubicBezTo>
                    <a:pt x="75" y="1"/>
                    <a:pt x="75" y="1"/>
                    <a:pt x="74" y="0"/>
                  </a:cubicBezTo>
                  <a:cubicBezTo>
                    <a:pt x="73" y="0"/>
                    <a:pt x="73" y="0"/>
                    <a:pt x="72" y="0"/>
                  </a:cubicBezTo>
                  <a:cubicBezTo>
                    <a:pt x="13" y="42"/>
                    <a:pt x="0" y="139"/>
                    <a:pt x="0" y="140"/>
                  </a:cubicBezTo>
                  <a:cubicBezTo>
                    <a:pt x="0" y="140"/>
                    <a:pt x="0" y="141"/>
                    <a:pt x="0" y="141"/>
                  </a:cubicBezTo>
                  <a:cubicBezTo>
                    <a:pt x="1" y="142"/>
                    <a:pt x="1" y="142"/>
                    <a:pt x="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8" name="Freeform 264"/>
            <p:cNvSpPr/>
            <p:nvPr/>
          </p:nvSpPr>
          <p:spPr bwMode="auto">
            <a:xfrm>
              <a:off x="9553576" y="976983"/>
              <a:ext cx="68263" cy="161925"/>
            </a:xfrm>
            <a:custGeom>
              <a:avLst/>
              <a:gdLst>
                <a:gd name="T0" fmla="*/ 0 w 44"/>
                <a:gd name="T1" fmla="*/ 102 h 104"/>
                <a:gd name="T2" fmla="*/ 0 w 44"/>
                <a:gd name="T3" fmla="*/ 103 h 104"/>
                <a:gd name="T4" fmla="*/ 2 w 44"/>
                <a:gd name="T5" fmla="*/ 104 h 104"/>
                <a:gd name="T6" fmla="*/ 42 w 44"/>
                <a:gd name="T7" fmla="*/ 104 h 104"/>
                <a:gd name="T8" fmla="*/ 44 w 44"/>
                <a:gd name="T9" fmla="*/ 103 h 104"/>
                <a:gd name="T10" fmla="*/ 44 w 44"/>
                <a:gd name="T11" fmla="*/ 102 h 104"/>
                <a:gd name="T12" fmla="*/ 4 w 44"/>
                <a:gd name="T13" fmla="*/ 1 h 104"/>
                <a:gd name="T14" fmla="*/ 1 w 44"/>
                <a:gd name="T15" fmla="*/ 0 h 104"/>
                <a:gd name="T16" fmla="*/ 0 w 44"/>
                <a:gd name="T17" fmla="*/ 2 h 104"/>
                <a:gd name="T18" fmla="*/ 0 w 44"/>
                <a:gd name="T19"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04">
                  <a:moveTo>
                    <a:pt x="0" y="102"/>
                  </a:moveTo>
                  <a:cubicBezTo>
                    <a:pt x="0" y="102"/>
                    <a:pt x="0" y="103"/>
                    <a:pt x="0" y="103"/>
                  </a:cubicBezTo>
                  <a:cubicBezTo>
                    <a:pt x="1" y="104"/>
                    <a:pt x="1" y="104"/>
                    <a:pt x="2" y="104"/>
                  </a:cubicBezTo>
                  <a:cubicBezTo>
                    <a:pt x="42" y="104"/>
                    <a:pt x="42" y="104"/>
                    <a:pt x="42" y="104"/>
                  </a:cubicBezTo>
                  <a:cubicBezTo>
                    <a:pt x="43" y="104"/>
                    <a:pt x="43" y="104"/>
                    <a:pt x="44" y="103"/>
                  </a:cubicBezTo>
                  <a:cubicBezTo>
                    <a:pt x="44" y="103"/>
                    <a:pt x="44" y="102"/>
                    <a:pt x="44" y="102"/>
                  </a:cubicBezTo>
                  <a:cubicBezTo>
                    <a:pt x="44" y="101"/>
                    <a:pt x="30" y="56"/>
                    <a:pt x="4" y="1"/>
                  </a:cubicBezTo>
                  <a:cubicBezTo>
                    <a:pt x="3" y="0"/>
                    <a:pt x="2" y="0"/>
                    <a:pt x="1" y="0"/>
                  </a:cubicBezTo>
                  <a:cubicBezTo>
                    <a:pt x="0" y="0"/>
                    <a:pt x="0" y="1"/>
                    <a:pt x="0" y="2"/>
                  </a:cubicBezTo>
                  <a:cubicBezTo>
                    <a:pt x="0" y="3"/>
                    <a:pt x="7" y="76"/>
                    <a:pt x="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39" name="Freeform 265"/>
            <p:cNvSpPr/>
            <p:nvPr/>
          </p:nvSpPr>
          <p:spPr bwMode="auto">
            <a:xfrm>
              <a:off x="9407526" y="1150021"/>
              <a:ext cx="138113" cy="22225"/>
            </a:xfrm>
            <a:custGeom>
              <a:avLst/>
              <a:gdLst>
                <a:gd name="T0" fmla="*/ 16 w 88"/>
                <a:gd name="T1" fmla="*/ 14 h 14"/>
                <a:gd name="T2" fmla="*/ 18 w 88"/>
                <a:gd name="T3" fmla="*/ 14 h 14"/>
                <a:gd name="T4" fmla="*/ 86 w 88"/>
                <a:gd name="T5" fmla="*/ 3 h 14"/>
                <a:gd name="T6" fmla="*/ 88 w 88"/>
                <a:gd name="T7" fmla="*/ 1 h 14"/>
                <a:gd name="T8" fmla="*/ 86 w 88"/>
                <a:gd name="T9" fmla="*/ 0 h 14"/>
                <a:gd name="T10" fmla="*/ 2 w 88"/>
                <a:gd name="T11" fmla="*/ 0 h 14"/>
                <a:gd name="T12" fmla="*/ 1 w 88"/>
                <a:gd name="T13" fmla="*/ 0 h 14"/>
                <a:gd name="T14" fmla="*/ 1 w 88"/>
                <a:gd name="T15" fmla="*/ 2 h 14"/>
                <a:gd name="T16" fmla="*/ 16 w 8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
                  <a:moveTo>
                    <a:pt x="16" y="14"/>
                  </a:moveTo>
                  <a:cubicBezTo>
                    <a:pt x="17" y="14"/>
                    <a:pt x="17" y="14"/>
                    <a:pt x="18" y="14"/>
                  </a:cubicBezTo>
                  <a:cubicBezTo>
                    <a:pt x="39" y="14"/>
                    <a:pt x="84" y="4"/>
                    <a:pt x="86" y="3"/>
                  </a:cubicBezTo>
                  <a:cubicBezTo>
                    <a:pt x="87" y="3"/>
                    <a:pt x="88" y="2"/>
                    <a:pt x="88" y="1"/>
                  </a:cubicBezTo>
                  <a:cubicBezTo>
                    <a:pt x="88" y="0"/>
                    <a:pt x="87" y="0"/>
                    <a:pt x="86" y="0"/>
                  </a:cubicBezTo>
                  <a:cubicBezTo>
                    <a:pt x="2" y="0"/>
                    <a:pt x="2" y="0"/>
                    <a:pt x="2" y="0"/>
                  </a:cubicBezTo>
                  <a:cubicBezTo>
                    <a:pt x="2" y="0"/>
                    <a:pt x="1" y="0"/>
                    <a:pt x="1" y="0"/>
                  </a:cubicBezTo>
                  <a:cubicBezTo>
                    <a:pt x="0" y="1"/>
                    <a:pt x="0" y="2"/>
                    <a:pt x="1" y="2"/>
                  </a:cubicBezTo>
                  <a:cubicBezTo>
                    <a:pt x="5" y="13"/>
                    <a:pt x="13" y="14"/>
                    <a:pt x="1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0" name="Freeform 266"/>
            <p:cNvSpPr/>
            <p:nvPr/>
          </p:nvSpPr>
          <p:spPr bwMode="auto">
            <a:xfrm>
              <a:off x="9374188" y="1162721"/>
              <a:ext cx="309563" cy="38100"/>
            </a:xfrm>
            <a:custGeom>
              <a:avLst/>
              <a:gdLst>
                <a:gd name="T0" fmla="*/ 198 w 198"/>
                <a:gd name="T1" fmla="*/ 16 h 24"/>
                <a:gd name="T2" fmla="*/ 136 w 198"/>
                <a:gd name="T3" fmla="*/ 0 h 24"/>
                <a:gd name="T4" fmla="*/ 109 w 198"/>
                <a:gd name="T5" fmla="*/ 2 h 24"/>
                <a:gd name="T6" fmla="*/ 3 w 198"/>
                <a:gd name="T7" fmla="*/ 13 h 24"/>
                <a:gd name="T8" fmla="*/ 2 w 198"/>
                <a:gd name="T9" fmla="*/ 13 h 24"/>
                <a:gd name="T10" fmla="*/ 2 w 198"/>
                <a:gd name="T11" fmla="*/ 13 h 24"/>
                <a:gd name="T12" fmla="*/ 0 w 198"/>
                <a:gd name="T13" fmla="*/ 14 h 24"/>
                <a:gd name="T14" fmla="*/ 1 w 198"/>
                <a:gd name="T15" fmla="*/ 17 h 24"/>
                <a:gd name="T16" fmla="*/ 41 w 198"/>
                <a:gd name="T17" fmla="*/ 24 h 24"/>
                <a:gd name="T18" fmla="*/ 111 w 198"/>
                <a:gd name="T19" fmla="*/ 17 h 24"/>
                <a:gd name="T20" fmla="*/ 142 w 198"/>
                <a:gd name="T21" fmla="*/ 15 h 24"/>
                <a:gd name="T22" fmla="*/ 196 w 198"/>
                <a:gd name="T23" fmla="*/ 20 h 24"/>
                <a:gd name="T24" fmla="*/ 198 w 198"/>
                <a:gd name="T25" fmla="*/ 19 h 24"/>
                <a:gd name="T26" fmla="*/ 198 w 198"/>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24">
                  <a:moveTo>
                    <a:pt x="198" y="16"/>
                  </a:moveTo>
                  <a:cubicBezTo>
                    <a:pt x="188" y="3"/>
                    <a:pt x="159" y="0"/>
                    <a:pt x="136" y="0"/>
                  </a:cubicBezTo>
                  <a:cubicBezTo>
                    <a:pt x="121" y="0"/>
                    <a:pt x="110" y="2"/>
                    <a:pt x="109" y="2"/>
                  </a:cubicBezTo>
                  <a:cubicBezTo>
                    <a:pt x="71" y="13"/>
                    <a:pt x="14" y="13"/>
                    <a:pt x="3" y="13"/>
                  </a:cubicBezTo>
                  <a:cubicBezTo>
                    <a:pt x="2" y="13"/>
                    <a:pt x="2" y="13"/>
                    <a:pt x="2" y="13"/>
                  </a:cubicBezTo>
                  <a:cubicBezTo>
                    <a:pt x="2" y="13"/>
                    <a:pt x="2" y="13"/>
                    <a:pt x="2" y="13"/>
                  </a:cubicBezTo>
                  <a:cubicBezTo>
                    <a:pt x="1" y="13"/>
                    <a:pt x="1" y="14"/>
                    <a:pt x="0" y="14"/>
                  </a:cubicBezTo>
                  <a:cubicBezTo>
                    <a:pt x="0" y="15"/>
                    <a:pt x="0" y="16"/>
                    <a:pt x="1" y="17"/>
                  </a:cubicBezTo>
                  <a:cubicBezTo>
                    <a:pt x="7" y="22"/>
                    <a:pt x="21" y="24"/>
                    <a:pt x="41" y="24"/>
                  </a:cubicBezTo>
                  <a:cubicBezTo>
                    <a:pt x="61" y="24"/>
                    <a:pt x="87" y="22"/>
                    <a:pt x="111" y="17"/>
                  </a:cubicBezTo>
                  <a:cubicBezTo>
                    <a:pt x="120" y="16"/>
                    <a:pt x="130" y="15"/>
                    <a:pt x="142" y="15"/>
                  </a:cubicBezTo>
                  <a:cubicBezTo>
                    <a:pt x="170" y="15"/>
                    <a:pt x="196" y="20"/>
                    <a:pt x="196" y="20"/>
                  </a:cubicBezTo>
                  <a:cubicBezTo>
                    <a:pt x="197" y="20"/>
                    <a:pt x="198" y="19"/>
                    <a:pt x="198" y="19"/>
                  </a:cubicBezTo>
                  <a:cubicBezTo>
                    <a:pt x="198" y="18"/>
                    <a:pt x="198" y="17"/>
                    <a:pt x="19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1" name="Freeform 267"/>
            <p:cNvSpPr/>
            <p:nvPr/>
          </p:nvSpPr>
          <p:spPr bwMode="auto">
            <a:xfrm>
              <a:off x="9447213" y="1199233"/>
              <a:ext cx="144463" cy="22225"/>
            </a:xfrm>
            <a:custGeom>
              <a:avLst/>
              <a:gdLst>
                <a:gd name="T0" fmla="*/ 91 w 92"/>
                <a:gd name="T1" fmla="*/ 2 h 14"/>
                <a:gd name="T2" fmla="*/ 72 w 92"/>
                <a:gd name="T3" fmla="*/ 0 h 14"/>
                <a:gd name="T4" fmla="*/ 42 w 92"/>
                <a:gd name="T5" fmla="*/ 3 h 14"/>
                <a:gd name="T6" fmla="*/ 12 w 92"/>
                <a:gd name="T7" fmla="*/ 6 h 14"/>
                <a:gd name="T8" fmla="*/ 2 w 92"/>
                <a:gd name="T9" fmla="*/ 6 h 14"/>
                <a:gd name="T10" fmla="*/ 0 w 92"/>
                <a:gd name="T11" fmla="*/ 7 h 14"/>
                <a:gd name="T12" fmla="*/ 1 w 92"/>
                <a:gd name="T13" fmla="*/ 9 h 14"/>
                <a:gd name="T14" fmla="*/ 20 w 92"/>
                <a:gd name="T15" fmla="*/ 13 h 14"/>
                <a:gd name="T16" fmla="*/ 28 w 92"/>
                <a:gd name="T17" fmla="*/ 14 h 14"/>
                <a:gd name="T18" fmla="*/ 57 w 92"/>
                <a:gd name="T19" fmla="*/ 9 h 14"/>
                <a:gd name="T20" fmla="*/ 84 w 92"/>
                <a:gd name="T21" fmla="*/ 5 h 14"/>
                <a:gd name="T22" fmla="*/ 90 w 92"/>
                <a:gd name="T23" fmla="*/ 6 h 14"/>
                <a:gd name="T24" fmla="*/ 92 w 92"/>
                <a:gd name="T25" fmla="*/ 4 h 14"/>
                <a:gd name="T26" fmla="*/ 91 w 92"/>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4">
                  <a:moveTo>
                    <a:pt x="91" y="2"/>
                  </a:moveTo>
                  <a:cubicBezTo>
                    <a:pt x="85" y="0"/>
                    <a:pt x="79" y="0"/>
                    <a:pt x="72" y="0"/>
                  </a:cubicBezTo>
                  <a:cubicBezTo>
                    <a:pt x="62" y="0"/>
                    <a:pt x="52" y="1"/>
                    <a:pt x="42" y="3"/>
                  </a:cubicBezTo>
                  <a:cubicBezTo>
                    <a:pt x="32" y="5"/>
                    <a:pt x="22" y="6"/>
                    <a:pt x="12" y="6"/>
                  </a:cubicBezTo>
                  <a:cubicBezTo>
                    <a:pt x="9" y="6"/>
                    <a:pt x="5" y="6"/>
                    <a:pt x="2" y="6"/>
                  </a:cubicBezTo>
                  <a:cubicBezTo>
                    <a:pt x="1" y="6"/>
                    <a:pt x="0" y="6"/>
                    <a:pt x="0" y="7"/>
                  </a:cubicBezTo>
                  <a:cubicBezTo>
                    <a:pt x="0" y="8"/>
                    <a:pt x="0" y="9"/>
                    <a:pt x="1" y="9"/>
                  </a:cubicBezTo>
                  <a:cubicBezTo>
                    <a:pt x="3" y="10"/>
                    <a:pt x="12" y="12"/>
                    <a:pt x="20" y="13"/>
                  </a:cubicBezTo>
                  <a:cubicBezTo>
                    <a:pt x="23" y="13"/>
                    <a:pt x="26" y="14"/>
                    <a:pt x="28" y="14"/>
                  </a:cubicBezTo>
                  <a:cubicBezTo>
                    <a:pt x="38" y="14"/>
                    <a:pt x="48" y="11"/>
                    <a:pt x="57" y="9"/>
                  </a:cubicBezTo>
                  <a:cubicBezTo>
                    <a:pt x="66" y="7"/>
                    <a:pt x="75" y="5"/>
                    <a:pt x="84" y="5"/>
                  </a:cubicBezTo>
                  <a:cubicBezTo>
                    <a:pt x="86" y="5"/>
                    <a:pt x="88" y="5"/>
                    <a:pt x="90" y="6"/>
                  </a:cubicBezTo>
                  <a:cubicBezTo>
                    <a:pt x="91" y="6"/>
                    <a:pt x="92" y="5"/>
                    <a:pt x="92" y="4"/>
                  </a:cubicBezTo>
                  <a:cubicBezTo>
                    <a:pt x="92" y="3"/>
                    <a:pt x="92" y="2"/>
                    <a:pt x="9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2" name="组合 541"/>
          <p:cNvGrpSpPr/>
          <p:nvPr/>
        </p:nvGrpSpPr>
        <p:grpSpPr>
          <a:xfrm>
            <a:off x="806712" y="2875597"/>
            <a:ext cx="328830" cy="330946"/>
            <a:chOff x="5745163" y="5881688"/>
            <a:chExt cx="739775" cy="744537"/>
          </a:xfrm>
          <a:solidFill>
            <a:srgbClr val="E7E6E6">
              <a:lumMod val="50000"/>
            </a:srgbClr>
          </a:solidFill>
        </p:grpSpPr>
        <p:sp>
          <p:nvSpPr>
            <p:cNvPr id="543" name="Freeform 13"/>
            <p:cNvSpPr>
              <a:spLocks noEditPoints="1"/>
            </p:cNvSpPr>
            <p:nvPr/>
          </p:nvSpPr>
          <p:spPr bwMode="auto">
            <a:xfrm>
              <a:off x="5745163" y="5956300"/>
              <a:ext cx="668337" cy="669925"/>
            </a:xfrm>
            <a:custGeom>
              <a:avLst/>
              <a:gdLst>
                <a:gd name="T0" fmla="*/ 129 w 259"/>
                <a:gd name="T1" fmla="*/ 260 h 260"/>
                <a:gd name="T2" fmla="*/ 259 w 259"/>
                <a:gd name="T3" fmla="*/ 130 h 260"/>
                <a:gd name="T4" fmla="*/ 243 w 259"/>
                <a:gd name="T5" fmla="*/ 69 h 260"/>
                <a:gd name="T6" fmla="*/ 240 w 259"/>
                <a:gd name="T7" fmla="*/ 69 h 260"/>
                <a:gd name="T8" fmla="*/ 238 w 259"/>
                <a:gd name="T9" fmla="*/ 69 h 260"/>
                <a:gd name="T10" fmla="*/ 222 w 259"/>
                <a:gd name="T11" fmla="*/ 68 h 260"/>
                <a:gd name="T12" fmla="*/ 210 w 259"/>
                <a:gd name="T13" fmla="*/ 80 h 260"/>
                <a:gd name="T14" fmla="*/ 224 w 259"/>
                <a:gd name="T15" fmla="*/ 130 h 260"/>
                <a:gd name="T16" fmla="*/ 129 w 259"/>
                <a:gd name="T17" fmla="*/ 225 h 260"/>
                <a:gd name="T18" fmla="*/ 34 w 259"/>
                <a:gd name="T19" fmla="*/ 130 h 260"/>
                <a:gd name="T20" fmla="*/ 129 w 259"/>
                <a:gd name="T21" fmla="*/ 35 h 260"/>
                <a:gd name="T22" fmla="*/ 179 w 259"/>
                <a:gd name="T23" fmla="*/ 49 h 260"/>
                <a:gd name="T24" fmla="*/ 190 w 259"/>
                <a:gd name="T25" fmla="*/ 38 h 260"/>
                <a:gd name="T26" fmla="*/ 189 w 259"/>
                <a:gd name="T27" fmla="*/ 19 h 260"/>
                <a:gd name="T28" fmla="*/ 189 w 259"/>
                <a:gd name="T29" fmla="*/ 15 h 260"/>
                <a:gd name="T30" fmla="*/ 129 w 259"/>
                <a:gd name="T31" fmla="*/ 0 h 260"/>
                <a:gd name="T32" fmla="*/ 0 w 259"/>
                <a:gd name="T33" fmla="*/ 130 h 260"/>
                <a:gd name="T34" fmla="*/ 129 w 259"/>
                <a:gd name="T35" fmla="*/ 260 h 260"/>
                <a:gd name="T36" fmla="*/ 129 w 259"/>
                <a:gd name="T37" fmla="*/ 260 h 260"/>
                <a:gd name="T38" fmla="*/ 129 w 259"/>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260">
                  <a:moveTo>
                    <a:pt x="129" y="260"/>
                  </a:moveTo>
                  <a:cubicBezTo>
                    <a:pt x="201" y="260"/>
                    <a:pt x="259" y="202"/>
                    <a:pt x="259" y="130"/>
                  </a:cubicBezTo>
                  <a:cubicBezTo>
                    <a:pt x="259" y="108"/>
                    <a:pt x="253" y="87"/>
                    <a:pt x="243" y="69"/>
                  </a:cubicBezTo>
                  <a:cubicBezTo>
                    <a:pt x="242" y="69"/>
                    <a:pt x="241" y="69"/>
                    <a:pt x="240" y="69"/>
                  </a:cubicBezTo>
                  <a:cubicBezTo>
                    <a:pt x="240" y="69"/>
                    <a:pt x="239" y="69"/>
                    <a:pt x="238" y="69"/>
                  </a:cubicBezTo>
                  <a:cubicBezTo>
                    <a:pt x="222" y="68"/>
                    <a:pt x="222" y="68"/>
                    <a:pt x="222" y="68"/>
                  </a:cubicBezTo>
                  <a:cubicBezTo>
                    <a:pt x="210" y="80"/>
                    <a:pt x="210" y="80"/>
                    <a:pt x="210" y="80"/>
                  </a:cubicBezTo>
                  <a:cubicBezTo>
                    <a:pt x="219" y="94"/>
                    <a:pt x="224" y="112"/>
                    <a:pt x="224" y="130"/>
                  </a:cubicBezTo>
                  <a:cubicBezTo>
                    <a:pt x="224" y="183"/>
                    <a:pt x="182" y="225"/>
                    <a:pt x="129" y="225"/>
                  </a:cubicBezTo>
                  <a:cubicBezTo>
                    <a:pt x="77" y="225"/>
                    <a:pt x="34" y="183"/>
                    <a:pt x="34" y="130"/>
                  </a:cubicBezTo>
                  <a:cubicBezTo>
                    <a:pt x="34" y="77"/>
                    <a:pt x="76" y="35"/>
                    <a:pt x="129" y="35"/>
                  </a:cubicBezTo>
                  <a:cubicBezTo>
                    <a:pt x="147" y="35"/>
                    <a:pt x="165" y="40"/>
                    <a:pt x="179" y="49"/>
                  </a:cubicBezTo>
                  <a:cubicBezTo>
                    <a:pt x="190" y="38"/>
                    <a:pt x="190" y="38"/>
                    <a:pt x="190" y="38"/>
                  </a:cubicBezTo>
                  <a:cubicBezTo>
                    <a:pt x="189" y="19"/>
                    <a:pt x="189" y="19"/>
                    <a:pt x="189" y="19"/>
                  </a:cubicBezTo>
                  <a:cubicBezTo>
                    <a:pt x="188" y="18"/>
                    <a:pt x="188" y="16"/>
                    <a:pt x="189" y="15"/>
                  </a:cubicBezTo>
                  <a:cubicBezTo>
                    <a:pt x="171" y="6"/>
                    <a:pt x="151" y="0"/>
                    <a:pt x="129" y="0"/>
                  </a:cubicBezTo>
                  <a:cubicBezTo>
                    <a:pt x="58" y="0"/>
                    <a:pt x="0" y="58"/>
                    <a:pt x="0" y="130"/>
                  </a:cubicBezTo>
                  <a:cubicBezTo>
                    <a:pt x="0" y="202"/>
                    <a:pt x="58" y="260"/>
                    <a:pt x="129" y="260"/>
                  </a:cubicBezTo>
                  <a:close/>
                  <a:moveTo>
                    <a:pt x="129" y="260"/>
                  </a:moveTo>
                  <a:cubicBezTo>
                    <a:pt x="129" y="260"/>
                    <a:pt x="129" y="260"/>
                    <a:pt x="129" y="2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4" name="Freeform 14"/>
            <p:cNvSpPr>
              <a:spLocks noEditPoints="1"/>
            </p:cNvSpPr>
            <p:nvPr/>
          </p:nvSpPr>
          <p:spPr bwMode="auto">
            <a:xfrm>
              <a:off x="5913438" y="6126163"/>
              <a:ext cx="330200" cy="330200"/>
            </a:xfrm>
            <a:custGeom>
              <a:avLst/>
              <a:gdLst>
                <a:gd name="T0" fmla="*/ 64 w 128"/>
                <a:gd name="T1" fmla="*/ 31 h 128"/>
                <a:gd name="T2" fmla="*/ 67 w 128"/>
                <a:gd name="T3" fmla="*/ 31 h 128"/>
                <a:gd name="T4" fmla="*/ 91 w 128"/>
                <a:gd name="T5" fmla="*/ 7 h 128"/>
                <a:gd name="T6" fmla="*/ 91 w 128"/>
                <a:gd name="T7" fmla="*/ 6 h 128"/>
                <a:gd name="T8" fmla="*/ 64 w 128"/>
                <a:gd name="T9" fmla="*/ 0 h 128"/>
                <a:gd name="T10" fmla="*/ 0 w 128"/>
                <a:gd name="T11" fmla="*/ 64 h 128"/>
                <a:gd name="T12" fmla="*/ 64 w 128"/>
                <a:gd name="T13" fmla="*/ 128 h 128"/>
                <a:gd name="T14" fmla="*/ 128 w 128"/>
                <a:gd name="T15" fmla="*/ 64 h 128"/>
                <a:gd name="T16" fmla="*/ 122 w 128"/>
                <a:gd name="T17" fmla="*/ 37 h 128"/>
                <a:gd name="T18" fmla="*/ 121 w 128"/>
                <a:gd name="T19" fmla="*/ 38 h 128"/>
                <a:gd name="T20" fmla="*/ 97 w 128"/>
                <a:gd name="T21" fmla="*/ 61 h 128"/>
                <a:gd name="T22" fmla="*/ 98 w 128"/>
                <a:gd name="T23" fmla="*/ 64 h 128"/>
                <a:gd name="T24" fmla="*/ 64 w 128"/>
                <a:gd name="T25" fmla="*/ 98 h 128"/>
                <a:gd name="T26" fmla="*/ 31 w 128"/>
                <a:gd name="T27" fmla="*/ 64 h 128"/>
                <a:gd name="T28" fmla="*/ 64 w 128"/>
                <a:gd name="T29" fmla="*/ 31 h 128"/>
                <a:gd name="T30" fmla="*/ 64 w 128"/>
                <a:gd name="T31" fmla="*/ 31 h 128"/>
                <a:gd name="T32" fmla="*/ 64 w 128"/>
                <a:gd name="T33" fmla="*/ 3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64" y="31"/>
                  </a:moveTo>
                  <a:cubicBezTo>
                    <a:pt x="65" y="31"/>
                    <a:pt x="66" y="31"/>
                    <a:pt x="67" y="31"/>
                  </a:cubicBezTo>
                  <a:cubicBezTo>
                    <a:pt x="91" y="7"/>
                    <a:pt x="91" y="7"/>
                    <a:pt x="91" y="7"/>
                  </a:cubicBezTo>
                  <a:cubicBezTo>
                    <a:pt x="91" y="6"/>
                    <a:pt x="91" y="6"/>
                    <a:pt x="91" y="6"/>
                  </a:cubicBezTo>
                  <a:cubicBezTo>
                    <a:pt x="83" y="2"/>
                    <a:pt x="74" y="0"/>
                    <a:pt x="64" y="0"/>
                  </a:cubicBezTo>
                  <a:cubicBezTo>
                    <a:pt x="29" y="0"/>
                    <a:pt x="0" y="29"/>
                    <a:pt x="0" y="64"/>
                  </a:cubicBezTo>
                  <a:cubicBezTo>
                    <a:pt x="0" y="99"/>
                    <a:pt x="29" y="128"/>
                    <a:pt x="64" y="128"/>
                  </a:cubicBezTo>
                  <a:cubicBezTo>
                    <a:pt x="99" y="128"/>
                    <a:pt x="128" y="99"/>
                    <a:pt x="128" y="64"/>
                  </a:cubicBezTo>
                  <a:cubicBezTo>
                    <a:pt x="128" y="54"/>
                    <a:pt x="126" y="45"/>
                    <a:pt x="122" y="37"/>
                  </a:cubicBezTo>
                  <a:cubicBezTo>
                    <a:pt x="121" y="38"/>
                    <a:pt x="121" y="38"/>
                    <a:pt x="121" y="38"/>
                  </a:cubicBezTo>
                  <a:cubicBezTo>
                    <a:pt x="97" y="61"/>
                    <a:pt x="97" y="61"/>
                    <a:pt x="97" y="61"/>
                  </a:cubicBezTo>
                  <a:cubicBezTo>
                    <a:pt x="97" y="62"/>
                    <a:pt x="98" y="63"/>
                    <a:pt x="98" y="64"/>
                  </a:cubicBezTo>
                  <a:cubicBezTo>
                    <a:pt x="98" y="83"/>
                    <a:pt x="83" y="98"/>
                    <a:pt x="64" y="98"/>
                  </a:cubicBezTo>
                  <a:cubicBezTo>
                    <a:pt x="46" y="98"/>
                    <a:pt x="31" y="83"/>
                    <a:pt x="31" y="64"/>
                  </a:cubicBezTo>
                  <a:cubicBezTo>
                    <a:pt x="31" y="46"/>
                    <a:pt x="46" y="31"/>
                    <a:pt x="64" y="31"/>
                  </a:cubicBezTo>
                  <a:close/>
                  <a:moveTo>
                    <a:pt x="64" y="31"/>
                  </a:moveTo>
                  <a:cubicBezTo>
                    <a:pt x="64" y="31"/>
                    <a:pt x="64" y="31"/>
                    <a:pt x="64"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5" name="Freeform 15"/>
            <p:cNvSpPr>
              <a:spLocks noEditPoints="1"/>
            </p:cNvSpPr>
            <p:nvPr/>
          </p:nvSpPr>
          <p:spPr bwMode="auto">
            <a:xfrm>
              <a:off x="6078538" y="5881688"/>
              <a:ext cx="406400" cy="407988"/>
            </a:xfrm>
            <a:custGeom>
              <a:avLst/>
              <a:gdLst>
                <a:gd name="T0" fmla="*/ 134 w 158"/>
                <a:gd name="T1" fmla="*/ 43 h 158"/>
                <a:gd name="T2" fmla="*/ 141 w 158"/>
                <a:gd name="T3" fmla="*/ 36 h 158"/>
                <a:gd name="T4" fmla="*/ 141 w 158"/>
                <a:gd name="T5" fmla="*/ 23 h 158"/>
                <a:gd name="T6" fmla="*/ 136 w 158"/>
                <a:gd name="T7" fmla="*/ 18 h 158"/>
                <a:gd name="T8" fmla="*/ 130 w 158"/>
                <a:gd name="T9" fmla="*/ 15 h 158"/>
                <a:gd name="T10" fmla="*/ 123 w 158"/>
                <a:gd name="T11" fmla="*/ 18 h 158"/>
                <a:gd name="T12" fmla="*/ 115 w 158"/>
                <a:gd name="T13" fmla="*/ 27 h 158"/>
                <a:gd name="T14" fmla="*/ 113 w 158"/>
                <a:gd name="T15" fmla="*/ 3 h 158"/>
                <a:gd name="T16" fmla="*/ 110 w 158"/>
                <a:gd name="T17" fmla="*/ 0 h 158"/>
                <a:gd name="T18" fmla="*/ 108 w 158"/>
                <a:gd name="T19" fmla="*/ 1 h 158"/>
                <a:gd name="T20" fmla="*/ 73 w 158"/>
                <a:gd name="T21" fmla="*/ 36 h 158"/>
                <a:gd name="T22" fmla="*/ 69 w 158"/>
                <a:gd name="T23" fmla="*/ 48 h 158"/>
                <a:gd name="T24" fmla="*/ 69 w 158"/>
                <a:gd name="T25" fmla="*/ 49 h 158"/>
                <a:gd name="T26" fmla="*/ 70 w 158"/>
                <a:gd name="T27" fmla="*/ 71 h 158"/>
                <a:gd name="T28" fmla="*/ 58 w 158"/>
                <a:gd name="T29" fmla="*/ 83 h 158"/>
                <a:gd name="T30" fmla="*/ 35 w 158"/>
                <a:gd name="T31" fmla="*/ 106 h 158"/>
                <a:gd name="T32" fmla="*/ 35 w 158"/>
                <a:gd name="T33" fmla="*/ 106 h 158"/>
                <a:gd name="T34" fmla="*/ 13 w 158"/>
                <a:gd name="T35" fmla="*/ 128 h 158"/>
                <a:gd name="T36" fmla="*/ 3 w 158"/>
                <a:gd name="T37" fmla="*/ 138 h 158"/>
                <a:gd name="T38" fmla="*/ 1 w 158"/>
                <a:gd name="T39" fmla="*/ 143 h 158"/>
                <a:gd name="T40" fmla="*/ 0 w 158"/>
                <a:gd name="T41" fmla="*/ 150 h 158"/>
                <a:gd name="T42" fmla="*/ 8 w 158"/>
                <a:gd name="T43" fmla="*/ 158 h 158"/>
                <a:gd name="T44" fmla="*/ 8 w 158"/>
                <a:gd name="T45" fmla="*/ 158 h 158"/>
                <a:gd name="T46" fmla="*/ 16 w 158"/>
                <a:gd name="T47" fmla="*/ 158 h 158"/>
                <a:gd name="T48" fmla="*/ 21 w 158"/>
                <a:gd name="T49" fmla="*/ 156 h 158"/>
                <a:gd name="T50" fmla="*/ 89 w 158"/>
                <a:gd name="T51" fmla="*/ 88 h 158"/>
                <a:gd name="T52" fmla="*/ 109 w 158"/>
                <a:gd name="T53" fmla="*/ 89 h 158"/>
                <a:gd name="T54" fmla="*/ 110 w 158"/>
                <a:gd name="T55" fmla="*/ 89 h 158"/>
                <a:gd name="T56" fmla="*/ 111 w 158"/>
                <a:gd name="T57" fmla="*/ 89 h 158"/>
                <a:gd name="T58" fmla="*/ 122 w 158"/>
                <a:gd name="T59" fmla="*/ 85 h 158"/>
                <a:gd name="T60" fmla="*/ 157 w 158"/>
                <a:gd name="T61" fmla="*/ 50 h 158"/>
                <a:gd name="T62" fmla="*/ 155 w 158"/>
                <a:gd name="T63" fmla="*/ 45 h 158"/>
                <a:gd name="T64" fmla="*/ 134 w 158"/>
                <a:gd name="T65" fmla="*/ 43 h 158"/>
                <a:gd name="T66" fmla="*/ 134 w 158"/>
                <a:gd name="T67" fmla="*/ 43 h 158"/>
                <a:gd name="T68" fmla="*/ 134 w 158"/>
                <a:gd name="T69" fmla="*/ 4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8">
                  <a:moveTo>
                    <a:pt x="134" y="43"/>
                  </a:moveTo>
                  <a:cubicBezTo>
                    <a:pt x="141" y="36"/>
                    <a:pt x="141" y="36"/>
                    <a:pt x="141" y="36"/>
                  </a:cubicBezTo>
                  <a:cubicBezTo>
                    <a:pt x="145" y="32"/>
                    <a:pt x="145" y="27"/>
                    <a:pt x="141" y="23"/>
                  </a:cubicBezTo>
                  <a:cubicBezTo>
                    <a:pt x="136" y="18"/>
                    <a:pt x="136" y="18"/>
                    <a:pt x="136" y="18"/>
                  </a:cubicBezTo>
                  <a:cubicBezTo>
                    <a:pt x="134" y="16"/>
                    <a:pt x="132" y="15"/>
                    <a:pt x="130" y="15"/>
                  </a:cubicBezTo>
                  <a:cubicBezTo>
                    <a:pt x="127" y="15"/>
                    <a:pt x="125" y="16"/>
                    <a:pt x="123" y="18"/>
                  </a:cubicBezTo>
                  <a:cubicBezTo>
                    <a:pt x="115" y="27"/>
                    <a:pt x="115" y="27"/>
                    <a:pt x="115" y="27"/>
                  </a:cubicBezTo>
                  <a:cubicBezTo>
                    <a:pt x="113" y="3"/>
                    <a:pt x="113" y="3"/>
                    <a:pt x="113" y="3"/>
                  </a:cubicBezTo>
                  <a:cubicBezTo>
                    <a:pt x="113" y="1"/>
                    <a:pt x="111" y="0"/>
                    <a:pt x="110" y="0"/>
                  </a:cubicBezTo>
                  <a:cubicBezTo>
                    <a:pt x="109" y="0"/>
                    <a:pt x="108" y="1"/>
                    <a:pt x="108" y="1"/>
                  </a:cubicBezTo>
                  <a:cubicBezTo>
                    <a:pt x="73" y="36"/>
                    <a:pt x="73" y="36"/>
                    <a:pt x="73" y="36"/>
                  </a:cubicBezTo>
                  <a:cubicBezTo>
                    <a:pt x="70" y="39"/>
                    <a:pt x="68" y="43"/>
                    <a:pt x="69" y="48"/>
                  </a:cubicBezTo>
                  <a:cubicBezTo>
                    <a:pt x="69" y="49"/>
                    <a:pt x="69" y="49"/>
                    <a:pt x="69" y="49"/>
                  </a:cubicBezTo>
                  <a:cubicBezTo>
                    <a:pt x="70" y="71"/>
                    <a:pt x="70" y="71"/>
                    <a:pt x="70" y="71"/>
                  </a:cubicBezTo>
                  <a:cubicBezTo>
                    <a:pt x="58" y="83"/>
                    <a:pt x="58" y="83"/>
                    <a:pt x="58" y="83"/>
                  </a:cubicBezTo>
                  <a:cubicBezTo>
                    <a:pt x="35" y="106"/>
                    <a:pt x="35" y="106"/>
                    <a:pt x="35" y="106"/>
                  </a:cubicBezTo>
                  <a:cubicBezTo>
                    <a:pt x="35" y="106"/>
                    <a:pt x="35" y="106"/>
                    <a:pt x="35" y="106"/>
                  </a:cubicBezTo>
                  <a:cubicBezTo>
                    <a:pt x="13" y="128"/>
                    <a:pt x="13" y="128"/>
                    <a:pt x="13" y="128"/>
                  </a:cubicBezTo>
                  <a:cubicBezTo>
                    <a:pt x="3" y="138"/>
                    <a:pt x="3" y="138"/>
                    <a:pt x="3" y="138"/>
                  </a:cubicBezTo>
                  <a:cubicBezTo>
                    <a:pt x="2" y="139"/>
                    <a:pt x="1" y="141"/>
                    <a:pt x="1" y="143"/>
                  </a:cubicBezTo>
                  <a:cubicBezTo>
                    <a:pt x="0" y="150"/>
                    <a:pt x="0" y="150"/>
                    <a:pt x="0" y="150"/>
                  </a:cubicBezTo>
                  <a:cubicBezTo>
                    <a:pt x="0" y="155"/>
                    <a:pt x="4" y="158"/>
                    <a:pt x="8" y="158"/>
                  </a:cubicBezTo>
                  <a:cubicBezTo>
                    <a:pt x="8" y="158"/>
                    <a:pt x="8" y="158"/>
                    <a:pt x="8" y="158"/>
                  </a:cubicBezTo>
                  <a:cubicBezTo>
                    <a:pt x="16" y="158"/>
                    <a:pt x="16" y="158"/>
                    <a:pt x="16" y="158"/>
                  </a:cubicBezTo>
                  <a:cubicBezTo>
                    <a:pt x="18" y="158"/>
                    <a:pt x="20" y="157"/>
                    <a:pt x="21" y="156"/>
                  </a:cubicBezTo>
                  <a:cubicBezTo>
                    <a:pt x="89" y="88"/>
                    <a:pt x="89" y="88"/>
                    <a:pt x="89" y="88"/>
                  </a:cubicBezTo>
                  <a:cubicBezTo>
                    <a:pt x="109" y="89"/>
                    <a:pt x="109" y="89"/>
                    <a:pt x="109" y="89"/>
                  </a:cubicBezTo>
                  <a:cubicBezTo>
                    <a:pt x="110" y="89"/>
                    <a:pt x="110" y="89"/>
                    <a:pt x="110" y="89"/>
                  </a:cubicBezTo>
                  <a:cubicBezTo>
                    <a:pt x="110" y="89"/>
                    <a:pt x="111" y="89"/>
                    <a:pt x="111" y="89"/>
                  </a:cubicBezTo>
                  <a:cubicBezTo>
                    <a:pt x="115" y="89"/>
                    <a:pt x="119" y="88"/>
                    <a:pt x="122" y="85"/>
                  </a:cubicBezTo>
                  <a:cubicBezTo>
                    <a:pt x="157" y="50"/>
                    <a:pt x="157" y="50"/>
                    <a:pt x="157" y="50"/>
                  </a:cubicBezTo>
                  <a:cubicBezTo>
                    <a:pt x="158" y="48"/>
                    <a:pt x="157" y="45"/>
                    <a:pt x="155" y="45"/>
                  </a:cubicBezTo>
                  <a:lnTo>
                    <a:pt x="134" y="43"/>
                  </a:lnTo>
                  <a:close/>
                  <a:moveTo>
                    <a:pt x="134" y="43"/>
                  </a:moveTo>
                  <a:cubicBezTo>
                    <a:pt x="134" y="43"/>
                    <a:pt x="134" y="43"/>
                    <a:pt x="134" y="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46" name="组合 545"/>
          <p:cNvGrpSpPr/>
          <p:nvPr/>
        </p:nvGrpSpPr>
        <p:grpSpPr>
          <a:xfrm>
            <a:off x="1535430" y="2836950"/>
            <a:ext cx="309056" cy="408241"/>
            <a:chOff x="4432300" y="1684338"/>
            <a:chExt cx="341313" cy="450850"/>
          </a:xfrm>
          <a:solidFill>
            <a:srgbClr val="E7E6E6">
              <a:lumMod val="50000"/>
            </a:srgbClr>
          </a:solidFill>
        </p:grpSpPr>
        <p:sp>
          <p:nvSpPr>
            <p:cNvPr id="547" name="Freeform 83"/>
            <p:cNvSpPr>
              <a:spLocks noEditPoints="1"/>
            </p:cNvSpPr>
            <p:nvPr/>
          </p:nvSpPr>
          <p:spPr bwMode="auto">
            <a:xfrm>
              <a:off x="4451350" y="1684338"/>
              <a:ext cx="311150" cy="303213"/>
            </a:xfrm>
            <a:custGeom>
              <a:avLst/>
              <a:gdLst>
                <a:gd name="T0" fmla="*/ 86 w 392"/>
                <a:gd name="T1" fmla="*/ 80 h 381"/>
                <a:gd name="T2" fmla="*/ 38 w 392"/>
                <a:gd name="T3" fmla="*/ 94 h 381"/>
                <a:gd name="T4" fmla="*/ 7 w 392"/>
                <a:gd name="T5" fmla="*/ 132 h 381"/>
                <a:gd name="T6" fmla="*/ 1 w 392"/>
                <a:gd name="T7" fmla="*/ 180 h 381"/>
                <a:gd name="T8" fmla="*/ 45 w 392"/>
                <a:gd name="T9" fmla="*/ 241 h 381"/>
                <a:gd name="T10" fmla="*/ 42 w 392"/>
                <a:gd name="T11" fmla="*/ 295 h 381"/>
                <a:gd name="T12" fmla="*/ 52 w 392"/>
                <a:gd name="T13" fmla="*/ 335 h 381"/>
                <a:gd name="T14" fmla="*/ 87 w 392"/>
                <a:gd name="T15" fmla="*/ 370 h 381"/>
                <a:gd name="T16" fmla="*/ 128 w 392"/>
                <a:gd name="T17" fmla="*/ 381 h 381"/>
                <a:gd name="T18" fmla="*/ 183 w 392"/>
                <a:gd name="T19" fmla="*/ 361 h 381"/>
                <a:gd name="T20" fmla="*/ 218 w 392"/>
                <a:gd name="T21" fmla="*/ 366 h 381"/>
                <a:gd name="T22" fmla="*/ 265 w 392"/>
                <a:gd name="T23" fmla="*/ 381 h 381"/>
                <a:gd name="T24" fmla="*/ 313 w 392"/>
                <a:gd name="T25" fmla="*/ 366 h 381"/>
                <a:gd name="T26" fmla="*/ 345 w 392"/>
                <a:gd name="T27" fmla="*/ 328 h 381"/>
                <a:gd name="T28" fmla="*/ 350 w 392"/>
                <a:gd name="T29" fmla="*/ 282 h 381"/>
                <a:gd name="T30" fmla="*/ 359 w 392"/>
                <a:gd name="T31" fmla="*/ 234 h 381"/>
                <a:gd name="T32" fmla="*/ 392 w 392"/>
                <a:gd name="T33" fmla="*/ 166 h 381"/>
                <a:gd name="T34" fmla="*/ 381 w 392"/>
                <a:gd name="T35" fmla="*/ 124 h 381"/>
                <a:gd name="T36" fmla="*/ 346 w 392"/>
                <a:gd name="T37" fmla="*/ 89 h 381"/>
                <a:gd name="T38" fmla="*/ 304 w 392"/>
                <a:gd name="T39" fmla="*/ 80 h 381"/>
                <a:gd name="T40" fmla="*/ 278 w 392"/>
                <a:gd name="T41" fmla="*/ 59 h 381"/>
                <a:gd name="T42" fmla="*/ 250 w 392"/>
                <a:gd name="T43" fmla="*/ 19 h 381"/>
                <a:gd name="T44" fmla="*/ 205 w 392"/>
                <a:gd name="T45" fmla="*/ 1 h 381"/>
                <a:gd name="T46" fmla="*/ 163 w 392"/>
                <a:gd name="T47" fmla="*/ 6 h 381"/>
                <a:gd name="T48" fmla="*/ 126 w 392"/>
                <a:gd name="T49" fmla="*/ 37 h 381"/>
                <a:gd name="T50" fmla="*/ 110 w 392"/>
                <a:gd name="T51" fmla="*/ 84 h 381"/>
                <a:gd name="T52" fmla="*/ 151 w 392"/>
                <a:gd name="T53" fmla="*/ 115 h 381"/>
                <a:gd name="T54" fmla="*/ 145 w 392"/>
                <a:gd name="T55" fmla="*/ 76 h 381"/>
                <a:gd name="T56" fmla="*/ 186 w 392"/>
                <a:gd name="T57" fmla="*/ 36 h 381"/>
                <a:gd name="T58" fmla="*/ 233 w 392"/>
                <a:gd name="T59" fmla="*/ 50 h 381"/>
                <a:gd name="T60" fmla="*/ 247 w 392"/>
                <a:gd name="T61" fmla="*/ 97 h 381"/>
                <a:gd name="T62" fmla="*/ 250 w 392"/>
                <a:gd name="T63" fmla="*/ 127 h 381"/>
                <a:gd name="T64" fmla="*/ 271 w 392"/>
                <a:gd name="T65" fmla="*/ 127 h 381"/>
                <a:gd name="T66" fmla="*/ 315 w 392"/>
                <a:gd name="T67" fmla="*/ 116 h 381"/>
                <a:gd name="T68" fmla="*/ 355 w 392"/>
                <a:gd name="T69" fmla="*/ 156 h 381"/>
                <a:gd name="T70" fmla="*/ 341 w 392"/>
                <a:gd name="T71" fmla="*/ 203 h 381"/>
                <a:gd name="T72" fmla="*/ 302 w 392"/>
                <a:gd name="T73" fmla="*/ 217 h 381"/>
                <a:gd name="T74" fmla="*/ 282 w 392"/>
                <a:gd name="T75" fmla="*/ 236 h 381"/>
                <a:gd name="T76" fmla="*/ 302 w 392"/>
                <a:gd name="T77" fmla="*/ 259 h 381"/>
                <a:gd name="T78" fmla="*/ 316 w 392"/>
                <a:gd name="T79" fmla="*/ 295 h 381"/>
                <a:gd name="T80" fmla="*/ 293 w 392"/>
                <a:gd name="T81" fmla="*/ 338 h 381"/>
                <a:gd name="T82" fmla="*/ 247 w 392"/>
                <a:gd name="T83" fmla="*/ 343 h 381"/>
                <a:gd name="T84" fmla="*/ 213 w 392"/>
                <a:gd name="T85" fmla="*/ 304 h 381"/>
                <a:gd name="T86" fmla="*/ 197 w 392"/>
                <a:gd name="T87" fmla="*/ 290 h 381"/>
                <a:gd name="T88" fmla="*/ 177 w 392"/>
                <a:gd name="T89" fmla="*/ 313 h 381"/>
                <a:gd name="T90" fmla="*/ 138 w 392"/>
                <a:gd name="T91" fmla="*/ 345 h 381"/>
                <a:gd name="T92" fmla="*/ 92 w 392"/>
                <a:gd name="T93" fmla="*/ 331 h 381"/>
                <a:gd name="T94" fmla="*/ 77 w 392"/>
                <a:gd name="T95" fmla="*/ 287 h 381"/>
                <a:gd name="T96" fmla="*/ 96 w 392"/>
                <a:gd name="T97" fmla="*/ 253 h 381"/>
                <a:gd name="T98" fmla="*/ 109 w 392"/>
                <a:gd name="T99" fmla="*/ 230 h 381"/>
                <a:gd name="T100" fmla="*/ 86 w 392"/>
                <a:gd name="T101" fmla="*/ 218 h 381"/>
                <a:gd name="T102" fmla="*/ 44 w 392"/>
                <a:gd name="T103" fmla="*/ 195 h 381"/>
                <a:gd name="T104" fmla="*/ 38 w 392"/>
                <a:gd name="T105" fmla="*/ 146 h 381"/>
                <a:gd name="T106" fmla="*/ 86 w 392"/>
                <a:gd name="T107" fmla="*/ 115 h 381"/>
                <a:gd name="T108" fmla="*/ 121 w 392"/>
                <a:gd name="T109" fmla="*/ 12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381">
                  <a:moveTo>
                    <a:pt x="110" y="84"/>
                  </a:moveTo>
                  <a:lnTo>
                    <a:pt x="110" y="84"/>
                  </a:lnTo>
                  <a:lnTo>
                    <a:pt x="98" y="81"/>
                  </a:lnTo>
                  <a:lnTo>
                    <a:pt x="92" y="80"/>
                  </a:lnTo>
                  <a:lnTo>
                    <a:pt x="86" y="80"/>
                  </a:lnTo>
                  <a:lnTo>
                    <a:pt x="86" y="80"/>
                  </a:lnTo>
                  <a:lnTo>
                    <a:pt x="78" y="80"/>
                  </a:lnTo>
                  <a:lnTo>
                    <a:pt x="69" y="81"/>
                  </a:lnTo>
                  <a:lnTo>
                    <a:pt x="60" y="83"/>
                  </a:lnTo>
                  <a:lnTo>
                    <a:pt x="52" y="86"/>
                  </a:lnTo>
                  <a:lnTo>
                    <a:pt x="45" y="89"/>
                  </a:lnTo>
                  <a:lnTo>
                    <a:pt x="38" y="94"/>
                  </a:lnTo>
                  <a:lnTo>
                    <a:pt x="31" y="99"/>
                  </a:lnTo>
                  <a:lnTo>
                    <a:pt x="25" y="105"/>
                  </a:lnTo>
                  <a:lnTo>
                    <a:pt x="20" y="111"/>
                  </a:lnTo>
                  <a:lnTo>
                    <a:pt x="14" y="118"/>
                  </a:lnTo>
                  <a:lnTo>
                    <a:pt x="10" y="124"/>
                  </a:lnTo>
                  <a:lnTo>
                    <a:pt x="7" y="132"/>
                  </a:lnTo>
                  <a:lnTo>
                    <a:pt x="3" y="141"/>
                  </a:lnTo>
                  <a:lnTo>
                    <a:pt x="1" y="148"/>
                  </a:lnTo>
                  <a:lnTo>
                    <a:pt x="0" y="157"/>
                  </a:lnTo>
                  <a:lnTo>
                    <a:pt x="0" y="166"/>
                  </a:lnTo>
                  <a:lnTo>
                    <a:pt x="0" y="166"/>
                  </a:lnTo>
                  <a:lnTo>
                    <a:pt x="1" y="180"/>
                  </a:lnTo>
                  <a:lnTo>
                    <a:pt x="3" y="193"/>
                  </a:lnTo>
                  <a:lnTo>
                    <a:pt x="9" y="205"/>
                  </a:lnTo>
                  <a:lnTo>
                    <a:pt x="15" y="216"/>
                  </a:lnTo>
                  <a:lnTo>
                    <a:pt x="24" y="226"/>
                  </a:lnTo>
                  <a:lnTo>
                    <a:pt x="34" y="235"/>
                  </a:lnTo>
                  <a:lnTo>
                    <a:pt x="45" y="241"/>
                  </a:lnTo>
                  <a:lnTo>
                    <a:pt x="57" y="247"/>
                  </a:lnTo>
                  <a:lnTo>
                    <a:pt x="57" y="247"/>
                  </a:lnTo>
                  <a:lnTo>
                    <a:pt x="50" y="258"/>
                  </a:lnTo>
                  <a:lnTo>
                    <a:pt x="46" y="270"/>
                  </a:lnTo>
                  <a:lnTo>
                    <a:pt x="43" y="282"/>
                  </a:lnTo>
                  <a:lnTo>
                    <a:pt x="42" y="295"/>
                  </a:lnTo>
                  <a:lnTo>
                    <a:pt x="42" y="295"/>
                  </a:lnTo>
                  <a:lnTo>
                    <a:pt x="43" y="304"/>
                  </a:lnTo>
                  <a:lnTo>
                    <a:pt x="44" y="313"/>
                  </a:lnTo>
                  <a:lnTo>
                    <a:pt x="46" y="320"/>
                  </a:lnTo>
                  <a:lnTo>
                    <a:pt x="48" y="328"/>
                  </a:lnTo>
                  <a:lnTo>
                    <a:pt x="52" y="335"/>
                  </a:lnTo>
                  <a:lnTo>
                    <a:pt x="57" y="343"/>
                  </a:lnTo>
                  <a:lnTo>
                    <a:pt x="61" y="350"/>
                  </a:lnTo>
                  <a:lnTo>
                    <a:pt x="67" y="356"/>
                  </a:lnTo>
                  <a:lnTo>
                    <a:pt x="73" y="362"/>
                  </a:lnTo>
                  <a:lnTo>
                    <a:pt x="80" y="366"/>
                  </a:lnTo>
                  <a:lnTo>
                    <a:pt x="87" y="370"/>
                  </a:lnTo>
                  <a:lnTo>
                    <a:pt x="95" y="375"/>
                  </a:lnTo>
                  <a:lnTo>
                    <a:pt x="103" y="377"/>
                  </a:lnTo>
                  <a:lnTo>
                    <a:pt x="110" y="379"/>
                  </a:lnTo>
                  <a:lnTo>
                    <a:pt x="119" y="380"/>
                  </a:lnTo>
                  <a:lnTo>
                    <a:pt x="128" y="381"/>
                  </a:lnTo>
                  <a:lnTo>
                    <a:pt x="128" y="381"/>
                  </a:lnTo>
                  <a:lnTo>
                    <a:pt x="139" y="380"/>
                  </a:lnTo>
                  <a:lnTo>
                    <a:pt x="149" y="379"/>
                  </a:lnTo>
                  <a:lnTo>
                    <a:pt x="157" y="376"/>
                  </a:lnTo>
                  <a:lnTo>
                    <a:pt x="167" y="372"/>
                  </a:lnTo>
                  <a:lnTo>
                    <a:pt x="175" y="366"/>
                  </a:lnTo>
                  <a:lnTo>
                    <a:pt x="183" y="361"/>
                  </a:lnTo>
                  <a:lnTo>
                    <a:pt x="190" y="354"/>
                  </a:lnTo>
                  <a:lnTo>
                    <a:pt x="197" y="346"/>
                  </a:lnTo>
                  <a:lnTo>
                    <a:pt x="197" y="346"/>
                  </a:lnTo>
                  <a:lnTo>
                    <a:pt x="202" y="354"/>
                  </a:lnTo>
                  <a:lnTo>
                    <a:pt x="210" y="361"/>
                  </a:lnTo>
                  <a:lnTo>
                    <a:pt x="218" y="366"/>
                  </a:lnTo>
                  <a:lnTo>
                    <a:pt x="226" y="372"/>
                  </a:lnTo>
                  <a:lnTo>
                    <a:pt x="235" y="376"/>
                  </a:lnTo>
                  <a:lnTo>
                    <a:pt x="244" y="379"/>
                  </a:lnTo>
                  <a:lnTo>
                    <a:pt x="254" y="380"/>
                  </a:lnTo>
                  <a:lnTo>
                    <a:pt x="265" y="381"/>
                  </a:lnTo>
                  <a:lnTo>
                    <a:pt x="265" y="381"/>
                  </a:lnTo>
                  <a:lnTo>
                    <a:pt x="273" y="380"/>
                  </a:lnTo>
                  <a:lnTo>
                    <a:pt x="282" y="379"/>
                  </a:lnTo>
                  <a:lnTo>
                    <a:pt x="290" y="377"/>
                  </a:lnTo>
                  <a:lnTo>
                    <a:pt x="299" y="375"/>
                  </a:lnTo>
                  <a:lnTo>
                    <a:pt x="306" y="370"/>
                  </a:lnTo>
                  <a:lnTo>
                    <a:pt x="313" y="366"/>
                  </a:lnTo>
                  <a:lnTo>
                    <a:pt x="319" y="362"/>
                  </a:lnTo>
                  <a:lnTo>
                    <a:pt x="326" y="356"/>
                  </a:lnTo>
                  <a:lnTo>
                    <a:pt x="331" y="350"/>
                  </a:lnTo>
                  <a:lnTo>
                    <a:pt x="337" y="343"/>
                  </a:lnTo>
                  <a:lnTo>
                    <a:pt x="341" y="335"/>
                  </a:lnTo>
                  <a:lnTo>
                    <a:pt x="345" y="328"/>
                  </a:lnTo>
                  <a:lnTo>
                    <a:pt x="348" y="320"/>
                  </a:lnTo>
                  <a:lnTo>
                    <a:pt x="350" y="313"/>
                  </a:lnTo>
                  <a:lnTo>
                    <a:pt x="351" y="304"/>
                  </a:lnTo>
                  <a:lnTo>
                    <a:pt x="351" y="295"/>
                  </a:lnTo>
                  <a:lnTo>
                    <a:pt x="351" y="295"/>
                  </a:lnTo>
                  <a:lnTo>
                    <a:pt x="350" y="282"/>
                  </a:lnTo>
                  <a:lnTo>
                    <a:pt x="347" y="269"/>
                  </a:lnTo>
                  <a:lnTo>
                    <a:pt x="342" y="258"/>
                  </a:lnTo>
                  <a:lnTo>
                    <a:pt x="336" y="247"/>
                  </a:lnTo>
                  <a:lnTo>
                    <a:pt x="336" y="247"/>
                  </a:lnTo>
                  <a:lnTo>
                    <a:pt x="348" y="241"/>
                  </a:lnTo>
                  <a:lnTo>
                    <a:pt x="359" y="234"/>
                  </a:lnTo>
                  <a:lnTo>
                    <a:pt x="368" y="225"/>
                  </a:lnTo>
                  <a:lnTo>
                    <a:pt x="376" y="215"/>
                  </a:lnTo>
                  <a:lnTo>
                    <a:pt x="383" y="204"/>
                  </a:lnTo>
                  <a:lnTo>
                    <a:pt x="387" y="192"/>
                  </a:lnTo>
                  <a:lnTo>
                    <a:pt x="390" y="179"/>
                  </a:lnTo>
                  <a:lnTo>
                    <a:pt x="392" y="166"/>
                  </a:lnTo>
                  <a:lnTo>
                    <a:pt x="392" y="166"/>
                  </a:lnTo>
                  <a:lnTo>
                    <a:pt x="390" y="157"/>
                  </a:lnTo>
                  <a:lnTo>
                    <a:pt x="389" y="148"/>
                  </a:lnTo>
                  <a:lnTo>
                    <a:pt x="387" y="141"/>
                  </a:lnTo>
                  <a:lnTo>
                    <a:pt x="385" y="132"/>
                  </a:lnTo>
                  <a:lnTo>
                    <a:pt x="381" y="124"/>
                  </a:lnTo>
                  <a:lnTo>
                    <a:pt x="376" y="118"/>
                  </a:lnTo>
                  <a:lnTo>
                    <a:pt x="372" y="111"/>
                  </a:lnTo>
                  <a:lnTo>
                    <a:pt x="366" y="105"/>
                  </a:lnTo>
                  <a:lnTo>
                    <a:pt x="360" y="99"/>
                  </a:lnTo>
                  <a:lnTo>
                    <a:pt x="353" y="94"/>
                  </a:lnTo>
                  <a:lnTo>
                    <a:pt x="346" y="89"/>
                  </a:lnTo>
                  <a:lnTo>
                    <a:pt x="338" y="86"/>
                  </a:lnTo>
                  <a:lnTo>
                    <a:pt x="330" y="83"/>
                  </a:lnTo>
                  <a:lnTo>
                    <a:pt x="322" y="81"/>
                  </a:lnTo>
                  <a:lnTo>
                    <a:pt x="314" y="80"/>
                  </a:lnTo>
                  <a:lnTo>
                    <a:pt x="304" y="80"/>
                  </a:lnTo>
                  <a:lnTo>
                    <a:pt x="304" y="80"/>
                  </a:lnTo>
                  <a:lnTo>
                    <a:pt x="293" y="81"/>
                  </a:lnTo>
                  <a:lnTo>
                    <a:pt x="282" y="83"/>
                  </a:lnTo>
                  <a:lnTo>
                    <a:pt x="282" y="83"/>
                  </a:lnTo>
                  <a:lnTo>
                    <a:pt x="282" y="75"/>
                  </a:lnTo>
                  <a:lnTo>
                    <a:pt x="280" y="66"/>
                  </a:lnTo>
                  <a:lnTo>
                    <a:pt x="278" y="59"/>
                  </a:lnTo>
                  <a:lnTo>
                    <a:pt x="275" y="51"/>
                  </a:lnTo>
                  <a:lnTo>
                    <a:pt x="271" y="43"/>
                  </a:lnTo>
                  <a:lnTo>
                    <a:pt x="267" y="37"/>
                  </a:lnTo>
                  <a:lnTo>
                    <a:pt x="261" y="30"/>
                  </a:lnTo>
                  <a:lnTo>
                    <a:pt x="256" y="25"/>
                  </a:lnTo>
                  <a:lnTo>
                    <a:pt x="250" y="19"/>
                  </a:lnTo>
                  <a:lnTo>
                    <a:pt x="244" y="14"/>
                  </a:lnTo>
                  <a:lnTo>
                    <a:pt x="236" y="10"/>
                  </a:lnTo>
                  <a:lnTo>
                    <a:pt x="230" y="6"/>
                  </a:lnTo>
                  <a:lnTo>
                    <a:pt x="222" y="4"/>
                  </a:lnTo>
                  <a:lnTo>
                    <a:pt x="213" y="2"/>
                  </a:lnTo>
                  <a:lnTo>
                    <a:pt x="205" y="1"/>
                  </a:lnTo>
                  <a:lnTo>
                    <a:pt x="197" y="0"/>
                  </a:lnTo>
                  <a:lnTo>
                    <a:pt x="197" y="0"/>
                  </a:lnTo>
                  <a:lnTo>
                    <a:pt x="188" y="1"/>
                  </a:lnTo>
                  <a:lnTo>
                    <a:pt x="179" y="2"/>
                  </a:lnTo>
                  <a:lnTo>
                    <a:pt x="172" y="4"/>
                  </a:lnTo>
                  <a:lnTo>
                    <a:pt x="163" y="6"/>
                  </a:lnTo>
                  <a:lnTo>
                    <a:pt x="156" y="11"/>
                  </a:lnTo>
                  <a:lnTo>
                    <a:pt x="149" y="14"/>
                  </a:lnTo>
                  <a:lnTo>
                    <a:pt x="142" y="19"/>
                  </a:lnTo>
                  <a:lnTo>
                    <a:pt x="137" y="25"/>
                  </a:lnTo>
                  <a:lnTo>
                    <a:pt x="131" y="30"/>
                  </a:lnTo>
                  <a:lnTo>
                    <a:pt x="126" y="37"/>
                  </a:lnTo>
                  <a:lnTo>
                    <a:pt x="121" y="43"/>
                  </a:lnTo>
                  <a:lnTo>
                    <a:pt x="118" y="51"/>
                  </a:lnTo>
                  <a:lnTo>
                    <a:pt x="115" y="59"/>
                  </a:lnTo>
                  <a:lnTo>
                    <a:pt x="113" y="68"/>
                  </a:lnTo>
                  <a:lnTo>
                    <a:pt x="110" y="75"/>
                  </a:lnTo>
                  <a:lnTo>
                    <a:pt x="110" y="84"/>
                  </a:lnTo>
                  <a:lnTo>
                    <a:pt x="110" y="84"/>
                  </a:lnTo>
                  <a:close/>
                  <a:moveTo>
                    <a:pt x="144" y="130"/>
                  </a:moveTo>
                  <a:lnTo>
                    <a:pt x="144" y="130"/>
                  </a:lnTo>
                  <a:lnTo>
                    <a:pt x="148" y="125"/>
                  </a:lnTo>
                  <a:lnTo>
                    <a:pt x="151" y="120"/>
                  </a:lnTo>
                  <a:lnTo>
                    <a:pt x="151" y="115"/>
                  </a:lnTo>
                  <a:lnTo>
                    <a:pt x="150" y="108"/>
                  </a:lnTo>
                  <a:lnTo>
                    <a:pt x="150" y="108"/>
                  </a:lnTo>
                  <a:lnTo>
                    <a:pt x="145" y="98"/>
                  </a:lnTo>
                  <a:lnTo>
                    <a:pt x="144" y="87"/>
                  </a:lnTo>
                  <a:lnTo>
                    <a:pt x="144" y="87"/>
                  </a:lnTo>
                  <a:lnTo>
                    <a:pt x="145" y="76"/>
                  </a:lnTo>
                  <a:lnTo>
                    <a:pt x="149" y="66"/>
                  </a:lnTo>
                  <a:lnTo>
                    <a:pt x="153" y="58"/>
                  </a:lnTo>
                  <a:lnTo>
                    <a:pt x="160" y="50"/>
                  </a:lnTo>
                  <a:lnTo>
                    <a:pt x="167" y="43"/>
                  </a:lnTo>
                  <a:lnTo>
                    <a:pt x="176" y="39"/>
                  </a:lnTo>
                  <a:lnTo>
                    <a:pt x="186" y="36"/>
                  </a:lnTo>
                  <a:lnTo>
                    <a:pt x="197" y="35"/>
                  </a:lnTo>
                  <a:lnTo>
                    <a:pt x="197" y="35"/>
                  </a:lnTo>
                  <a:lnTo>
                    <a:pt x="207" y="36"/>
                  </a:lnTo>
                  <a:lnTo>
                    <a:pt x="217" y="39"/>
                  </a:lnTo>
                  <a:lnTo>
                    <a:pt x="225" y="43"/>
                  </a:lnTo>
                  <a:lnTo>
                    <a:pt x="233" y="50"/>
                  </a:lnTo>
                  <a:lnTo>
                    <a:pt x="240" y="58"/>
                  </a:lnTo>
                  <a:lnTo>
                    <a:pt x="244" y="66"/>
                  </a:lnTo>
                  <a:lnTo>
                    <a:pt x="247" y="76"/>
                  </a:lnTo>
                  <a:lnTo>
                    <a:pt x="248" y="87"/>
                  </a:lnTo>
                  <a:lnTo>
                    <a:pt x="248" y="87"/>
                  </a:lnTo>
                  <a:lnTo>
                    <a:pt x="247" y="97"/>
                  </a:lnTo>
                  <a:lnTo>
                    <a:pt x="245" y="106"/>
                  </a:lnTo>
                  <a:lnTo>
                    <a:pt x="245" y="106"/>
                  </a:lnTo>
                  <a:lnTo>
                    <a:pt x="243" y="112"/>
                  </a:lnTo>
                  <a:lnTo>
                    <a:pt x="244" y="118"/>
                  </a:lnTo>
                  <a:lnTo>
                    <a:pt x="246" y="122"/>
                  </a:lnTo>
                  <a:lnTo>
                    <a:pt x="250" y="127"/>
                  </a:lnTo>
                  <a:lnTo>
                    <a:pt x="250" y="127"/>
                  </a:lnTo>
                  <a:lnTo>
                    <a:pt x="256" y="130"/>
                  </a:lnTo>
                  <a:lnTo>
                    <a:pt x="261" y="130"/>
                  </a:lnTo>
                  <a:lnTo>
                    <a:pt x="267" y="129"/>
                  </a:lnTo>
                  <a:lnTo>
                    <a:pt x="271" y="127"/>
                  </a:lnTo>
                  <a:lnTo>
                    <a:pt x="271" y="127"/>
                  </a:lnTo>
                  <a:lnTo>
                    <a:pt x="279" y="121"/>
                  </a:lnTo>
                  <a:lnTo>
                    <a:pt x="288" y="118"/>
                  </a:lnTo>
                  <a:lnTo>
                    <a:pt x="295" y="115"/>
                  </a:lnTo>
                  <a:lnTo>
                    <a:pt x="304" y="115"/>
                  </a:lnTo>
                  <a:lnTo>
                    <a:pt x="304" y="115"/>
                  </a:lnTo>
                  <a:lnTo>
                    <a:pt x="315" y="116"/>
                  </a:lnTo>
                  <a:lnTo>
                    <a:pt x="325" y="119"/>
                  </a:lnTo>
                  <a:lnTo>
                    <a:pt x="334" y="123"/>
                  </a:lnTo>
                  <a:lnTo>
                    <a:pt x="341" y="130"/>
                  </a:lnTo>
                  <a:lnTo>
                    <a:pt x="348" y="138"/>
                  </a:lnTo>
                  <a:lnTo>
                    <a:pt x="352" y="146"/>
                  </a:lnTo>
                  <a:lnTo>
                    <a:pt x="355" y="156"/>
                  </a:lnTo>
                  <a:lnTo>
                    <a:pt x="357" y="166"/>
                  </a:lnTo>
                  <a:lnTo>
                    <a:pt x="357" y="166"/>
                  </a:lnTo>
                  <a:lnTo>
                    <a:pt x="355" y="177"/>
                  </a:lnTo>
                  <a:lnTo>
                    <a:pt x="352" y="187"/>
                  </a:lnTo>
                  <a:lnTo>
                    <a:pt x="348" y="195"/>
                  </a:lnTo>
                  <a:lnTo>
                    <a:pt x="341" y="203"/>
                  </a:lnTo>
                  <a:lnTo>
                    <a:pt x="334" y="209"/>
                  </a:lnTo>
                  <a:lnTo>
                    <a:pt x="325" y="214"/>
                  </a:lnTo>
                  <a:lnTo>
                    <a:pt x="315" y="217"/>
                  </a:lnTo>
                  <a:lnTo>
                    <a:pt x="304" y="218"/>
                  </a:lnTo>
                  <a:lnTo>
                    <a:pt x="302" y="217"/>
                  </a:lnTo>
                  <a:lnTo>
                    <a:pt x="302" y="217"/>
                  </a:lnTo>
                  <a:lnTo>
                    <a:pt x="295" y="218"/>
                  </a:lnTo>
                  <a:lnTo>
                    <a:pt x="290" y="221"/>
                  </a:lnTo>
                  <a:lnTo>
                    <a:pt x="287" y="225"/>
                  </a:lnTo>
                  <a:lnTo>
                    <a:pt x="283" y="230"/>
                  </a:lnTo>
                  <a:lnTo>
                    <a:pt x="283" y="230"/>
                  </a:lnTo>
                  <a:lnTo>
                    <a:pt x="282" y="236"/>
                  </a:lnTo>
                  <a:lnTo>
                    <a:pt x="283" y="241"/>
                  </a:lnTo>
                  <a:lnTo>
                    <a:pt x="287" y="246"/>
                  </a:lnTo>
                  <a:lnTo>
                    <a:pt x="291" y="250"/>
                  </a:lnTo>
                  <a:lnTo>
                    <a:pt x="291" y="250"/>
                  </a:lnTo>
                  <a:lnTo>
                    <a:pt x="296" y="253"/>
                  </a:lnTo>
                  <a:lnTo>
                    <a:pt x="302" y="259"/>
                  </a:lnTo>
                  <a:lnTo>
                    <a:pt x="306" y="263"/>
                  </a:lnTo>
                  <a:lnTo>
                    <a:pt x="310" y="269"/>
                  </a:lnTo>
                  <a:lnTo>
                    <a:pt x="313" y="275"/>
                  </a:lnTo>
                  <a:lnTo>
                    <a:pt x="315" y="281"/>
                  </a:lnTo>
                  <a:lnTo>
                    <a:pt x="316" y="287"/>
                  </a:lnTo>
                  <a:lnTo>
                    <a:pt x="316" y="295"/>
                  </a:lnTo>
                  <a:lnTo>
                    <a:pt x="316" y="295"/>
                  </a:lnTo>
                  <a:lnTo>
                    <a:pt x="315" y="305"/>
                  </a:lnTo>
                  <a:lnTo>
                    <a:pt x="312" y="315"/>
                  </a:lnTo>
                  <a:lnTo>
                    <a:pt x="307" y="323"/>
                  </a:lnTo>
                  <a:lnTo>
                    <a:pt x="301" y="331"/>
                  </a:lnTo>
                  <a:lnTo>
                    <a:pt x="293" y="338"/>
                  </a:lnTo>
                  <a:lnTo>
                    <a:pt x="284" y="342"/>
                  </a:lnTo>
                  <a:lnTo>
                    <a:pt x="275" y="345"/>
                  </a:lnTo>
                  <a:lnTo>
                    <a:pt x="265" y="346"/>
                  </a:lnTo>
                  <a:lnTo>
                    <a:pt x="265" y="346"/>
                  </a:lnTo>
                  <a:lnTo>
                    <a:pt x="255" y="345"/>
                  </a:lnTo>
                  <a:lnTo>
                    <a:pt x="247" y="343"/>
                  </a:lnTo>
                  <a:lnTo>
                    <a:pt x="238" y="340"/>
                  </a:lnTo>
                  <a:lnTo>
                    <a:pt x="232" y="334"/>
                  </a:lnTo>
                  <a:lnTo>
                    <a:pt x="225" y="328"/>
                  </a:lnTo>
                  <a:lnTo>
                    <a:pt x="220" y="321"/>
                  </a:lnTo>
                  <a:lnTo>
                    <a:pt x="217" y="313"/>
                  </a:lnTo>
                  <a:lnTo>
                    <a:pt x="213" y="304"/>
                  </a:lnTo>
                  <a:lnTo>
                    <a:pt x="213" y="304"/>
                  </a:lnTo>
                  <a:lnTo>
                    <a:pt x="211" y="298"/>
                  </a:lnTo>
                  <a:lnTo>
                    <a:pt x="208" y="294"/>
                  </a:lnTo>
                  <a:lnTo>
                    <a:pt x="202" y="291"/>
                  </a:lnTo>
                  <a:lnTo>
                    <a:pt x="197" y="290"/>
                  </a:lnTo>
                  <a:lnTo>
                    <a:pt x="197" y="290"/>
                  </a:lnTo>
                  <a:lnTo>
                    <a:pt x="190" y="291"/>
                  </a:lnTo>
                  <a:lnTo>
                    <a:pt x="185" y="294"/>
                  </a:lnTo>
                  <a:lnTo>
                    <a:pt x="182" y="298"/>
                  </a:lnTo>
                  <a:lnTo>
                    <a:pt x="179" y="304"/>
                  </a:lnTo>
                  <a:lnTo>
                    <a:pt x="179" y="304"/>
                  </a:lnTo>
                  <a:lnTo>
                    <a:pt x="177" y="313"/>
                  </a:lnTo>
                  <a:lnTo>
                    <a:pt x="173" y="321"/>
                  </a:lnTo>
                  <a:lnTo>
                    <a:pt x="167" y="328"/>
                  </a:lnTo>
                  <a:lnTo>
                    <a:pt x="162" y="334"/>
                  </a:lnTo>
                  <a:lnTo>
                    <a:pt x="154" y="340"/>
                  </a:lnTo>
                  <a:lnTo>
                    <a:pt x="147" y="343"/>
                  </a:lnTo>
                  <a:lnTo>
                    <a:pt x="138" y="345"/>
                  </a:lnTo>
                  <a:lnTo>
                    <a:pt x="128" y="346"/>
                  </a:lnTo>
                  <a:lnTo>
                    <a:pt x="128" y="346"/>
                  </a:lnTo>
                  <a:lnTo>
                    <a:pt x="118" y="345"/>
                  </a:lnTo>
                  <a:lnTo>
                    <a:pt x="108" y="342"/>
                  </a:lnTo>
                  <a:lnTo>
                    <a:pt x="99" y="338"/>
                  </a:lnTo>
                  <a:lnTo>
                    <a:pt x="92" y="331"/>
                  </a:lnTo>
                  <a:lnTo>
                    <a:pt x="85" y="323"/>
                  </a:lnTo>
                  <a:lnTo>
                    <a:pt x="81" y="315"/>
                  </a:lnTo>
                  <a:lnTo>
                    <a:pt x="78" y="305"/>
                  </a:lnTo>
                  <a:lnTo>
                    <a:pt x="77" y="295"/>
                  </a:lnTo>
                  <a:lnTo>
                    <a:pt x="77" y="295"/>
                  </a:lnTo>
                  <a:lnTo>
                    <a:pt x="77" y="287"/>
                  </a:lnTo>
                  <a:lnTo>
                    <a:pt x="79" y="281"/>
                  </a:lnTo>
                  <a:lnTo>
                    <a:pt x="81" y="275"/>
                  </a:lnTo>
                  <a:lnTo>
                    <a:pt x="83" y="269"/>
                  </a:lnTo>
                  <a:lnTo>
                    <a:pt x="87" y="263"/>
                  </a:lnTo>
                  <a:lnTo>
                    <a:pt x="92" y="259"/>
                  </a:lnTo>
                  <a:lnTo>
                    <a:pt x="96" y="253"/>
                  </a:lnTo>
                  <a:lnTo>
                    <a:pt x="102" y="250"/>
                  </a:lnTo>
                  <a:lnTo>
                    <a:pt x="102" y="250"/>
                  </a:lnTo>
                  <a:lnTo>
                    <a:pt x="106" y="246"/>
                  </a:lnTo>
                  <a:lnTo>
                    <a:pt x="109" y="241"/>
                  </a:lnTo>
                  <a:lnTo>
                    <a:pt x="110" y="236"/>
                  </a:lnTo>
                  <a:lnTo>
                    <a:pt x="109" y="230"/>
                  </a:lnTo>
                  <a:lnTo>
                    <a:pt x="109" y="230"/>
                  </a:lnTo>
                  <a:lnTo>
                    <a:pt x="107" y="225"/>
                  </a:lnTo>
                  <a:lnTo>
                    <a:pt x="103" y="221"/>
                  </a:lnTo>
                  <a:lnTo>
                    <a:pt x="97" y="218"/>
                  </a:lnTo>
                  <a:lnTo>
                    <a:pt x="92" y="217"/>
                  </a:lnTo>
                  <a:lnTo>
                    <a:pt x="86" y="218"/>
                  </a:lnTo>
                  <a:lnTo>
                    <a:pt x="86" y="218"/>
                  </a:lnTo>
                  <a:lnTo>
                    <a:pt x="75" y="217"/>
                  </a:lnTo>
                  <a:lnTo>
                    <a:pt x="66" y="214"/>
                  </a:lnTo>
                  <a:lnTo>
                    <a:pt x="57" y="209"/>
                  </a:lnTo>
                  <a:lnTo>
                    <a:pt x="49" y="203"/>
                  </a:lnTo>
                  <a:lnTo>
                    <a:pt x="44" y="195"/>
                  </a:lnTo>
                  <a:lnTo>
                    <a:pt x="38" y="187"/>
                  </a:lnTo>
                  <a:lnTo>
                    <a:pt x="35" y="177"/>
                  </a:lnTo>
                  <a:lnTo>
                    <a:pt x="34" y="166"/>
                  </a:lnTo>
                  <a:lnTo>
                    <a:pt x="34" y="166"/>
                  </a:lnTo>
                  <a:lnTo>
                    <a:pt x="35" y="156"/>
                  </a:lnTo>
                  <a:lnTo>
                    <a:pt x="38" y="146"/>
                  </a:lnTo>
                  <a:lnTo>
                    <a:pt x="44" y="138"/>
                  </a:lnTo>
                  <a:lnTo>
                    <a:pt x="49" y="130"/>
                  </a:lnTo>
                  <a:lnTo>
                    <a:pt x="57" y="123"/>
                  </a:lnTo>
                  <a:lnTo>
                    <a:pt x="66" y="119"/>
                  </a:lnTo>
                  <a:lnTo>
                    <a:pt x="75" y="116"/>
                  </a:lnTo>
                  <a:lnTo>
                    <a:pt x="86" y="115"/>
                  </a:lnTo>
                  <a:lnTo>
                    <a:pt x="86" y="115"/>
                  </a:lnTo>
                  <a:lnTo>
                    <a:pt x="96" y="116"/>
                  </a:lnTo>
                  <a:lnTo>
                    <a:pt x="105" y="118"/>
                  </a:lnTo>
                  <a:lnTo>
                    <a:pt x="114" y="122"/>
                  </a:lnTo>
                  <a:lnTo>
                    <a:pt x="121" y="129"/>
                  </a:lnTo>
                  <a:lnTo>
                    <a:pt x="121" y="129"/>
                  </a:lnTo>
                  <a:lnTo>
                    <a:pt x="127" y="132"/>
                  </a:lnTo>
                  <a:lnTo>
                    <a:pt x="132" y="133"/>
                  </a:lnTo>
                  <a:lnTo>
                    <a:pt x="139" y="132"/>
                  </a:lnTo>
                  <a:lnTo>
                    <a:pt x="144" y="130"/>
                  </a:lnTo>
                  <a:lnTo>
                    <a:pt x="14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8" name="Freeform 84"/>
            <p:cNvSpPr>
              <a:spLocks noEditPoints="1"/>
            </p:cNvSpPr>
            <p:nvPr/>
          </p:nvSpPr>
          <p:spPr bwMode="auto">
            <a:xfrm>
              <a:off x="4548188" y="1784350"/>
              <a:ext cx="119063" cy="117475"/>
            </a:xfrm>
            <a:custGeom>
              <a:avLst/>
              <a:gdLst>
                <a:gd name="T0" fmla="*/ 0 w 149"/>
                <a:gd name="T1" fmla="*/ 75 h 149"/>
                <a:gd name="T2" fmla="*/ 2 w 149"/>
                <a:gd name="T3" fmla="*/ 90 h 149"/>
                <a:gd name="T4" fmla="*/ 6 w 149"/>
                <a:gd name="T5" fmla="*/ 104 h 149"/>
                <a:gd name="T6" fmla="*/ 12 w 149"/>
                <a:gd name="T7" fmla="*/ 116 h 149"/>
                <a:gd name="T8" fmla="*/ 22 w 149"/>
                <a:gd name="T9" fmla="*/ 127 h 149"/>
                <a:gd name="T10" fmla="*/ 33 w 149"/>
                <a:gd name="T11" fmla="*/ 137 h 149"/>
                <a:gd name="T12" fmla="*/ 45 w 149"/>
                <a:gd name="T13" fmla="*/ 144 h 149"/>
                <a:gd name="T14" fmla="*/ 60 w 149"/>
                <a:gd name="T15" fmla="*/ 148 h 149"/>
                <a:gd name="T16" fmla="*/ 75 w 149"/>
                <a:gd name="T17" fmla="*/ 149 h 149"/>
                <a:gd name="T18" fmla="*/ 83 w 149"/>
                <a:gd name="T19" fmla="*/ 149 h 149"/>
                <a:gd name="T20" fmla="*/ 97 w 149"/>
                <a:gd name="T21" fmla="*/ 146 h 149"/>
                <a:gd name="T22" fmla="*/ 110 w 149"/>
                <a:gd name="T23" fmla="*/ 140 h 149"/>
                <a:gd name="T24" fmla="*/ 122 w 149"/>
                <a:gd name="T25" fmla="*/ 133 h 149"/>
                <a:gd name="T26" fmla="*/ 132 w 149"/>
                <a:gd name="T27" fmla="*/ 122 h 149"/>
                <a:gd name="T28" fmla="*/ 139 w 149"/>
                <a:gd name="T29" fmla="*/ 111 h 149"/>
                <a:gd name="T30" fmla="*/ 146 w 149"/>
                <a:gd name="T31" fmla="*/ 97 h 149"/>
                <a:gd name="T32" fmla="*/ 148 w 149"/>
                <a:gd name="T33" fmla="*/ 83 h 149"/>
                <a:gd name="T34" fmla="*/ 149 w 149"/>
                <a:gd name="T35" fmla="*/ 75 h 149"/>
                <a:gd name="T36" fmla="*/ 147 w 149"/>
                <a:gd name="T37" fmla="*/ 61 h 149"/>
                <a:gd name="T38" fmla="*/ 143 w 149"/>
                <a:gd name="T39" fmla="*/ 46 h 149"/>
                <a:gd name="T40" fmla="*/ 136 w 149"/>
                <a:gd name="T41" fmla="*/ 33 h 149"/>
                <a:gd name="T42" fmla="*/ 127 w 149"/>
                <a:gd name="T43" fmla="*/ 22 h 149"/>
                <a:gd name="T44" fmla="*/ 116 w 149"/>
                <a:gd name="T45" fmla="*/ 14 h 149"/>
                <a:gd name="T46" fmla="*/ 103 w 149"/>
                <a:gd name="T47" fmla="*/ 7 h 149"/>
                <a:gd name="T48" fmla="*/ 89 w 149"/>
                <a:gd name="T49" fmla="*/ 3 h 149"/>
                <a:gd name="T50" fmla="*/ 75 w 149"/>
                <a:gd name="T51" fmla="*/ 0 h 149"/>
                <a:gd name="T52" fmla="*/ 67 w 149"/>
                <a:gd name="T53" fmla="*/ 2 h 149"/>
                <a:gd name="T54" fmla="*/ 52 w 149"/>
                <a:gd name="T55" fmla="*/ 4 h 149"/>
                <a:gd name="T56" fmla="*/ 39 w 149"/>
                <a:gd name="T57" fmla="*/ 9 h 149"/>
                <a:gd name="T58" fmla="*/ 27 w 149"/>
                <a:gd name="T59" fmla="*/ 18 h 149"/>
                <a:gd name="T60" fmla="*/ 17 w 149"/>
                <a:gd name="T61" fmla="*/ 28 h 149"/>
                <a:gd name="T62" fmla="*/ 9 w 149"/>
                <a:gd name="T63" fmla="*/ 40 h 149"/>
                <a:gd name="T64" fmla="*/ 4 w 149"/>
                <a:gd name="T65" fmla="*/ 53 h 149"/>
                <a:gd name="T66" fmla="*/ 0 w 149"/>
                <a:gd name="T67" fmla="*/ 67 h 149"/>
                <a:gd name="T68" fmla="*/ 0 w 149"/>
                <a:gd name="T69" fmla="*/ 75 h 149"/>
                <a:gd name="T70" fmla="*/ 34 w 149"/>
                <a:gd name="T71" fmla="*/ 75 h 149"/>
                <a:gd name="T72" fmla="*/ 38 w 149"/>
                <a:gd name="T73" fmla="*/ 60 h 149"/>
                <a:gd name="T74" fmla="*/ 46 w 149"/>
                <a:gd name="T75" fmla="*/ 48 h 149"/>
                <a:gd name="T76" fmla="*/ 60 w 149"/>
                <a:gd name="T77" fmla="*/ 39 h 149"/>
                <a:gd name="T78" fmla="*/ 75 w 149"/>
                <a:gd name="T79" fmla="*/ 35 h 149"/>
                <a:gd name="T80" fmla="*/ 83 w 149"/>
                <a:gd name="T81" fmla="*/ 37 h 149"/>
                <a:gd name="T82" fmla="*/ 97 w 149"/>
                <a:gd name="T83" fmla="*/ 42 h 149"/>
                <a:gd name="T84" fmla="*/ 108 w 149"/>
                <a:gd name="T85" fmla="*/ 53 h 149"/>
                <a:gd name="T86" fmla="*/ 113 w 149"/>
                <a:gd name="T87" fmla="*/ 67 h 149"/>
                <a:gd name="T88" fmla="*/ 114 w 149"/>
                <a:gd name="T89" fmla="*/ 75 h 149"/>
                <a:gd name="T90" fmla="*/ 111 w 149"/>
                <a:gd name="T91" fmla="*/ 90 h 149"/>
                <a:gd name="T92" fmla="*/ 102 w 149"/>
                <a:gd name="T93" fmla="*/ 103 h 149"/>
                <a:gd name="T94" fmla="*/ 90 w 149"/>
                <a:gd name="T95" fmla="*/ 112 h 149"/>
                <a:gd name="T96" fmla="*/ 75 w 149"/>
                <a:gd name="T97" fmla="*/ 114 h 149"/>
                <a:gd name="T98" fmla="*/ 66 w 149"/>
                <a:gd name="T99" fmla="*/ 114 h 149"/>
                <a:gd name="T100" fmla="*/ 52 w 149"/>
                <a:gd name="T101" fmla="*/ 108 h 149"/>
                <a:gd name="T102" fmla="*/ 42 w 149"/>
                <a:gd name="T103" fmla="*/ 97 h 149"/>
                <a:gd name="T104" fmla="*/ 35 w 149"/>
                <a:gd name="T105" fmla="*/ 84 h 149"/>
                <a:gd name="T106" fmla="*/ 34 w 149"/>
                <a:gd name="T10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49">
                  <a:moveTo>
                    <a:pt x="0" y="75"/>
                  </a:moveTo>
                  <a:lnTo>
                    <a:pt x="0" y="75"/>
                  </a:lnTo>
                  <a:lnTo>
                    <a:pt x="0" y="83"/>
                  </a:lnTo>
                  <a:lnTo>
                    <a:pt x="2" y="90"/>
                  </a:lnTo>
                  <a:lnTo>
                    <a:pt x="4" y="97"/>
                  </a:lnTo>
                  <a:lnTo>
                    <a:pt x="6" y="104"/>
                  </a:lnTo>
                  <a:lnTo>
                    <a:pt x="9" y="111"/>
                  </a:lnTo>
                  <a:lnTo>
                    <a:pt x="12" y="116"/>
                  </a:lnTo>
                  <a:lnTo>
                    <a:pt x="17" y="122"/>
                  </a:lnTo>
                  <a:lnTo>
                    <a:pt x="22" y="127"/>
                  </a:lnTo>
                  <a:lnTo>
                    <a:pt x="27" y="133"/>
                  </a:lnTo>
                  <a:lnTo>
                    <a:pt x="33" y="137"/>
                  </a:lnTo>
                  <a:lnTo>
                    <a:pt x="39" y="140"/>
                  </a:lnTo>
                  <a:lnTo>
                    <a:pt x="45" y="144"/>
                  </a:lnTo>
                  <a:lnTo>
                    <a:pt x="52" y="146"/>
                  </a:lnTo>
                  <a:lnTo>
                    <a:pt x="60" y="148"/>
                  </a:lnTo>
                  <a:lnTo>
                    <a:pt x="67" y="149"/>
                  </a:lnTo>
                  <a:lnTo>
                    <a:pt x="75" y="149"/>
                  </a:lnTo>
                  <a:lnTo>
                    <a:pt x="75" y="149"/>
                  </a:lnTo>
                  <a:lnTo>
                    <a:pt x="83" y="149"/>
                  </a:lnTo>
                  <a:lnTo>
                    <a:pt x="89" y="148"/>
                  </a:lnTo>
                  <a:lnTo>
                    <a:pt x="97" y="146"/>
                  </a:lnTo>
                  <a:lnTo>
                    <a:pt x="103" y="144"/>
                  </a:lnTo>
                  <a:lnTo>
                    <a:pt x="110" y="140"/>
                  </a:lnTo>
                  <a:lnTo>
                    <a:pt x="116" y="137"/>
                  </a:lnTo>
                  <a:lnTo>
                    <a:pt x="122" y="133"/>
                  </a:lnTo>
                  <a:lnTo>
                    <a:pt x="127" y="127"/>
                  </a:lnTo>
                  <a:lnTo>
                    <a:pt x="132" y="122"/>
                  </a:lnTo>
                  <a:lnTo>
                    <a:pt x="136" y="116"/>
                  </a:lnTo>
                  <a:lnTo>
                    <a:pt x="139" y="111"/>
                  </a:lnTo>
                  <a:lnTo>
                    <a:pt x="143" y="104"/>
                  </a:lnTo>
                  <a:lnTo>
                    <a:pt x="146" y="97"/>
                  </a:lnTo>
                  <a:lnTo>
                    <a:pt x="147" y="90"/>
                  </a:lnTo>
                  <a:lnTo>
                    <a:pt x="148" y="83"/>
                  </a:lnTo>
                  <a:lnTo>
                    <a:pt x="149" y="75"/>
                  </a:lnTo>
                  <a:lnTo>
                    <a:pt x="149" y="75"/>
                  </a:lnTo>
                  <a:lnTo>
                    <a:pt x="148" y="67"/>
                  </a:lnTo>
                  <a:lnTo>
                    <a:pt x="147" y="61"/>
                  </a:lnTo>
                  <a:lnTo>
                    <a:pt x="146" y="53"/>
                  </a:lnTo>
                  <a:lnTo>
                    <a:pt x="143" y="46"/>
                  </a:lnTo>
                  <a:lnTo>
                    <a:pt x="139" y="40"/>
                  </a:lnTo>
                  <a:lnTo>
                    <a:pt x="136" y="33"/>
                  </a:lnTo>
                  <a:lnTo>
                    <a:pt x="132" y="28"/>
                  </a:lnTo>
                  <a:lnTo>
                    <a:pt x="127" y="22"/>
                  </a:lnTo>
                  <a:lnTo>
                    <a:pt x="122" y="18"/>
                  </a:lnTo>
                  <a:lnTo>
                    <a:pt x="116" y="14"/>
                  </a:lnTo>
                  <a:lnTo>
                    <a:pt x="110" y="9"/>
                  </a:lnTo>
                  <a:lnTo>
                    <a:pt x="103" y="7"/>
                  </a:lnTo>
                  <a:lnTo>
                    <a:pt x="97" y="4"/>
                  </a:lnTo>
                  <a:lnTo>
                    <a:pt x="89" y="3"/>
                  </a:lnTo>
                  <a:lnTo>
                    <a:pt x="83" y="2"/>
                  </a:lnTo>
                  <a:lnTo>
                    <a:pt x="75" y="0"/>
                  </a:lnTo>
                  <a:lnTo>
                    <a:pt x="75" y="0"/>
                  </a:lnTo>
                  <a:lnTo>
                    <a:pt x="67" y="2"/>
                  </a:lnTo>
                  <a:lnTo>
                    <a:pt x="60" y="3"/>
                  </a:lnTo>
                  <a:lnTo>
                    <a:pt x="52" y="4"/>
                  </a:lnTo>
                  <a:lnTo>
                    <a:pt x="45" y="7"/>
                  </a:lnTo>
                  <a:lnTo>
                    <a:pt x="39" y="9"/>
                  </a:lnTo>
                  <a:lnTo>
                    <a:pt x="33" y="14"/>
                  </a:lnTo>
                  <a:lnTo>
                    <a:pt x="27" y="18"/>
                  </a:lnTo>
                  <a:lnTo>
                    <a:pt x="22" y="22"/>
                  </a:lnTo>
                  <a:lnTo>
                    <a:pt x="17" y="28"/>
                  </a:lnTo>
                  <a:lnTo>
                    <a:pt x="12" y="33"/>
                  </a:lnTo>
                  <a:lnTo>
                    <a:pt x="9" y="40"/>
                  </a:lnTo>
                  <a:lnTo>
                    <a:pt x="6" y="46"/>
                  </a:lnTo>
                  <a:lnTo>
                    <a:pt x="4" y="53"/>
                  </a:lnTo>
                  <a:lnTo>
                    <a:pt x="2" y="61"/>
                  </a:lnTo>
                  <a:lnTo>
                    <a:pt x="0" y="67"/>
                  </a:lnTo>
                  <a:lnTo>
                    <a:pt x="0" y="75"/>
                  </a:lnTo>
                  <a:lnTo>
                    <a:pt x="0" y="75"/>
                  </a:lnTo>
                  <a:close/>
                  <a:moveTo>
                    <a:pt x="34" y="75"/>
                  </a:moveTo>
                  <a:lnTo>
                    <a:pt x="34" y="75"/>
                  </a:lnTo>
                  <a:lnTo>
                    <a:pt x="35" y="67"/>
                  </a:lnTo>
                  <a:lnTo>
                    <a:pt x="38" y="60"/>
                  </a:lnTo>
                  <a:lnTo>
                    <a:pt x="42" y="53"/>
                  </a:lnTo>
                  <a:lnTo>
                    <a:pt x="46" y="48"/>
                  </a:lnTo>
                  <a:lnTo>
                    <a:pt x="52" y="42"/>
                  </a:lnTo>
                  <a:lnTo>
                    <a:pt x="60" y="39"/>
                  </a:lnTo>
                  <a:lnTo>
                    <a:pt x="66" y="37"/>
                  </a:lnTo>
                  <a:lnTo>
                    <a:pt x="75" y="35"/>
                  </a:lnTo>
                  <a:lnTo>
                    <a:pt x="75" y="35"/>
                  </a:lnTo>
                  <a:lnTo>
                    <a:pt x="83" y="37"/>
                  </a:lnTo>
                  <a:lnTo>
                    <a:pt x="90" y="39"/>
                  </a:lnTo>
                  <a:lnTo>
                    <a:pt x="97" y="42"/>
                  </a:lnTo>
                  <a:lnTo>
                    <a:pt x="102" y="48"/>
                  </a:lnTo>
                  <a:lnTo>
                    <a:pt x="108" y="53"/>
                  </a:lnTo>
                  <a:lnTo>
                    <a:pt x="111" y="60"/>
                  </a:lnTo>
                  <a:lnTo>
                    <a:pt x="113" y="67"/>
                  </a:lnTo>
                  <a:lnTo>
                    <a:pt x="114" y="75"/>
                  </a:lnTo>
                  <a:lnTo>
                    <a:pt x="114" y="75"/>
                  </a:lnTo>
                  <a:lnTo>
                    <a:pt x="113" y="84"/>
                  </a:lnTo>
                  <a:lnTo>
                    <a:pt x="111" y="90"/>
                  </a:lnTo>
                  <a:lnTo>
                    <a:pt x="108" y="97"/>
                  </a:lnTo>
                  <a:lnTo>
                    <a:pt x="102" y="103"/>
                  </a:lnTo>
                  <a:lnTo>
                    <a:pt x="97" y="108"/>
                  </a:lnTo>
                  <a:lnTo>
                    <a:pt x="90" y="112"/>
                  </a:lnTo>
                  <a:lnTo>
                    <a:pt x="83" y="114"/>
                  </a:lnTo>
                  <a:lnTo>
                    <a:pt x="75" y="114"/>
                  </a:lnTo>
                  <a:lnTo>
                    <a:pt x="75" y="114"/>
                  </a:lnTo>
                  <a:lnTo>
                    <a:pt x="66" y="114"/>
                  </a:lnTo>
                  <a:lnTo>
                    <a:pt x="60" y="112"/>
                  </a:lnTo>
                  <a:lnTo>
                    <a:pt x="52" y="108"/>
                  </a:lnTo>
                  <a:lnTo>
                    <a:pt x="46" y="103"/>
                  </a:lnTo>
                  <a:lnTo>
                    <a:pt x="42" y="97"/>
                  </a:lnTo>
                  <a:lnTo>
                    <a:pt x="38" y="90"/>
                  </a:lnTo>
                  <a:lnTo>
                    <a:pt x="35" y="84"/>
                  </a:lnTo>
                  <a:lnTo>
                    <a:pt x="34" y="75"/>
                  </a:lnTo>
                  <a:lnTo>
                    <a:pt x="34"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49" name="Freeform 85"/>
            <p:cNvSpPr/>
            <p:nvPr/>
          </p:nvSpPr>
          <p:spPr bwMode="auto">
            <a:xfrm>
              <a:off x="4432300" y="1993900"/>
              <a:ext cx="341313" cy="141288"/>
            </a:xfrm>
            <a:custGeom>
              <a:avLst/>
              <a:gdLst>
                <a:gd name="T0" fmla="*/ 304 w 430"/>
                <a:gd name="T1" fmla="*/ 86 h 178"/>
                <a:gd name="T2" fmla="*/ 282 w 430"/>
                <a:gd name="T3" fmla="*/ 100 h 178"/>
                <a:gd name="T4" fmla="*/ 264 w 430"/>
                <a:gd name="T5" fmla="*/ 115 h 178"/>
                <a:gd name="T6" fmla="*/ 236 w 430"/>
                <a:gd name="T7" fmla="*/ 146 h 178"/>
                <a:gd name="T8" fmla="*/ 236 w 430"/>
                <a:gd name="T9" fmla="*/ 21 h 178"/>
                <a:gd name="T10" fmla="*/ 234 w 430"/>
                <a:gd name="T11" fmla="*/ 12 h 178"/>
                <a:gd name="T12" fmla="*/ 230 w 430"/>
                <a:gd name="T13" fmla="*/ 6 h 178"/>
                <a:gd name="T14" fmla="*/ 223 w 430"/>
                <a:gd name="T15" fmla="*/ 1 h 178"/>
                <a:gd name="T16" fmla="*/ 214 w 430"/>
                <a:gd name="T17" fmla="*/ 0 h 178"/>
                <a:gd name="T18" fmla="*/ 210 w 430"/>
                <a:gd name="T19" fmla="*/ 0 h 178"/>
                <a:gd name="T20" fmla="*/ 202 w 430"/>
                <a:gd name="T21" fmla="*/ 3 h 178"/>
                <a:gd name="T22" fmla="*/ 197 w 430"/>
                <a:gd name="T23" fmla="*/ 9 h 178"/>
                <a:gd name="T24" fmla="*/ 194 w 430"/>
                <a:gd name="T25" fmla="*/ 16 h 178"/>
                <a:gd name="T26" fmla="*/ 194 w 430"/>
                <a:gd name="T27" fmla="*/ 146 h 178"/>
                <a:gd name="T28" fmla="*/ 180 w 430"/>
                <a:gd name="T29" fmla="*/ 130 h 178"/>
                <a:gd name="T30" fmla="*/ 156 w 430"/>
                <a:gd name="T31" fmla="*/ 107 h 178"/>
                <a:gd name="T32" fmla="*/ 137 w 430"/>
                <a:gd name="T33" fmla="*/ 92 h 178"/>
                <a:gd name="T34" fmla="*/ 125 w 430"/>
                <a:gd name="T35" fmla="*/ 86 h 178"/>
                <a:gd name="T36" fmla="*/ 103 w 430"/>
                <a:gd name="T37" fmla="*/ 76 h 178"/>
                <a:gd name="T38" fmla="*/ 81 w 430"/>
                <a:gd name="T39" fmla="*/ 69 h 178"/>
                <a:gd name="T40" fmla="*/ 40 w 430"/>
                <a:gd name="T41" fmla="*/ 62 h 178"/>
                <a:gd name="T42" fmla="*/ 11 w 430"/>
                <a:gd name="T43" fmla="*/ 61 h 178"/>
                <a:gd name="T44" fmla="*/ 0 w 430"/>
                <a:gd name="T45" fmla="*/ 62 h 178"/>
                <a:gd name="T46" fmla="*/ 13 w 430"/>
                <a:gd name="T47" fmla="*/ 82 h 178"/>
                <a:gd name="T48" fmla="*/ 35 w 430"/>
                <a:gd name="T49" fmla="*/ 111 h 178"/>
                <a:gd name="T50" fmla="*/ 59 w 430"/>
                <a:gd name="T51" fmla="*/ 132 h 178"/>
                <a:gd name="T52" fmla="*/ 79 w 430"/>
                <a:gd name="T53" fmla="*/ 147 h 178"/>
                <a:gd name="T54" fmla="*/ 90 w 430"/>
                <a:gd name="T55" fmla="*/ 153 h 178"/>
                <a:gd name="T56" fmla="*/ 127 w 430"/>
                <a:gd name="T57" fmla="*/ 168 h 178"/>
                <a:gd name="T58" fmla="*/ 162 w 430"/>
                <a:gd name="T59" fmla="*/ 175 h 178"/>
                <a:gd name="T60" fmla="*/ 190 w 430"/>
                <a:gd name="T61" fmla="*/ 177 h 178"/>
                <a:gd name="T62" fmla="*/ 209 w 430"/>
                <a:gd name="T63" fmla="*/ 177 h 178"/>
                <a:gd name="T64" fmla="*/ 214 w 430"/>
                <a:gd name="T65" fmla="*/ 178 h 178"/>
                <a:gd name="T66" fmla="*/ 220 w 430"/>
                <a:gd name="T67" fmla="*/ 177 h 178"/>
                <a:gd name="T68" fmla="*/ 253 w 430"/>
                <a:gd name="T69" fmla="*/ 177 h 178"/>
                <a:gd name="T70" fmla="*/ 284 w 430"/>
                <a:gd name="T71" fmla="*/ 173 h 178"/>
                <a:gd name="T72" fmla="*/ 321 w 430"/>
                <a:gd name="T73" fmla="*/ 162 h 178"/>
                <a:gd name="T74" fmla="*/ 340 w 430"/>
                <a:gd name="T75" fmla="*/ 153 h 178"/>
                <a:gd name="T76" fmla="*/ 361 w 430"/>
                <a:gd name="T77" fmla="*/ 140 h 178"/>
                <a:gd name="T78" fmla="*/ 378 w 430"/>
                <a:gd name="T79" fmla="*/ 126 h 178"/>
                <a:gd name="T80" fmla="*/ 407 w 430"/>
                <a:gd name="T81" fmla="*/ 95 h 178"/>
                <a:gd name="T82" fmla="*/ 423 w 430"/>
                <a:gd name="T83" fmla="*/ 72 h 178"/>
                <a:gd name="T84" fmla="*/ 430 w 430"/>
                <a:gd name="T85" fmla="*/ 62 h 178"/>
                <a:gd name="T86" fmla="*/ 406 w 430"/>
                <a:gd name="T87" fmla="*/ 61 h 178"/>
                <a:gd name="T88" fmla="*/ 370 w 430"/>
                <a:gd name="T89" fmla="*/ 65 h 178"/>
                <a:gd name="T90" fmla="*/ 338 w 430"/>
                <a:gd name="T91" fmla="*/ 72 h 178"/>
                <a:gd name="T92" fmla="*/ 315 w 430"/>
                <a:gd name="T93" fmla="*/ 81 h 178"/>
                <a:gd name="T94" fmla="*/ 304 w 430"/>
                <a:gd name="T95" fmla="*/ 8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0" h="178">
                  <a:moveTo>
                    <a:pt x="304" y="86"/>
                  </a:moveTo>
                  <a:lnTo>
                    <a:pt x="304" y="86"/>
                  </a:lnTo>
                  <a:lnTo>
                    <a:pt x="293" y="92"/>
                  </a:lnTo>
                  <a:lnTo>
                    <a:pt x="282" y="100"/>
                  </a:lnTo>
                  <a:lnTo>
                    <a:pt x="273" y="107"/>
                  </a:lnTo>
                  <a:lnTo>
                    <a:pt x="264" y="115"/>
                  </a:lnTo>
                  <a:lnTo>
                    <a:pt x="248" y="130"/>
                  </a:lnTo>
                  <a:lnTo>
                    <a:pt x="236" y="146"/>
                  </a:lnTo>
                  <a:lnTo>
                    <a:pt x="236" y="21"/>
                  </a:lnTo>
                  <a:lnTo>
                    <a:pt x="236" y="21"/>
                  </a:lnTo>
                  <a:lnTo>
                    <a:pt x="235" y="16"/>
                  </a:lnTo>
                  <a:lnTo>
                    <a:pt x="234" y="12"/>
                  </a:lnTo>
                  <a:lnTo>
                    <a:pt x="232" y="9"/>
                  </a:lnTo>
                  <a:lnTo>
                    <a:pt x="230" y="6"/>
                  </a:lnTo>
                  <a:lnTo>
                    <a:pt x="226" y="3"/>
                  </a:lnTo>
                  <a:lnTo>
                    <a:pt x="223" y="1"/>
                  </a:lnTo>
                  <a:lnTo>
                    <a:pt x="219" y="0"/>
                  </a:lnTo>
                  <a:lnTo>
                    <a:pt x="214" y="0"/>
                  </a:lnTo>
                  <a:lnTo>
                    <a:pt x="214" y="0"/>
                  </a:lnTo>
                  <a:lnTo>
                    <a:pt x="210" y="0"/>
                  </a:lnTo>
                  <a:lnTo>
                    <a:pt x="207" y="1"/>
                  </a:lnTo>
                  <a:lnTo>
                    <a:pt x="202" y="3"/>
                  </a:lnTo>
                  <a:lnTo>
                    <a:pt x="200" y="6"/>
                  </a:lnTo>
                  <a:lnTo>
                    <a:pt x="197" y="9"/>
                  </a:lnTo>
                  <a:lnTo>
                    <a:pt x="195" y="12"/>
                  </a:lnTo>
                  <a:lnTo>
                    <a:pt x="194" y="16"/>
                  </a:lnTo>
                  <a:lnTo>
                    <a:pt x="194" y="21"/>
                  </a:lnTo>
                  <a:lnTo>
                    <a:pt x="194" y="146"/>
                  </a:lnTo>
                  <a:lnTo>
                    <a:pt x="194" y="146"/>
                  </a:lnTo>
                  <a:lnTo>
                    <a:pt x="180" y="130"/>
                  </a:lnTo>
                  <a:lnTo>
                    <a:pt x="165" y="115"/>
                  </a:lnTo>
                  <a:lnTo>
                    <a:pt x="156" y="107"/>
                  </a:lnTo>
                  <a:lnTo>
                    <a:pt x="146" y="100"/>
                  </a:lnTo>
                  <a:lnTo>
                    <a:pt x="137" y="92"/>
                  </a:lnTo>
                  <a:lnTo>
                    <a:pt x="125" y="86"/>
                  </a:lnTo>
                  <a:lnTo>
                    <a:pt x="125" y="86"/>
                  </a:lnTo>
                  <a:lnTo>
                    <a:pt x="114" y="81"/>
                  </a:lnTo>
                  <a:lnTo>
                    <a:pt x="103" y="76"/>
                  </a:lnTo>
                  <a:lnTo>
                    <a:pt x="92" y="72"/>
                  </a:lnTo>
                  <a:lnTo>
                    <a:pt x="81" y="69"/>
                  </a:lnTo>
                  <a:lnTo>
                    <a:pt x="59" y="65"/>
                  </a:lnTo>
                  <a:lnTo>
                    <a:pt x="40" y="62"/>
                  </a:lnTo>
                  <a:lnTo>
                    <a:pt x="24" y="61"/>
                  </a:lnTo>
                  <a:lnTo>
                    <a:pt x="11" y="61"/>
                  </a:lnTo>
                  <a:lnTo>
                    <a:pt x="0" y="62"/>
                  </a:lnTo>
                  <a:lnTo>
                    <a:pt x="0" y="62"/>
                  </a:lnTo>
                  <a:lnTo>
                    <a:pt x="5" y="72"/>
                  </a:lnTo>
                  <a:lnTo>
                    <a:pt x="13" y="82"/>
                  </a:lnTo>
                  <a:lnTo>
                    <a:pt x="23" y="95"/>
                  </a:lnTo>
                  <a:lnTo>
                    <a:pt x="35" y="111"/>
                  </a:lnTo>
                  <a:lnTo>
                    <a:pt x="50" y="126"/>
                  </a:lnTo>
                  <a:lnTo>
                    <a:pt x="59" y="132"/>
                  </a:lnTo>
                  <a:lnTo>
                    <a:pt x="69" y="140"/>
                  </a:lnTo>
                  <a:lnTo>
                    <a:pt x="79" y="147"/>
                  </a:lnTo>
                  <a:lnTo>
                    <a:pt x="90" y="153"/>
                  </a:lnTo>
                  <a:lnTo>
                    <a:pt x="90" y="153"/>
                  </a:lnTo>
                  <a:lnTo>
                    <a:pt x="108" y="162"/>
                  </a:lnTo>
                  <a:lnTo>
                    <a:pt x="127" y="168"/>
                  </a:lnTo>
                  <a:lnTo>
                    <a:pt x="144" y="173"/>
                  </a:lnTo>
                  <a:lnTo>
                    <a:pt x="162" y="175"/>
                  </a:lnTo>
                  <a:lnTo>
                    <a:pt x="177" y="177"/>
                  </a:lnTo>
                  <a:lnTo>
                    <a:pt x="190" y="177"/>
                  </a:lnTo>
                  <a:lnTo>
                    <a:pt x="209" y="177"/>
                  </a:lnTo>
                  <a:lnTo>
                    <a:pt x="209" y="177"/>
                  </a:lnTo>
                  <a:lnTo>
                    <a:pt x="214" y="178"/>
                  </a:lnTo>
                  <a:lnTo>
                    <a:pt x="214" y="178"/>
                  </a:lnTo>
                  <a:lnTo>
                    <a:pt x="220" y="177"/>
                  </a:lnTo>
                  <a:lnTo>
                    <a:pt x="220" y="177"/>
                  </a:lnTo>
                  <a:lnTo>
                    <a:pt x="238" y="177"/>
                  </a:lnTo>
                  <a:lnTo>
                    <a:pt x="253" y="177"/>
                  </a:lnTo>
                  <a:lnTo>
                    <a:pt x="268" y="175"/>
                  </a:lnTo>
                  <a:lnTo>
                    <a:pt x="284" y="173"/>
                  </a:lnTo>
                  <a:lnTo>
                    <a:pt x="303" y="168"/>
                  </a:lnTo>
                  <a:lnTo>
                    <a:pt x="321" y="162"/>
                  </a:lnTo>
                  <a:lnTo>
                    <a:pt x="340" y="153"/>
                  </a:lnTo>
                  <a:lnTo>
                    <a:pt x="340" y="153"/>
                  </a:lnTo>
                  <a:lnTo>
                    <a:pt x="351" y="147"/>
                  </a:lnTo>
                  <a:lnTo>
                    <a:pt x="361" y="140"/>
                  </a:lnTo>
                  <a:lnTo>
                    <a:pt x="370" y="132"/>
                  </a:lnTo>
                  <a:lnTo>
                    <a:pt x="378" y="126"/>
                  </a:lnTo>
                  <a:lnTo>
                    <a:pt x="394" y="111"/>
                  </a:lnTo>
                  <a:lnTo>
                    <a:pt x="407" y="95"/>
                  </a:lnTo>
                  <a:lnTo>
                    <a:pt x="417" y="82"/>
                  </a:lnTo>
                  <a:lnTo>
                    <a:pt x="423" y="72"/>
                  </a:lnTo>
                  <a:lnTo>
                    <a:pt x="430" y="62"/>
                  </a:lnTo>
                  <a:lnTo>
                    <a:pt x="430" y="62"/>
                  </a:lnTo>
                  <a:lnTo>
                    <a:pt x="418" y="61"/>
                  </a:lnTo>
                  <a:lnTo>
                    <a:pt x="406" y="61"/>
                  </a:lnTo>
                  <a:lnTo>
                    <a:pt x="389" y="62"/>
                  </a:lnTo>
                  <a:lnTo>
                    <a:pt x="370" y="65"/>
                  </a:lnTo>
                  <a:lnTo>
                    <a:pt x="349" y="69"/>
                  </a:lnTo>
                  <a:lnTo>
                    <a:pt x="338" y="72"/>
                  </a:lnTo>
                  <a:lnTo>
                    <a:pt x="326" y="76"/>
                  </a:lnTo>
                  <a:lnTo>
                    <a:pt x="315" y="81"/>
                  </a:lnTo>
                  <a:lnTo>
                    <a:pt x="304" y="86"/>
                  </a:lnTo>
                  <a:lnTo>
                    <a:pt x="304"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50" name="组合 549"/>
          <p:cNvGrpSpPr/>
          <p:nvPr/>
        </p:nvGrpSpPr>
        <p:grpSpPr>
          <a:xfrm>
            <a:off x="10977887" y="2901405"/>
            <a:ext cx="332022" cy="279330"/>
            <a:chOff x="4600201" y="5775463"/>
            <a:chExt cx="366676" cy="308484"/>
          </a:xfrm>
          <a:solidFill>
            <a:srgbClr val="E7E6E6">
              <a:lumMod val="50000"/>
            </a:srgbClr>
          </a:solidFill>
        </p:grpSpPr>
        <p:sp>
          <p:nvSpPr>
            <p:cNvPr id="551" name="AutoShape 120"/>
            <p:cNvSpPr/>
            <p:nvPr/>
          </p:nvSpPr>
          <p:spPr bwMode="auto">
            <a:xfrm>
              <a:off x="4692182" y="5855558"/>
              <a:ext cx="182712" cy="182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2" name="AutoShape 121"/>
            <p:cNvSpPr/>
            <p:nvPr/>
          </p:nvSpPr>
          <p:spPr bwMode="auto">
            <a:xfrm>
              <a:off x="4737861" y="5901235"/>
              <a:ext cx="51310"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3" name="AutoShape 122"/>
            <p:cNvSpPr/>
            <p:nvPr/>
          </p:nvSpPr>
          <p:spPr bwMode="auto">
            <a:xfrm>
              <a:off x="4600201" y="5775463"/>
              <a:ext cx="366676" cy="3084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4" name="组合 553"/>
          <p:cNvGrpSpPr/>
          <p:nvPr/>
        </p:nvGrpSpPr>
        <p:grpSpPr>
          <a:xfrm>
            <a:off x="10265339" y="2875343"/>
            <a:ext cx="331455" cy="331455"/>
            <a:chOff x="3868099" y="5741049"/>
            <a:chExt cx="366050" cy="366050"/>
          </a:xfrm>
          <a:solidFill>
            <a:srgbClr val="E7E6E6">
              <a:lumMod val="50000"/>
            </a:srgbClr>
          </a:solidFill>
        </p:grpSpPr>
        <p:sp>
          <p:nvSpPr>
            <p:cNvPr id="555" name="AutoShape 123"/>
            <p:cNvSpPr/>
            <p:nvPr/>
          </p:nvSpPr>
          <p:spPr bwMode="auto">
            <a:xfrm>
              <a:off x="3868099"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6" name="AutoShape 124"/>
            <p:cNvSpPr/>
            <p:nvPr/>
          </p:nvSpPr>
          <p:spPr bwMode="auto">
            <a:xfrm>
              <a:off x="3971344" y="5843668"/>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57" name="AutoShape 125"/>
            <p:cNvSpPr/>
            <p:nvPr/>
          </p:nvSpPr>
          <p:spPr bwMode="auto">
            <a:xfrm>
              <a:off x="4005134" y="5878083"/>
              <a:ext cx="91982"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58" name="组合 557"/>
          <p:cNvGrpSpPr/>
          <p:nvPr/>
        </p:nvGrpSpPr>
        <p:grpSpPr>
          <a:xfrm>
            <a:off x="9516583" y="2875343"/>
            <a:ext cx="331455" cy="331455"/>
            <a:chOff x="3135998" y="5741049"/>
            <a:chExt cx="366050" cy="366050"/>
          </a:xfrm>
          <a:solidFill>
            <a:srgbClr val="E7E6E6">
              <a:lumMod val="50000"/>
            </a:srgbClr>
          </a:solidFill>
        </p:grpSpPr>
        <p:sp>
          <p:nvSpPr>
            <p:cNvPr id="559" name="AutoShape 126"/>
            <p:cNvSpPr/>
            <p:nvPr/>
          </p:nvSpPr>
          <p:spPr bwMode="auto">
            <a:xfrm>
              <a:off x="3135998" y="5741049"/>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0" name="AutoShape 127"/>
            <p:cNvSpPr/>
            <p:nvPr/>
          </p:nvSpPr>
          <p:spPr bwMode="auto">
            <a:xfrm>
              <a:off x="3284295" y="5797991"/>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561" name="组合 560"/>
          <p:cNvGrpSpPr/>
          <p:nvPr/>
        </p:nvGrpSpPr>
        <p:grpSpPr>
          <a:xfrm>
            <a:off x="8793824" y="2875343"/>
            <a:ext cx="332022" cy="331455"/>
            <a:chOff x="2403271" y="5741049"/>
            <a:chExt cx="366676" cy="366050"/>
          </a:xfrm>
          <a:solidFill>
            <a:srgbClr val="E7E6E6">
              <a:lumMod val="50000"/>
            </a:srgbClr>
          </a:solidFill>
        </p:grpSpPr>
        <p:sp>
          <p:nvSpPr>
            <p:cNvPr id="562" name="AutoShape 128"/>
            <p:cNvSpPr/>
            <p:nvPr/>
          </p:nvSpPr>
          <p:spPr bwMode="auto">
            <a:xfrm>
              <a:off x="2403271" y="5741049"/>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3" name="AutoShape 129"/>
            <p:cNvSpPr/>
            <p:nvPr/>
          </p:nvSpPr>
          <p:spPr bwMode="auto">
            <a:xfrm>
              <a:off x="2632287" y="5786727"/>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64" name="AutoShape 130"/>
          <p:cNvSpPr/>
          <p:nvPr/>
        </p:nvSpPr>
        <p:spPr bwMode="auto">
          <a:xfrm>
            <a:off x="8072970" y="2875343"/>
            <a:ext cx="331456" cy="331455"/>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65" name="组合 564"/>
          <p:cNvGrpSpPr/>
          <p:nvPr/>
        </p:nvGrpSpPr>
        <p:grpSpPr>
          <a:xfrm>
            <a:off x="7372929" y="2875343"/>
            <a:ext cx="290095" cy="331455"/>
            <a:chOff x="961596" y="5741049"/>
            <a:chExt cx="320373" cy="366050"/>
          </a:xfrm>
          <a:solidFill>
            <a:srgbClr val="E7E6E6">
              <a:lumMod val="50000"/>
            </a:srgbClr>
          </a:solidFill>
        </p:grpSpPr>
        <p:sp>
          <p:nvSpPr>
            <p:cNvPr id="566" name="AutoShape 131"/>
            <p:cNvSpPr/>
            <p:nvPr/>
          </p:nvSpPr>
          <p:spPr bwMode="auto">
            <a:xfrm>
              <a:off x="961596" y="5741049"/>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7" name="AutoShape 132"/>
            <p:cNvSpPr/>
            <p:nvPr/>
          </p:nvSpPr>
          <p:spPr bwMode="auto">
            <a:xfrm>
              <a:off x="103042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8" name="AutoShape 133"/>
            <p:cNvSpPr/>
            <p:nvPr/>
          </p:nvSpPr>
          <p:spPr bwMode="auto">
            <a:xfrm>
              <a:off x="1099254"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69" name="AutoShape 134"/>
            <p:cNvSpPr/>
            <p:nvPr/>
          </p:nvSpPr>
          <p:spPr bwMode="auto">
            <a:xfrm>
              <a:off x="1167459" y="5889347"/>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570" name="AutoShape 59"/>
          <p:cNvSpPr/>
          <p:nvPr/>
        </p:nvSpPr>
        <p:spPr bwMode="auto">
          <a:xfrm>
            <a:off x="805116" y="3488041"/>
            <a:ext cx="332022" cy="3314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71" name="Freeform 11"/>
          <p:cNvSpPr>
            <a:spLocks noEditPoints="1"/>
          </p:cNvSpPr>
          <p:nvPr/>
        </p:nvSpPr>
        <p:spPr bwMode="auto">
          <a:xfrm>
            <a:off x="7356560" y="3491502"/>
            <a:ext cx="322833" cy="324532"/>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nvGrpSpPr>
          <p:cNvPr id="572" name="Group 167"/>
          <p:cNvGrpSpPr/>
          <p:nvPr/>
        </p:nvGrpSpPr>
        <p:grpSpPr>
          <a:xfrm>
            <a:off x="6627080" y="3531135"/>
            <a:ext cx="317074" cy="245267"/>
            <a:chOff x="3727889" y="-113301"/>
            <a:chExt cx="548381" cy="424189"/>
          </a:xfrm>
          <a:solidFill>
            <a:srgbClr val="E7E6E6">
              <a:lumMod val="50000"/>
            </a:srgbClr>
          </a:solidFill>
        </p:grpSpPr>
        <p:sp>
          <p:nvSpPr>
            <p:cNvPr id="573" name="Oval 43"/>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4" name="Freeform 44"/>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5" name="Freeform 45"/>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6" name="Freeform 46"/>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7" name="Oval 47"/>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8" name="Freeform 48"/>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79" name="Freeform 49"/>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0" name="Freeform 50"/>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1" name="Group 2"/>
          <p:cNvGrpSpPr/>
          <p:nvPr/>
        </p:nvGrpSpPr>
        <p:grpSpPr>
          <a:xfrm>
            <a:off x="8053450" y="3499952"/>
            <a:ext cx="370496" cy="307633"/>
            <a:chOff x="3965790" y="1735873"/>
            <a:chExt cx="537091" cy="445963"/>
          </a:xfrm>
          <a:solidFill>
            <a:srgbClr val="E7E6E6">
              <a:lumMod val="50000"/>
            </a:srgbClr>
          </a:solidFill>
        </p:grpSpPr>
        <p:sp>
          <p:nvSpPr>
            <p:cNvPr id="582" name="Freeform 69"/>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3" name="Freeform 70"/>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4" name="Freeform 71"/>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585" name="Freeform 72"/>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586" name="Group 85"/>
          <p:cNvGrpSpPr/>
          <p:nvPr/>
        </p:nvGrpSpPr>
        <p:grpSpPr>
          <a:xfrm>
            <a:off x="9527247" y="4072372"/>
            <a:ext cx="310127" cy="412145"/>
            <a:chOff x="5575100" y="3734191"/>
            <a:chExt cx="315602" cy="419419"/>
          </a:xfrm>
          <a:solidFill>
            <a:srgbClr val="E7E6E6">
              <a:lumMod val="50000"/>
            </a:srgbClr>
          </a:solidFill>
        </p:grpSpPr>
        <p:sp>
          <p:nvSpPr>
            <p:cNvPr id="587" name="Freeform 108"/>
            <p:cNvSpPr>
              <a:spLocks noEditPoints="1"/>
            </p:cNvSpPr>
            <p:nvPr/>
          </p:nvSpPr>
          <p:spPr bwMode="auto">
            <a:xfrm>
              <a:off x="5575100" y="3734191"/>
              <a:ext cx="315602" cy="419419"/>
            </a:xfrm>
            <a:custGeom>
              <a:avLst/>
              <a:gdLst/>
              <a:ahLst/>
              <a:cxnLst>
                <a:cxn ang="0">
                  <a:pos x="136" y="2"/>
                </a:cxn>
                <a:cxn ang="0">
                  <a:pos x="92" y="13"/>
                </a:cxn>
                <a:cxn ang="0">
                  <a:pos x="56" y="35"/>
                </a:cxn>
                <a:cxn ang="0">
                  <a:pos x="25" y="67"/>
                </a:cxn>
                <a:cxn ang="0">
                  <a:pos x="7" y="107"/>
                </a:cxn>
                <a:cxn ang="0">
                  <a:pos x="0" y="153"/>
                </a:cxn>
                <a:cxn ang="0">
                  <a:pos x="5" y="187"/>
                </a:cxn>
                <a:cxn ang="0">
                  <a:pos x="25" y="236"/>
                </a:cxn>
                <a:cxn ang="0">
                  <a:pos x="63" y="274"/>
                </a:cxn>
                <a:cxn ang="0">
                  <a:pos x="69" y="278"/>
                </a:cxn>
                <a:cxn ang="0">
                  <a:pos x="76" y="301"/>
                </a:cxn>
                <a:cxn ang="0">
                  <a:pos x="76" y="354"/>
                </a:cxn>
                <a:cxn ang="0">
                  <a:pos x="83" y="372"/>
                </a:cxn>
                <a:cxn ang="0">
                  <a:pos x="140" y="401"/>
                </a:cxn>
                <a:cxn ang="0">
                  <a:pos x="150" y="405"/>
                </a:cxn>
                <a:cxn ang="0">
                  <a:pos x="214" y="376"/>
                </a:cxn>
                <a:cxn ang="0">
                  <a:pos x="225" y="367"/>
                </a:cxn>
                <a:cxn ang="0">
                  <a:pos x="228" y="303"/>
                </a:cxn>
                <a:cxn ang="0">
                  <a:pos x="230" y="289"/>
                </a:cxn>
                <a:cxn ang="0">
                  <a:pos x="243" y="270"/>
                </a:cxn>
                <a:cxn ang="0">
                  <a:pos x="261" y="256"/>
                </a:cxn>
                <a:cxn ang="0">
                  <a:pos x="288" y="216"/>
                </a:cxn>
                <a:cxn ang="0">
                  <a:pos x="301" y="169"/>
                </a:cxn>
                <a:cxn ang="0">
                  <a:pos x="301" y="136"/>
                </a:cxn>
                <a:cxn ang="0">
                  <a:pos x="290" y="93"/>
                </a:cxn>
                <a:cxn ang="0">
                  <a:pos x="268" y="57"/>
                </a:cxn>
                <a:cxn ang="0">
                  <a:pos x="236" y="28"/>
                </a:cxn>
                <a:cxn ang="0">
                  <a:pos x="196" y="8"/>
                </a:cxn>
                <a:cxn ang="0">
                  <a:pos x="150" y="0"/>
                </a:cxn>
                <a:cxn ang="0">
                  <a:pos x="100" y="354"/>
                </a:cxn>
                <a:cxn ang="0">
                  <a:pos x="203" y="303"/>
                </a:cxn>
                <a:cxn ang="0">
                  <a:pos x="100" y="303"/>
                </a:cxn>
                <a:cxn ang="0">
                  <a:pos x="203" y="303"/>
                </a:cxn>
                <a:cxn ang="0">
                  <a:pos x="230" y="249"/>
                </a:cxn>
                <a:cxn ang="0">
                  <a:pos x="210" y="270"/>
                </a:cxn>
                <a:cxn ang="0">
                  <a:pos x="96" y="278"/>
                </a:cxn>
                <a:cxn ang="0">
                  <a:pos x="85" y="260"/>
                </a:cxn>
                <a:cxn ang="0">
                  <a:pos x="67" y="245"/>
                </a:cxn>
                <a:cxn ang="0">
                  <a:pos x="40" y="211"/>
                </a:cxn>
                <a:cxn ang="0">
                  <a:pos x="27" y="167"/>
                </a:cxn>
                <a:cxn ang="0">
                  <a:pos x="25" y="140"/>
                </a:cxn>
                <a:cxn ang="0">
                  <a:pos x="36" y="104"/>
                </a:cxn>
                <a:cxn ang="0">
                  <a:pos x="54" y="71"/>
                </a:cxn>
                <a:cxn ang="0">
                  <a:pos x="82" y="47"/>
                </a:cxn>
                <a:cxn ang="0">
                  <a:pos x="114" y="31"/>
                </a:cxn>
                <a:cxn ang="0">
                  <a:pos x="150" y="26"/>
                </a:cxn>
                <a:cxn ang="0">
                  <a:pos x="176" y="29"/>
                </a:cxn>
                <a:cxn ang="0">
                  <a:pos x="212" y="42"/>
                </a:cxn>
                <a:cxn ang="0">
                  <a:pos x="239" y="64"/>
                </a:cxn>
                <a:cxn ang="0">
                  <a:pos x="261" y="93"/>
                </a:cxn>
                <a:cxn ang="0">
                  <a:pos x="274" y="127"/>
                </a:cxn>
                <a:cxn ang="0">
                  <a:pos x="277" y="153"/>
                </a:cxn>
                <a:cxn ang="0">
                  <a:pos x="270" y="192"/>
                </a:cxn>
                <a:cxn ang="0">
                  <a:pos x="250" y="229"/>
                </a:cxn>
                <a:cxn ang="0">
                  <a:pos x="232" y="249"/>
                </a:cxn>
              </a:cxnLst>
              <a:rect l="0" t="0" r="r" b="b"/>
              <a:pathLst>
                <a:path w="303" h="405">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88" name="Freeform 109"/>
            <p:cNvSpPr/>
            <p:nvPr/>
          </p:nvSpPr>
          <p:spPr bwMode="auto">
            <a:xfrm>
              <a:off x="5732901" y="3788176"/>
              <a:ext cx="103817" cy="103817"/>
            </a:xfrm>
            <a:custGeom>
              <a:avLst/>
              <a:gdLst/>
              <a:ahLst/>
              <a:cxnLst>
                <a:cxn ang="0">
                  <a:pos x="13" y="0"/>
                </a:cxn>
                <a:cxn ang="0">
                  <a:pos x="13" y="0"/>
                </a:cxn>
                <a:cxn ang="0">
                  <a:pos x="9" y="2"/>
                </a:cxn>
                <a:cxn ang="0">
                  <a:pos x="4" y="4"/>
                </a:cxn>
                <a:cxn ang="0">
                  <a:pos x="2" y="7"/>
                </a:cxn>
                <a:cxn ang="0">
                  <a:pos x="0" y="13"/>
                </a:cxn>
                <a:cxn ang="0">
                  <a:pos x="0" y="13"/>
                </a:cxn>
                <a:cxn ang="0">
                  <a:pos x="2" y="18"/>
                </a:cxn>
                <a:cxn ang="0">
                  <a:pos x="4" y="22"/>
                </a:cxn>
                <a:cxn ang="0">
                  <a:pos x="9" y="24"/>
                </a:cxn>
                <a:cxn ang="0">
                  <a:pos x="13" y="25"/>
                </a:cxn>
                <a:cxn ang="0">
                  <a:pos x="13" y="25"/>
                </a:cxn>
                <a:cxn ang="0">
                  <a:pos x="24" y="27"/>
                </a:cxn>
                <a:cxn ang="0">
                  <a:pos x="35" y="31"/>
                </a:cxn>
                <a:cxn ang="0">
                  <a:pos x="46" y="36"/>
                </a:cxn>
                <a:cxn ang="0">
                  <a:pos x="57" y="44"/>
                </a:cxn>
                <a:cxn ang="0">
                  <a:pos x="64" y="53"/>
                </a:cxn>
                <a:cxn ang="0">
                  <a:pos x="71" y="64"/>
                </a:cxn>
                <a:cxn ang="0">
                  <a:pos x="75" y="76"/>
                </a:cxn>
                <a:cxn ang="0">
                  <a:pos x="77" y="89"/>
                </a:cxn>
                <a:cxn ang="0">
                  <a:pos x="77" y="89"/>
                </a:cxn>
                <a:cxn ang="0">
                  <a:pos x="78" y="94"/>
                </a:cxn>
                <a:cxn ang="0">
                  <a:pos x="80" y="98"/>
                </a:cxn>
                <a:cxn ang="0">
                  <a:pos x="84" y="102"/>
                </a:cxn>
                <a:cxn ang="0">
                  <a:pos x="89" y="102"/>
                </a:cxn>
                <a:cxn ang="0">
                  <a:pos x="89" y="102"/>
                </a:cxn>
                <a:cxn ang="0">
                  <a:pos x="95" y="102"/>
                </a:cxn>
                <a:cxn ang="0">
                  <a:pos x="98" y="98"/>
                </a:cxn>
                <a:cxn ang="0">
                  <a:pos x="100" y="94"/>
                </a:cxn>
                <a:cxn ang="0">
                  <a:pos x="102" y="89"/>
                </a:cxn>
                <a:cxn ang="0">
                  <a:pos x="102" y="89"/>
                </a:cxn>
                <a:cxn ang="0">
                  <a:pos x="100" y="69"/>
                </a:cxn>
                <a:cxn ang="0">
                  <a:pos x="95" y="51"/>
                </a:cxn>
                <a:cxn ang="0">
                  <a:pos x="86" y="36"/>
                </a:cxn>
                <a:cxn ang="0">
                  <a:pos x="75" y="24"/>
                </a:cxn>
                <a:cxn ang="0">
                  <a:pos x="60" y="13"/>
                </a:cxn>
                <a:cxn ang="0">
                  <a:pos x="46" y="6"/>
                </a:cxn>
                <a:cxn ang="0">
                  <a:pos x="29" y="2"/>
                </a:cxn>
                <a:cxn ang="0">
                  <a:pos x="13" y="0"/>
                </a:cxn>
                <a:cxn ang="0">
                  <a:pos x="13" y="0"/>
                </a:cxn>
              </a:cxnLst>
              <a:rect l="0" t="0" r="r" b="b"/>
              <a:pathLst>
                <a:path w="102" h="102">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589" name="Group 119"/>
          <p:cNvGrpSpPr/>
          <p:nvPr/>
        </p:nvGrpSpPr>
        <p:grpSpPr>
          <a:xfrm>
            <a:off x="8781229" y="3482604"/>
            <a:ext cx="357213" cy="342328"/>
            <a:chOff x="1168380" y="3486162"/>
            <a:chExt cx="381000" cy="365126"/>
          </a:xfrm>
          <a:solidFill>
            <a:srgbClr val="E7E6E6">
              <a:lumMod val="50000"/>
            </a:srgbClr>
          </a:solidFill>
        </p:grpSpPr>
        <p:sp>
          <p:nvSpPr>
            <p:cNvPr id="590" name="Freeform 16"/>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1" name="Freeform 17"/>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2" name="Freeform 18"/>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593" name="Freeform 11"/>
          <p:cNvSpPr>
            <a:spLocks noEditPoints="1"/>
          </p:cNvSpPr>
          <p:nvPr/>
        </p:nvSpPr>
        <p:spPr bwMode="auto">
          <a:xfrm>
            <a:off x="10289264" y="3511966"/>
            <a:ext cx="283605" cy="283605"/>
          </a:xfrm>
          <a:custGeom>
            <a:avLst/>
            <a:gdLst/>
            <a:ahLst/>
            <a:cxnLst>
              <a:cxn ang="0">
                <a:pos x="263" y="275"/>
              </a:cxn>
              <a:cxn ang="0">
                <a:pos x="234" y="270"/>
              </a:cxn>
              <a:cxn ang="0">
                <a:pos x="172" y="232"/>
              </a:cxn>
              <a:cxn ang="0">
                <a:pos x="121" y="243"/>
              </a:cxn>
              <a:cxn ang="0">
                <a:pos x="98" y="241"/>
              </a:cxn>
              <a:cxn ang="0">
                <a:pos x="63" y="228"/>
              </a:cxn>
              <a:cxn ang="0">
                <a:pos x="36" y="208"/>
              </a:cxn>
              <a:cxn ang="0">
                <a:pos x="15" y="179"/>
              </a:cxn>
              <a:cxn ang="0">
                <a:pos x="2" y="147"/>
              </a:cxn>
              <a:cxn ang="0">
                <a:pos x="0" y="121"/>
              </a:cxn>
              <a:cxn ang="0">
                <a:pos x="5" y="85"/>
              </a:cxn>
              <a:cxn ang="0">
                <a:pos x="22" y="52"/>
              </a:cxn>
              <a:cxn ang="0">
                <a:pos x="45" y="27"/>
              </a:cxn>
              <a:cxn ang="0">
                <a:pos x="74" y="9"/>
              </a:cxn>
              <a:cxn ang="0">
                <a:pos x="111" y="0"/>
              </a:cxn>
              <a:cxn ang="0">
                <a:pos x="134" y="0"/>
              </a:cxn>
              <a:cxn ang="0">
                <a:pos x="170" y="9"/>
              </a:cxn>
              <a:cxn ang="0">
                <a:pos x="199" y="27"/>
              </a:cxn>
              <a:cxn ang="0">
                <a:pos x="223" y="52"/>
              </a:cxn>
              <a:cxn ang="0">
                <a:pos x="239" y="85"/>
              </a:cxn>
              <a:cxn ang="0">
                <a:pos x="245" y="121"/>
              </a:cxn>
              <a:cxn ang="0">
                <a:pos x="239" y="156"/>
              </a:cxn>
              <a:cxn ang="0">
                <a:pos x="272" y="234"/>
              </a:cxn>
              <a:cxn ang="0">
                <a:pos x="279" y="252"/>
              </a:cxn>
              <a:cxn ang="0">
                <a:pos x="272" y="270"/>
              </a:cxn>
              <a:cxn ang="0">
                <a:pos x="105" y="36"/>
              </a:cxn>
              <a:cxn ang="0">
                <a:pos x="60" y="60"/>
              </a:cxn>
              <a:cxn ang="0">
                <a:pos x="36" y="103"/>
              </a:cxn>
              <a:cxn ang="0">
                <a:pos x="36" y="139"/>
              </a:cxn>
              <a:cxn ang="0">
                <a:pos x="60" y="183"/>
              </a:cxn>
              <a:cxn ang="0">
                <a:pos x="105" y="206"/>
              </a:cxn>
              <a:cxn ang="0">
                <a:pos x="140" y="206"/>
              </a:cxn>
              <a:cxn ang="0">
                <a:pos x="183" y="183"/>
              </a:cxn>
              <a:cxn ang="0">
                <a:pos x="208" y="139"/>
              </a:cxn>
              <a:cxn ang="0">
                <a:pos x="208" y="103"/>
              </a:cxn>
              <a:cxn ang="0">
                <a:pos x="183" y="60"/>
              </a:cxn>
              <a:cxn ang="0">
                <a:pos x="140" y="36"/>
              </a:cxn>
              <a:cxn ang="0">
                <a:pos x="158" y="139"/>
              </a:cxn>
              <a:cxn ang="0">
                <a:pos x="80" y="138"/>
              </a:cxn>
              <a:cxn ang="0">
                <a:pos x="71" y="121"/>
              </a:cxn>
              <a:cxn ang="0">
                <a:pos x="74" y="109"/>
              </a:cxn>
              <a:cxn ang="0">
                <a:pos x="158" y="103"/>
              </a:cxn>
              <a:cxn ang="0">
                <a:pos x="170" y="109"/>
              </a:cxn>
              <a:cxn ang="0">
                <a:pos x="174" y="121"/>
              </a:cxn>
              <a:cxn ang="0">
                <a:pos x="163" y="138"/>
              </a:cxn>
            </a:cxnLst>
            <a:rect l="0" t="0" r="r" b="b"/>
            <a:pathLst>
              <a:path w="279" h="277">
                <a:moveTo>
                  <a:pt x="272" y="270"/>
                </a:moveTo>
                <a:lnTo>
                  <a:pt x="272" y="270"/>
                </a:lnTo>
                <a:lnTo>
                  <a:pt x="263" y="275"/>
                </a:lnTo>
                <a:lnTo>
                  <a:pt x="252" y="277"/>
                </a:lnTo>
                <a:lnTo>
                  <a:pt x="243" y="275"/>
                </a:lnTo>
                <a:lnTo>
                  <a:pt x="234" y="270"/>
                </a:lnTo>
                <a:lnTo>
                  <a:pt x="189" y="225"/>
                </a:lnTo>
                <a:lnTo>
                  <a:pt x="189" y="225"/>
                </a:lnTo>
                <a:lnTo>
                  <a:pt x="172" y="232"/>
                </a:lnTo>
                <a:lnTo>
                  <a:pt x="158" y="239"/>
                </a:lnTo>
                <a:lnTo>
                  <a:pt x="140" y="243"/>
                </a:lnTo>
                <a:lnTo>
                  <a:pt x="121" y="243"/>
                </a:lnTo>
                <a:lnTo>
                  <a:pt x="121" y="243"/>
                </a:lnTo>
                <a:lnTo>
                  <a:pt x="111" y="243"/>
                </a:lnTo>
                <a:lnTo>
                  <a:pt x="98" y="241"/>
                </a:lnTo>
                <a:lnTo>
                  <a:pt x="85" y="237"/>
                </a:lnTo>
                <a:lnTo>
                  <a:pt x="74" y="234"/>
                </a:lnTo>
                <a:lnTo>
                  <a:pt x="63" y="228"/>
                </a:lnTo>
                <a:lnTo>
                  <a:pt x="54" y="223"/>
                </a:lnTo>
                <a:lnTo>
                  <a:pt x="45" y="216"/>
                </a:lnTo>
                <a:lnTo>
                  <a:pt x="36" y="208"/>
                </a:lnTo>
                <a:lnTo>
                  <a:pt x="27" y="199"/>
                </a:lnTo>
                <a:lnTo>
                  <a:pt x="22" y="190"/>
                </a:lnTo>
                <a:lnTo>
                  <a:pt x="15" y="179"/>
                </a:lnTo>
                <a:lnTo>
                  <a:pt x="9" y="168"/>
                </a:lnTo>
                <a:lnTo>
                  <a:pt x="5" y="157"/>
                </a:lnTo>
                <a:lnTo>
                  <a:pt x="2" y="147"/>
                </a:lnTo>
                <a:lnTo>
                  <a:pt x="0" y="134"/>
                </a:lnTo>
                <a:lnTo>
                  <a:pt x="0" y="121"/>
                </a:lnTo>
                <a:lnTo>
                  <a:pt x="0" y="121"/>
                </a:lnTo>
                <a:lnTo>
                  <a:pt x="0" y="109"/>
                </a:lnTo>
                <a:lnTo>
                  <a:pt x="2" y="96"/>
                </a:lnTo>
                <a:lnTo>
                  <a:pt x="5" y="85"/>
                </a:lnTo>
                <a:lnTo>
                  <a:pt x="9" y="74"/>
                </a:lnTo>
                <a:lnTo>
                  <a:pt x="15" y="63"/>
                </a:lnTo>
                <a:lnTo>
                  <a:pt x="22" y="52"/>
                </a:lnTo>
                <a:lnTo>
                  <a:pt x="27" y="43"/>
                </a:lnTo>
                <a:lnTo>
                  <a:pt x="36" y="34"/>
                </a:lnTo>
                <a:lnTo>
                  <a:pt x="45" y="27"/>
                </a:lnTo>
                <a:lnTo>
                  <a:pt x="54" y="20"/>
                </a:lnTo>
                <a:lnTo>
                  <a:pt x="63" y="14"/>
                </a:lnTo>
                <a:lnTo>
                  <a:pt x="74" y="9"/>
                </a:lnTo>
                <a:lnTo>
                  <a:pt x="85" y="5"/>
                </a:lnTo>
                <a:lnTo>
                  <a:pt x="98" y="2"/>
                </a:lnTo>
                <a:lnTo>
                  <a:pt x="111" y="0"/>
                </a:lnTo>
                <a:lnTo>
                  <a:pt x="121" y="0"/>
                </a:lnTo>
                <a:lnTo>
                  <a:pt x="121" y="0"/>
                </a:lnTo>
                <a:lnTo>
                  <a:pt x="134" y="0"/>
                </a:lnTo>
                <a:lnTo>
                  <a:pt x="147" y="2"/>
                </a:lnTo>
                <a:lnTo>
                  <a:pt x="158" y="5"/>
                </a:lnTo>
                <a:lnTo>
                  <a:pt x="170" y="9"/>
                </a:lnTo>
                <a:lnTo>
                  <a:pt x="181" y="14"/>
                </a:lnTo>
                <a:lnTo>
                  <a:pt x="190" y="20"/>
                </a:lnTo>
                <a:lnTo>
                  <a:pt x="199" y="27"/>
                </a:lnTo>
                <a:lnTo>
                  <a:pt x="208" y="34"/>
                </a:lnTo>
                <a:lnTo>
                  <a:pt x="216" y="43"/>
                </a:lnTo>
                <a:lnTo>
                  <a:pt x="223" y="52"/>
                </a:lnTo>
                <a:lnTo>
                  <a:pt x="230" y="63"/>
                </a:lnTo>
                <a:lnTo>
                  <a:pt x="236" y="74"/>
                </a:lnTo>
                <a:lnTo>
                  <a:pt x="239" y="85"/>
                </a:lnTo>
                <a:lnTo>
                  <a:pt x="241" y="96"/>
                </a:lnTo>
                <a:lnTo>
                  <a:pt x="243" y="109"/>
                </a:lnTo>
                <a:lnTo>
                  <a:pt x="245" y="121"/>
                </a:lnTo>
                <a:lnTo>
                  <a:pt x="245" y="121"/>
                </a:lnTo>
                <a:lnTo>
                  <a:pt x="243" y="139"/>
                </a:lnTo>
                <a:lnTo>
                  <a:pt x="239" y="156"/>
                </a:lnTo>
                <a:lnTo>
                  <a:pt x="234" y="172"/>
                </a:lnTo>
                <a:lnTo>
                  <a:pt x="225" y="187"/>
                </a:lnTo>
                <a:lnTo>
                  <a:pt x="272" y="234"/>
                </a:lnTo>
                <a:lnTo>
                  <a:pt x="272" y="234"/>
                </a:lnTo>
                <a:lnTo>
                  <a:pt x="277" y="243"/>
                </a:lnTo>
                <a:lnTo>
                  <a:pt x="279" y="252"/>
                </a:lnTo>
                <a:lnTo>
                  <a:pt x="277" y="261"/>
                </a:lnTo>
                <a:lnTo>
                  <a:pt x="272" y="270"/>
                </a:lnTo>
                <a:lnTo>
                  <a:pt x="272" y="270"/>
                </a:lnTo>
                <a:close/>
                <a:moveTo>
                  <a:pt x="121" y="34"/>
                </a:moveTo>
                <a:lnTo>
                  <a:pt x="121" y="34"/>
                </a:lnTo>
                <a:lnTo>
                  <a:pt x="105" y="36"/>
                </a:lnTo>
                <a:lnTo>
                  <a:pt x="89" y="41"/>
                </a:lnTo>
                <a:lnTo>
                  <a:pt x="74" y="49"/>
                </a:lnTo>
                <a:lnTo>
                  <a:pt x="60" y="60"/>
                </a:lnTo>
                <a:lnTo>
                  <a:pt x="51" y="72"/>
                </a:lnTo>
                <a:lnTo>
                  <a:pt x="42" y="87"/>
                </a:lnTo>
                <a:lnTo>
                  <a:pt x="36" y="103"/>
                </a:lnTo>
                <a:lnTo>
                  <a:pt x="34" y="121"/>
                </a:lnTo>
                <a:lnTo>
                  <a:pt x="34" y="121"/>
                </a:lnTo>
                <a:lnTo>
                  <a:pt x="36" y="139"/>
                </a:lnTo>
                <a:lnTo>
                  <a:pt x="42" y="156"/>
                </a:lnTo>
                <a:lnTo>
                  <a:pt x="51" y="170"/>
                </a:lnTo>
                <a:lnTo>
                  <a:pt x="60" y="183"/>
                </a:lnTo>
                <a:lnTo>
                  <a:pt x="74" y="194"/>
                </a:lnTo>
                <a:lnTo>
                  <a:pt x="89" y="201"/>
                </a:lnTo>
                <a:lnTo>
                  <a:pt x="105" y="206"/>
                </a:lnTo>
                <a:lnTo>
                  <a:pt x="121" y="208"/>
                </a:lnTo>
                <a:lnTo>
                  <a:pt x="121" y="208"/>
                </a:lnTo>
                <a:lnTo>
                  <a:pt x="140" y="206"/>
                </a:lnTo>
                <a:lnTo>
                  <a:pt x="156" y="201"/>
                </a:lnTo>
                <a:lnTo>
                  <a:pt x="170" y="194"/>
                </a:lnTo>
                <a:lnTo>
                  <a:pt x="183" y="183"/>
                </a:lnTo>
                <a:lnTo>
                  <a:pt x="194" y="170"/>
                </a:lnTo>
                <a:lnTo>
                  <a:pt x="203" y="156"/>
                </a:lnTo>
                <a:lnTo>
                  <a:pt x="208" y="139"/>
                </a:lnTo>
                <a:lnTo>
                  <a:pt x="210" y="121"/>
                </a:lnTo>
                <a:lnTo>
                  <a:pt x="210" y="121"/>
                </a:lnTo>
                <a:lnTo>
                  <a:pt x="208" y="103"/>
                </a:lnTo>
                <a:lnTo>
                  <a:pt x="203" y="87"/>
                </a:lnTo>
                <a:lnTo>
                  <a:pt x="194" y="72"/>
                </a:lnTo>
                <a:lnTo>
                  <a:pt x="183" y="60"/>
                </a:lnTo>
                <a:lnTo>
                  <a:pt x="170" y="49"/>
                </a:lnTo>
                <a:lnTo>
                  <a:pt x="156" y="41"/>
                </a:lnTo>
                <a:lnTo>
                  <a:pt x="140" y="36"/>
                </a:lnTo>
                <a:lnTo>
                  <a:pt x="121" y="34"/>
                </a:lnTo>
                <a:lnTo>
                  <a:pt x="121" y="34"/>
                </a:lnTo>
                <a:close/>
                <a:moveTo>
                  <a:pt x="158" y="139"/>
                </a:moveTo>
                <a:lnTo>
                  <a:pt x="87" y="139"/>
                </a:lnTo>
                <a:lnTo>
                  <a:pt x="87" y="139"/>
                </a:lnTo>
                <a:lnTo>
                  <a:pt x="80" y="138"/>
                </a:lnTo>
                <a:lnTo>
                  <a:pt x="74" y="134"/>
                </a:lnTo>
                <a:lnTo>
                  <a:pt x="71" y="128"/>
                </a:lnTo>
                <a:lnTo>
                  <a:pt x="71" y="121"/>
                </a:lnTo>
                <a:lnTo>
                  <a:pt x="71" y="121"/>
                </a:lnTo>
                <a:lnTo>
                  <a:pt x="71" y="114"/>
                </a:lnTo>
                <a:lnTo>
                  <a:pt x="74" y="109"/>
                </a:lnTo>
                <a:lnTo>
                  <a:pt x="80" y="105"/>
                </a:lnTo>
                <a:lnTo>
                  <a:pt x="87" y="103"/>
                </a:lnTo>
                <a:lnTo>
                  <a:pt x="158" y="103"/>
                </a:lnTo>
                <a:lnTo>
                  <a:pt x="158" y="103"/>
                </a:lnTo>
                <a:lnTo>
                  <a:pt x="163" y="105"/>
                </a:lnTo>
                <a:lnTo>
                  <a:pt x="170" y="109"/>
                </a:lnTo>
                <a:lnTo>
                  <a:pt x="174" y="114"/>
                </a:lnTo>
                <a:lnTo>
                  <a:pt x="174" y="121"/>
                </a:lnTo>
                <a:lnTo>
                  <a:pt x="174" y="121"/>
                </a:lnTo>
                <a:lnTo>
                  <a:pt x="174" y="128"/>
                </a:lnTo>
                <a:lnTo>
                  <a:pt x="170" y="134"/>
                </a:lnTo>
                <a:lnTo>
                  <a:pt x="163" y="138"/>
                </a:lnTo>
                <a:lnTo>
                  <a:pt x="158" y="139"/>
                </a:lnTo>
                <a:lnTo>
                  <a:pt x="158" y="139"/>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4" name="Freeform 295"/>
          <p:cNvSpPr/>
          <p:nvPr/>
        </p:nvSpPr>
        <p:spPr bwMode="auto">
          <a:xfrm>
            <a:off x="11003026" y="3509303"/>
            <a:ext cx="281744" cy="288931"/>
          </a:xfrm>
          <a:custGeom>
            <a:avLst/>
            <a:gdLst>
              <a:gd name="T0" fmla="*/ 194 w 198"/>
              <a:gd name="T1" fmla="*/ 8 h 203"/>
              <a:gd name="T2" fmla="*/ 154 w 198"/>
              <a:gd name="T3" fmla="*/ 20 h 203"/>
              <a:gd name="T4" fmla="*/ 144 w 198"/>
              <a:gd name="T5" fmla="*/ 28 h 203"/>
              <a:gd name="T6" fmla="*/ 27 w 198"/>
              <a:gd name="T7" fmla="*/ 19 h 203"/>
              <a:gd name="T8" fmla="*/ 7 w 198"/>
              <a:gd name="T9" fmla="*/ 23 h 203"/>
              <a:gd name="T10" fmla="*/ 0 w 198"/>
              <a:gd name="T11" fmla="*/ 31 h 203"/>
              <a:gd name="T12" fmla="*/ 106 w 198"/>
              <a:gd name="T13" fmla="*/ 69 h 203"/>
              <a:gd name="T14" fmla="*/ 63 w 198"/>
              <a:gd name="T15" fmla="*/ 120 h 203"/>
              <a:gd name="T16" fmla="*/ 24 w 198"/>
              <a:gd name="T17" fmla="*/ 118 h 203"/>
              <a:gd name="T18" fmla="*/ 9 w 198"/>
              <a:gd name="T19" fmla="*/ 132 h 203"/>
              <a:gd name="T20" fmla="*/ 57 w 198"/>
              <a:gd name="T21" fmla="*/ 142 h 203"/>
              <a:gd name="T22" fmla="*/ 70 w 198"/>
              <a:gd name="T23" fmla="*/ 193 h 203"/>
              <a:gd name="T24" fmla="*/ 84 w 198"/>
              <a:gd name="T25" fmla="*/ 178 h 203"/>
              <a:gd name="T26" fmla="*/ 82 w 198"/>
              <a:gd name="T27" fmla="*/ 139 h 203"/>
              <a:gd name="T28" fmla="*/ 133 w 198"/>
              <a:gd name="T29" fmla="*/ 96 h 203"/>
              <a:gd name="T30" fmla="*/ 172 w 198"/>
              <a:gd name="T31" fmla="*/ 203 h 203"/>
              <a:gd name="T32" fmla="*/ 179 w 198"/>
              <a:gd name="T33" fmla="*/ 195 h 203"/>
              <a:gd name="T34" fmla="*/ 183 w 198"/>
              <a:gd name="T35" fmla="*/ 175 h 203"/>
              <a:gd name="T36" fmla="*/ 174 w 198"/>
              <a:gd name="T37" fmla="*/ 58 h 203"/>
              <a:gd name="T38" fmla="*/ 183 w 198"/>
              <a:gd name="T39" fmla="*/ 49 h 203"/>
              <a:gd name="T40" fmla="*/ 188 w 198"/>
              <a:gd name="T41" fmla="*/ 42 h 203"/>
              <a:gd name="T42" fmla="*/ 194 w 198"/>
              <a:gd name="T43" fmla="*/ 33 h 203"/>
              <a:gd name="T44" fmla="*/ 198 w 198"/>
              <a:gd name="T45" fmla="*/ 20 h 203"/>
              <a:gd name="T46" fmla="*/ 194 w 198"/>
              <a:gd name="T47" fmla="*/ 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203">
                <a:moveTo>
                  <a:pt x="194" y="8"/>
                </a:moveTo>
                <a:cubicBezTo>
                  <a:pt x="186" y="0"/>
                  <a:pt x="173" y="4"/>
                  <a:pt x="154" y="20"/>
                </a:cubicBezTo>
                <a:cubicBezTo>
                  <a:pt x="144" y="28"/>
                  <a:pt x="144" y="28"/>
                  <a:pt x="144" y="28"/>
                </a:cubicBezTo>
                <a:cubicBezTo>
                  <a:pt x="27" y="19"/>
                  <a:pt x="27" y="19"/>
                  <a:pt x="27" y="19"/>
                </a:cubicBezTo>
                <a:cubicBezTo>
                  <a:pt x="18" y="18"/>
                  <a:pt x="11" y="19"/>
                  <a:pt x="7" y="23"/>
                </a:cubicBezTo>
                <a:cubicBezTo>
                  <a:pt x="0" y="31"/>
                  <a:pt x="0" y="31"/>
                  <a:pt x="0" y="31"/>
                </a:cubicBezTo>
                <a:cubicBezTo>
                  <a:pt x="106" y="69"/>
                  <a:pt x="106" y="69"/>
                  <a:pt x="106" y="69"/>
                </a:cubicBezTo>
                <a:cubicBezTo>
                  <a:pt x="63" y="120"/>
                  <a:pt x="63" y="120"/>
                  <a:pt x="63" y="120"/>
                </a:cubicBezTo>
                <a:cubicBezTo>
                  <a:pt x="24" y="118"/>
                  <a:pt x="24" y="118"/>
                  <a:pt x="24" y="118"/>
                </a:cubicBezTo>
                <a:cubicBezTo>
                  <a:pt x="9" y="132"/>
                  <a:pt x="9" y="132"/>
                  <a:pt x="9" y="132"/>
                </a:cubicBezTo>
                <a:cubicBezTo>
                  <a:pt x="57" y="142"/>
                  <a:pt x="57" y="142"/>
                  <a:pt x="57" y="142"/>
                </a:cubicBezTo>
                <a:cubicBezTo>
                  <a:pt x="70" y="193"/>
                  <a:pt x="70" y="193"/>
                  <a:pt x="70" y="193"/>
                </a:cubicBezTo>
                <a:cubicBezTo>
                  <a:pt x="84" y="178"/>
                  <a:pt x="84" y="178"/>
                  <a:pt x="84" y="178"/>
                </a:cubicBezTo>
                <a:cubicBezTo>
                  <a:pt x="82" y="139"/>
                  <a:pt x="82" y="139"/>
                  <a:pt x="82" y="139"/>
                </a:cubicBezTo>
                <a:cubicBezTo>
                  <a:pt x="133" y="96"/>
                  <a:pt x="133" y="96"/>
                  <a:pt x="133" y="96"/>
                </a:cubicBezTo>
                <a:cubicBezTo>
                  <a:pt x="172" y="203"/>
                  <a:pt x="172" y="203"/>
                  <a:pt x="172" y="203"/>
                </a:cubicBezTo>
                <a:cubicBezTo>
                  <a:pt x="179" y="195"/>
                  <a:pt x="179" y="195"/>
                  <a:pt x="179" y="195"/>
                </a:cubicBezTo>
                <a:cubicBezTo>
                  <a:pt x="183" y="191"/>
                  <a:pt x="185" y="185"/>
                  <a:pt x="183" y="175"/>
                </a:cubicBezTo>
                <a:cubicBezTo>
                  <a:pt x="174" y="58"/>
                  <a:pt x="174" y="58"/>
                  <a:pt x="174" y="58"/>
                </a:cubicBezTo>
                <a:cubicBezTo>
                  <a:pt x="183" y="49"/>
                  <a:pt x="183" y="49"/>
                  <a:pt x="183" y="49"/>
                </a:cubicBezTo>
                <a:cubicBezTo>
                  <a:pt x="185" y="46"/>
                  <a:pt x="186" y="44"/>
                  <a:pt x="188" y="42"/>
                </a:cubicBezTo>
                <a:cubicBezTo>
                  <a:pt x="190" y="40"/>
                  <a:pt x="192" y="37"/>
                  <a:pt x="194" y="33"/>
                </a:cubicBezTo>
                <a:cubicBezTo>
                  <a:pt x="196" y="30"/>
                  <a:pt x="197" y="25"/>
                  <a:pt x="198" y="20"/>
                </a:cubicBezTo>
                <a:cubicBezTo>
                  <a:pt x="198" y="15"/>
                  <a:pt x="197" y="11"/>
                  <a:pt x="194" y="8"/>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595" name="AutoShape 47"/>
          <p:cNvSpPr/>
          <p:nvPr/>
        </p:nvSpPr>
        <p:spPr bwMode="auto">
          <a:xfrm>
            <a:off x="4428872" y="3488041"/>
            <a:ext cx="331456" cy="331455"/>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596" name="组合 595"/>
          <p:cNvGrpSpPr/>
          <p:nvPr/>
        </p:nvGrpSpPr>
        <p:grpSpPr>
          <a:xfrm>
            <a:off x="3712865" y="3488041"/>
            <a:ext cx="290095" cy="331455"/>
            <a:chOff x="7600567" y="5737294"/>
            <a:chExt cx="320373" cy="366050"/>
          </a:xfrm>
          <a:solidFill>
            <a:srgbClr val="E7E6E6">
              <a:lumMod val="50000"/>
            </a:srgbClr>
          </a:solidFill>
        </p:grpSpPr>
        <p:sp>
          <p:nvSpPr>
            <p:cNvPr id="597" name="AutoShape 48"/>
            <p:cNvSpPr/>
            <p:nvPr/>
          </p:nvSpPr>
          <p:spPr bwMode="auto">
            <a:xfrm>
              <a:off x="7600567" y="5737294"/>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8" name="AutoShape 49"/>
            <p:cNvSpPr/>
            <p:nvPr/>
          </p:nvSpPr>
          <p:spPr bwMode="auto">
            <a:xfrm>
              <a:off x="7852107" y="602325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599" name="AutoShape 50"/>
            <p:cNvSpPr/>
            <p:nvPr/>
          </p:nvSpPr>
          <p:spPr bwMode="auto">
            <a:xfrm>
              <a:off x="7852107" y="595442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0" name="AutoShape 51"/>
            <p:cNvSpPr/>
            <p:nvPr/>
          </p:nvSpPr>
          <p:spPr bwMode="auto">
            <a:xfrm>
              <a:off x="7852107" y="5885591"/>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1" name="组合 600"/>
          <p:cNvGrpSpPr/>
          <p:nvPr/>
        </p:nvGrpSpPr>
        <p:grpSpPr>
          <a:xfrm>
            <a:off x="2974630" y="3488041"/>
            <a:ext cx="331455" cy="331455"/>
            <a:chOff x="6845312" y="5737294"/>
            <a:chExt cx="366050" cy="366050"/>
          </a:xfrm>
          <a:solidFill>
            <a:srgbClr val="E7E6E6">
              <a:lumMod val="50000"/>
            </a:srgbClr>
          </a:solidFill>
        </p:grpSpPr>
        <p:sp>
          <p:nvSpPr>
            <p:cNvPr id="602" name="AutoShape 52"/>
            <p:cNvSpPr/>
            <p:nvPr/>
          </p:nvSpPr>
          <p:spPr bwMode="auto">
            <a:xfrm>
              <a:off x="6845312" y="5737294"/>
              <a:ext cx="366050" cy="366050"/>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3" name="AutoShape 53"/>
            <p:cNvSpPr/>
            <p:nvPr/>
          </p:nvSpPr>
          <p:spPr bwMode="auto">
            <a:xfrm>
              <a:off x="6982974" y="5863066"/>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4" name="AutoShape 54"/>
            <p:cNvSpPr/>
            <p:nvPr/>
          </p:nvSpPr>
          <p:spPr bwMode="auto">
            <a:xfrm>
              <a:off x="6971083" y="5988837"/>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5" name="AutoShape 55"/>
            <p:cNvSpPr/>
            <p:nvPr/>
          </p:nvSpPr>
          <p:spPr bwMode="auto">
            <a:xfrm>
              <a:off x="7028652" y="5794235"/>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06" name="组合 605"/>
          <p:cNvGrpSpPr/>
          <p:nvPr/>
        </p:nvGrpSpPr>
        <p:grpSpPr>
          <a:xfrm>
            <a:off x="2246328" y="3488041"/>
            <a:ext cx="331456" cy="331455"/>
            <a:chOff x="4927276" y="5204159"/>
            <a:chExt cx="366051" cy="366050"/>
          </a:xfrm>
          <a:solidFill>
            <a:srgbClr val="E7E6E6">
              <a:lumMod val="50000"/>
            </a:srgbClr>
          </a:solidFill>
        </p:grpSpPr>
        <p:sp>
          <p:nvSpPr>
            <p:cNvPr id="607" name="AutoShape 56"/>
            <p:cNvSpPr/>
            <p:nvPr/>
          </p:nvSpPr>
          <p:spPr bwMode="auto">
            <a:xfrm>
              <a:off x="4927276"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8" name="AutoShape 57"/>
            <p:cNvSpPr/>
            <p:nvPr/>
          </p:nvSpPr>
          <p:spPr bwMode="auto">
            <a:xfrm>
              <a:off x="5178819"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09" name="AutoShape 58"/>
            <p:cNvSpPr/>
            <p:nvPr/>
          </p:nvSpPr>
          <p:spPr bwMode="auto">
            <a:xfrm>
              <a:off x="5053047" y="5204159"/>
              <a:ext cx="114508"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10" name="Freeform 293"/>
          <p:cNvSpPr>
            <a:spLocks noEditPoints="1"/>
          </p:cNvSpPr>
          <p:nvPr/>
        </p:nvSpPr>
        <p:spPr bwMode="auto">
          <a:xfrm>
            <a:off x="1552955" y="3501890"/>
            <a:ext cx="274007" cy="303756"/>
          </a:xfrm>
          <a:custGeom>
            <a:avLst/>
            <a:gdLst>
              <a:gd name="T0" fmla="*/ 174 w 178"/>
              <a:gd name="T1" fmla="*/ 73 h 196"/>
              <a:gd name="T2" fmla="*/ 153 w 178"/>
              <a:gd name="T3" fmla="*/ 36 h 196"/>
              <a:gd name="T4" fmla="*/ 110 w 178"/>
              <a:gd name="T5" fmla="*/ 11 h 196"/>
              <a:gd name="T6" fmla="*/ 67 w 178"/>
              <a:gd name="T7" fmla="*/ 11 h 196"/>
              <a:gd name="T8" fmla="*/ 24 w 178"/>
              <a:gd name="T9" fmla="*/ 36 h 196"/>
              <a:gd name="T10" fmla="*/ 3 w 178"/>
              <a:gd name="T11" fmla="*/ 73 h 196"/>
              <a:gd name="T12" fmla="*/ 3 w 178"/>
              <a:gd name="T13" fmla="*/ 123 h 196"/>
              <a:gd name="T14" fmla="*/ 24 w 178"/>
              <a:gd name="T15" fmla="*/ 159 h 196"/>
              <a:gd name="T16" fmla="*/ 68 w 178"/>
              <a:gd name="T17" fmla="*/ 184 h 196"/>
              <a:gd name="T18" fmla="*/ 110 w 178"/>
              <a:gd name="T19" fmla="*/ 184 h 196"/>
              <a:gd name="T20" fmla="*/ 153 w 178"/>
              <a:gd name="T21" fmla="*/ 160 h 196"/>
              <a:gd name="T22" fmla="*/ 174 w 178"/>
              <a:gd name="T23" fmla="*/ 123 h 196"/>
              <a:gd name="T24" fmla="*/ 76 w 178"/>
              <a:gd name="T25" fmla="*/ 176 h 196"/>
              <a:gd name="T26" fmla="*/ 89 w 178"/>
              <a:gd name="T27" fmla="*/ 147 h 196"/>
              <a:gd name="T28" fmla="*/ 101 w 178"/>
              <a:gd name="T29" fmla="*/ 176 h 196"/>
              <a:gd name="T30" fmla="*/ 101 w 178"/>
              <a:gd name="T31" fmla="*/ 19 h 196"/>
              <a:gd name="T32" fmla="*/ 89 w 178"/>
              <a:gd name="T33" fmla="*/ 49 h 196"/>
              <a:gd name="T34" fmla="*/ 76 w 178"/>
              <a:gd name="T35" fmla="*/ 19 h 196"/>
              <a:gd name="T36" fmla="*/ 133 w 178"/>
              <a:gd name="T37" fmla="*/ 91 h 196"/>
              <a:gd name="T38" fmla="*/ 136 w 178"/>
              <a:gd name="T39" fmla="*/ 103 h 196"/>
              <a:gd name="T40" fmla="*/ 133 w 178"/>
              <a:gd name="T41" fmla="*/ 98 h 196"/>
              <a:gd name="T42" fmla="*/ 131 w 178"/>
              <a:gd name="T43" fmla="*/ 73 h 196"/>
              <a:gd name="T44" fmla="*/ 150 w 178"/>
              <a:gd name="T45" fmla="*/ 48 h 196"/>
              <a:gd name="T46" fmla="*/ 163 w 178"/>
              <a:gd name="T47" fmla="*/ 70 h 196"/>
              <a:gd name="T48" fmla="*/ 131 w 178"/>
              <a:gd name="T49" fmla="*/ 73 h 196"/>
              <a:gd name="T50" fmla="*/ 73 w 178"/>
              <a:gd name="T51" fmla="*/ 125 h 196"/>
              <a:gd name="T52" fmla="*/ 58 w 178"/>
              <a:gd name="T53" fmla="*/ 98 h 196"/>
              <a:gd name="T54" fmla="*/ 73 w 178"/>
              <a:gd name="T55" fmla="*/ 71 h 196"/>
              <a:gd name="T56" fmla="*/ 104 w 178"/>
              <a:gd name="T57" fmla="*/ 71 h 196"/>
              <a:gd name="T58" fmla="*/ 120 w 178"/>
              <a:gd name="T59" fmla="*/ 98 h 196"/>
              <a:gd name="T60" fmla="*/ 104 w 178"/>
              <a:gd name="T61" fmla="*/ 125 h 196"/>
              <a:gd name="T62" fmla="*/ 111 w 178"/>
              <a:gd name="T63" fmla="*/ 60 h 196"/>
              <a:gd name="T64" fmla="*/ 115 w 178"/>
              <a:gd name="T65" fmla="*/ 52 h 196"/>
              <a:gd name="T66" fmla="*/ 111 w 178"/>
              <a:gd name="T67" fmla="*/ 60 h 196"/>
              <a:gd name="T68" fmla="*/ 73 w 178"/>
              <a:gd name="T69" fmla="*/ 56 h 196"/>
              <a:gd name="T70" fmla="*/ 60 w 178"/>
              <a:gd name="T71" fmla="*/ 64 h 196"/>
              <a:gd name="T72" fmla="*/ 45 w 178"/>
              <a:gd name="T73" fmla="*/ 105 h 196"/>
              <a:gd name="T74" fmla="*/ 45 w 178"/>
              <a:gd name="T75" fmla="*/ 90 h 196"/>
              <a:gd name="T76" fmla="*/ 45 w 178"/>
              <a:gd name="T77" fmla="*/ 105 h 196"/>
              <a:gd name="T78" fmla="*/ 46 w 178"/>
              <a:gd name="T79" fmla="*/ 73 h 196"/>
              <a:gd name="T80" fmla="*/ 14 w 178"/>
              <a:gd name="T81" fmla="*/ 70 h 196"/>
              <a:gd name="T82" fmla="*/ 27 w 178"/>
              <a:gd name="T83" fmla="*/ 48 h 196"/>
              <a:gd name="T84" fmla="*/ 50 w 178"/>
              <a:gd name="T85" fmla="*/ 49 h 196"/>
              <a:gd name="T86" fmla="*/ 27 w 178"/>
              <a:gd name="T87" fmla="*/ 107 h 196"/>
              <a:gd name="T88" fmla="*/ 50 w 178"/>
              <a:gd name="T89" fmla="*/ 147 h 196"/>
              <a:gd name="T90" fmla="*/ 14 w 178"/>
              <a:gd name="T91" fmla="*/ 141 h 196"/>
              <a:gd name="T92" fmla="*/ 67 w 178"/>
              <a:gd name="T93" fmla="*/ 136 h 196"/>
              <a:gd name="T94" fmla="*/ 62 w 178"/>
              <a:gd name="T95" fmla="*/ 143 h 196"/>
              <a:gd name="T96" fmla="*/ 67 w 178"/>
              <a:gd name="T97" fmla="*/ 136 h 196"/>
              <a:gd name="T98" fmla="*/ 104 w 178"/>
              <a:gd name="T99" fmla="*/ 140 h 196"/>
              <a:gd name="T100" fmla="*/ 117 w 178"/>
              <a:gd name="T101" fmla="*/ 132 h 196"/>
              <a:gd name="T102" fmla="*/ 127 w 178"/>
              <a:gd name="T103" fmla="*/ 147 h 196"/>
              <a:gd name="T104" fmla="*/ 150 w 178"/>
              <a:gd name="T105" fmla="*/ 107 h 196"/>
              <a:gd name="T106" fmla="*/ 164 w 178"/>
              <a:gd name="T107" fmla="*/ 141 h 196"/>
              <a:gd name="T108" fmla="*/ 144 w 178"/>
              <a:gd name="T109" fmla="*/ 14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96">
                <a:moveTo>
                  <a:pt x="159" y="98"/>
                </a:moveTo>
                <a:cubicBezTo>
                  <a:pt x="166" y="89"/>
                  <a:pt x="171" y="81"/>
                  <a:pt x="174" y="73"/>
                </a:cubicBezTo>
                <a:cubicBezTo>
                  <a:pt x="178" y="64"/>
                  <a:pt x="178" y="55"/>
                  <a:pt x="174" y="49"/>
                </a:cubicBezTo>
                <a:cubicBezTo>
                  <a:pt x="170" y="42"/>
                  <a:pt x="163" y="38"/>
                  <a:pt x="153" y="36"/>
                </a:cubicBezTo>
                <a:cubicBezTo>
                  <a:pt x="145" y="35"/>
                  <a:pt x="135" y="35"/>
                  <a:pt x="124" y="37"/>
                </a:cubicBezTo>
                <a:cubicBezTo>
                  <a:pt x="120" y="27"/>
                  <a:pt x="115" y="18"/>
                  <a:pt x="110" y="11"/>
                </a:cubicBezTo>
                <a:cubicBezTo>
                  <a:pt x="103" y="4"/>
                  <a:pt x="96" y="0"/>
                  <a:pt x="89" y="0"/>
                </a:cubicBezTo>
                <a:cubicBezTo>
                  <a:pt x="81" y="0"/>
                  <a:pt x="74" y="4"/>
                  <a:pt x="67" y="11"/>
                </a:cubicBezTo>
                <a:cubicBezTo>
                  <a:pt x="62" y="18"/>
                  <a:pt x="57" y="27"/>
                  <a:pt x="54" y="37"/>
                </a:cubicBezTo>
                <a:cubicBezTo>
                  <a:pt x="43" y="35"/>
                  <a:pt x="33" y="35"/>
                  <a:pt x="24" y="36"/>
                </a:cubicBezTo>
                <a:cubicBezTo>
                  <a:pt x="14" y="38"/>
                  <a:pt x="7" y="42"/>
                  <a:pt x="4" y="49"/>
                </a:cubicBezTo>
                <a:cubicBezTo>
                  <a:pt x="0" y="55"/>
                  <a:pt x="0" y="64"/>
                  <a:pt x="3" y="73"/>
                </a:cubicBezTo>
                <a:cubicBezTo>
                  <a:pt x="6" y="81"/>
                  <a:pt x="12" y="89"/>
                  <a:pt x="19" y="98"/>
                </a:cubicBezTo>
                <a:cubicBezTo>
                  <a:pt x="12" y="106"/>
                  <a:pt x="6" y="115"/>
                  <a:pt x="3" y="123"/>
                </a:cubicBezTo>
                <a:cubicBezTo>
                  <a:pt x="0" y="132"/>
                  <a:pt x="0" y="140"/>
                  <a:pt x="4" y="147"/>
                </a:cubicBezTo>
                <a:cubicBezTo>
                  <a:pt x="7" y="154"/>
                  <a:pt x="14" y="158"/>
                  <a:pt x="24" y="159"/>
                </a:cubicBezTo>
                <a:cubicBezTo>
                  <a:pt x="33" y="161"/>
                  <a:pt x="43" y="160"/>
                  <a:pt x="54" y="158"/>
                </a:cubicBezTo>
                <a:cubicBezTo>
                  <a:pt x="58" y="169"/>
                  <a:pt x="62" y="178"/>
                  <a:pt x="68" y="184"/>
                </a:cubicBezTo>
                <a:cubicBezTo>
                  <a:pt x="74" y="192"/>
                  <a:pt x="81" y="196"/>
                  <a:pt x="89" y="196"/>
                </a:cubicBezTo>
                <a:cubicBezTo>
                  <a:pt x="96" y="196"/>
                  <a:pt x="103" y="192"/>
                  <a:pt x="110" y="184"/>
                </a:cubicBezTo>
                <a:cubicBezTo>
                  <a:pt x="115" y="178"/>
                  <a:pt x="120" y="169"/>
                  <a:pt x="124" y="158"/>
                </a:cubicBezTo>
                <a:cubicBezTo>
                  <a:pt x="135" y="160"/>
                  <a:pt x="145" y="161"/>
                  <a:pt x="153" y="160"/>
                </a:cubicBezTo>
                <a:cubicBezTo>
                  <a:pt x="163" y="158"/>
                  <a:pt x="170" y="154"/>
                  <a:pt x="174" y="147"/>
                </a:cubicBezTo>
                <a:cubicBezTo>
                  <a:pt x="178" y="140"/>
                  <a:pt x="178" y="132"/>
                  <a:pt x="174" y="123"/>
                </a:cubicBezTo>
                <a:cubicBezTo>
                  <a:pt x="171" y="115"/>
                  <a:pt x="166" y="106"/>
                  <a:pt x="159" y="98"/>
                </a:cubicBezTo>
                <a:close/>
                <a:moveTo>
                  <a:pt x="76" y="176"/>
                </a:moveTo>
                <a:cubicBezTo>
                  <a:pt x="72" y="171"/>
                  <a:pt x="69" y="164"/>
                  <a:pt x="66" y="155"/>
                </a:cubicBezTo>
                <a:cubicBezTo>
                  <a:pt x="74" y="153"/>
                  <a:pt x="81" y="150"/>
                  <a:pt x="89" y="147"/>
                </a:cubicBezTo>
                <a:cubicBezTo>
                  <a:pt x="96" y="151"/>
                  <a:pt x="104" y="153"/>
                  <a:pt x="112" y="155"/>
                </a:cubicBezTo>
                <a:cubicBezTo>
                  <a:pt x="109" y="164"/>
                  <a:pt x="105" y="171"/>
                  <a:pt x="101" y="176"/>
                </a:cubicBezTo>
                <a:cubicBezTo>
                  <a:pt x="93" y="187"/>
                  <a:pt x="84" y="187"/>
                  <a:pt x="76" y="176"/>
                </a:cubicBezTo>
                <a:close/>
                <a:moveTo>
                  <a:pt x="101" y="19"/>
                </a:moveTo>
                <a:cubicBezTo>
                  <a:pt x="105" y="25"/>
                  <a:pt x="109" y="32"/>
                  <a:pt x="112" y="40"/>
                </a:cubicBezTo>
                <a:cubicBezTo>
                  <a:pt x="104" y="42"/>
                  <a:pt x="97" y="45"/>
                  <a:pt x="89" y="49"/>
                </a:cubicBezTo>
                <a:cubicBezTo>
                  <a:pt x="81" y="45"/>
                  <a:pt x="73" y="42"/>
                  <a:pt x="66" y="40"/>
                </a:cubicBezTo>
                <a:cubicBezTo>
                  <a:pt x="69" y="32"/>
                  <a:pt x="72" y="25"/>
                  <a:pt x="76" y="19"/>
                </a:cubicBezTo>
                <a:cubicBezTo>
                  <a:pt x="84" y="8"/>
                  <a:pt x="93" y="8"/>
                  <a:pt x="101" y="19"/>
                </a:cubicBezTo>
                <a:close/>
                <a:moveTo>
                  <a:pt x="133" y="91"/>
                </a:moveTo>
                <a:cubicBezTo>
                  <a:pt x="136" y="93"/>
                  <a:pt x="139" y="96"/>
                  <a:pt x="141" y="98"/>
                </a:cubicBezTo>
                <a:cubicBezTo>
                  <a:pt x="139" y="100"/>
                  <a:pt x="138" y="101"/>
                  <a:pt x="136" y="103"/>
                </a:cubicBezTo>
                <a:cubicBezTo>
                  <a:pt x="135" y="104"/>
                  <a:pt x="134" y="105"/>
                  <a:pt x="133" y="106"/>
                </a:cubicBezTo>
                <a:cubicBezTo>
                  <a:pt x="133" y="103"/>
                  <a:pt x="133" y="100"/>
                  <a:pt x="133" y="98"/>
                </a:cubicBezTo>
                <a:cubicBezTo>
                  <a:pt x="133" y="96"/>
                  <a:pt x="133" y="93"/>
                  <a:pt x="133" y="91"/>
                </a:cubicBezTo>
                <a:close/>
                <a:moveTo>
                  <a:pt x="131" y="73"/>
                </a:moveTo>
                <a:cubicBezTo>
                  <a:pt x="130" y="65"/>
                  <a:pt x="129" y="57"/>
                  <a:pt x="127" y="49"/>
                </a:cubicBezTo>
                <a:cubicBezTo>
                  <a:pt x="136" y="47"/>
                  <a:pt x="144" y="47"/>
                  <a:pt x="150" y="48"/>
                </a:cubicBezTo>
                <a:cubicBezTo>
                  <a:pt x="157" y="48"/>
                  <a:pt x="162" y="51"/>
                  <a:pt x="164" y="54"/>
                </a:cubicBezTo>
                <a:cubicBezTo>
                  <a:pt x="166" y="58"/>
                  <a:pt x="166" y="63"/>
                  <a:pt x="163" y="70"/>
                </a:cubicBezTo>
                <a:cubicBezTo>
                  <a:pt x="160" y="76"/>
                  <a:pt x="156" y="82"/>
                  <a:pt x="150" y="89"/>
                </a:cubicBezTo>
                <a:cubicBezTo>
                  <a:pt x="144" y="83"/>
                  <a:pt x="138" y="78"/>
                  <a:pt x="131" y="73"/>
                </a:cubicBezTo>
                <a:close/>
                <a:moveTo>
                  <a:pt x="89" y="133"/>
                </a:moveTo>
                <a:cubicBezTo>
                  <a:pt x="83" y="131"/>
                  <a:pt x="78" y="128"/>
                  <a:pt x="73" y="125"/>
                </a:cubicBezTo>
                <a:cubicBezTo>
                  <a:pt x="67" y="121"/>
                  <a:pt x="62" y="118"/>
                  <a:pt x="58" y="115"/>
                </a:cubicBezTo>
                <a:cubicBezTo>
                  <a:pt x="58" y="110"/>
                  <a:pt x="58" y="104"/>
                  <a:pt x="58" y="98"/>
                </a:cubicBezTo>
                <a:cubicBezTo>
                  <a:pt x="58" y="91"/>
                  <a:pt x="58" y="85"/>
                  <a:pt x="58" y="80"/>
                </a:cubicBezTo>
                <a:cubicBezTo>
                  <a:pt x="63" y="77"/>
                  <a:pt x="68" y="74"/>
                  <a:pt x="73" y="71"/>
                </a:cubicBezTo>
                <a:cubicBezTo>
                  <a:pt x="78" y="68"/>
                  <a:pt x="83" y="65"/>
                  <a:pt x="89" y="63"/>
                </a:cubicBezTo>
                <a:cubicBezTo>
                  <a:pt x="94" y="65"/>
                  <a:pt x="99" y="68"/>
                  <a:pt x="104" y="71"/>
                </a:cubicBezTo>
                <a:cubicBezTo>
                  <a:pt x="109" y="74"/>
                  <a:pt x="114" y="77"/>
                  <a:pt x="119" y="80"/>
                </a:cubicBezTo>
                <a:cubicBezTo>
                  <a:pt x="120" y="85"/>
                  <a:pt x="120" y="91"/>
                  <a:pt x="120" y="98"/>
                </a:cubicBezTo>
                <a:cubicBezTo>
                  <a:pt x="120" y="104"/>
                  <a:pt x="120" y="110"/>
                  <a:pt x="119" y="115"/>
                </a:cubicBezTo>
                <a:cubicBezTo>
                  <a:pt x="115" y="118"/>
                  <a:pt x="110" y="122"/>
                  <a:pt x="104" y="125"/>
                </a:cubicBezTo>
                <a:cubicBezTo>
                  <a:pt x="99" y="128"/>
                  <a:pt x="94" y="131"/>
                  <a:pt x="89" y="133"/>
                </a:cubicBezTo>
                <a:close/>
                <a:moveTo>
                  <a:pt x="111" y="60"/>
                </a:moveTo>
                <a:cubicBezTo>
                  <a:pt x="109" y="59"/>
                  <a:pt x="107" y="57"/>
                  <a:pt x="104" y="56"/>
                </a:cubicBezTo>
                <a:cubicBezTo>
                  <a:pt x="108" y="55"/>
                  <a:pt x="112" y="53"/>
                  <a:pt x="115" y="52"/>
                </a:cubicBezTo>
                <a:cubicBezTo>
                  <a:pt x="116" y="56"/>
                  <a:pt x="117" y="60"/>
                  <a:pt x="117" y="64"/>
                </a:cubicBezTo>
                <a:cubicBezTo>
                  <a:pt x="115" y="62"/>
                  <a:pt x="113" y="61"/>
                  <a:pt x="111" y="60"/>
                </a:cubicBezTo>
                <a:close/>
                <a:moveTo>
                  <a:pt x="62" y="52"/>
                </a:moveTo>
                <a:cubicBezTo>
                  <a:pt x="66" y="53"/>
                  <a:pt x="70" y="55"/>
                  <a:pt x="73" y="56"/>
                </a:cubicBezTo>
                <a:cubicBezTo>
                  <a:pt x="71" y="57"/>
                  <a:pt x="69" y="59"/>
                  <a:pt x="67" y="60"/>
                </a:cubicBezTo>
                <a:cubicBezTo>
                  <a:pt x="65" y="61"/>
                  <a:pt x="62" y="62"/>
                  <a:pt x="60" y="64"/>
                </a:cubicBezTo>
                <a:cubicBezTo>
                  <a:pt x="61" y="60"/>
                  <a:pt x="62" y="56"/>
                  <a:pt x="62" y="52"/>
                </a:cubicBezTo>
                <a:close/>
                <a:moveTo>
                  <a:pt x="45" y="105"/>
                </a:moveTo>
                <a:cubicBezTo>
                  <a:pt x="42" y="103"/>
                  <a:pt x="39" y="100"/>
                  <a:pt x="36" y="98"/>
                </a:cubicBezTo>
                <a:cubicBezTo>
                  <a:pt x="39" y="95"/>
                  <a:pt x="42" y="93"/>
                  <a:pt x="45" y="90"/>
                </a:cubicBezTo>
                <a:cubicBezTo>
                  <a:pt x="45" y="93"/>
                  <a:pt x="45" y="95"/>
                  <a:pt x="45" y="98"/>
                </a:cubicBezTo>
                <a:cubicBezTo>
                  <a:pt x="45" y="100"/>
                  <a:pt x="45" y="103"/>
                  <a:pt x="45" y="105"/>
                </a:cubicBezTo>
                <a:close/>
                <a:moveTo>
                  <a:pt x="50" y="49"/>
                </a:moveTo>
                <a:cubicBezTo>
                  <a:pt x="48" y="57"/>
                  <a:pt x="47" y="65"/>
                  <a:pt x="46" y="73"/>
                </a:cubicBezTo>
                <a:cubicBezTo>
                  <a:pt x="39" y="78"/>
                  <a:pt x="33" y="84"/>
                  <a:pt x="27" y="89"/>
                </a:cubicBezTo>
                <a:cubicBezTo>
                  <a:pt x="21" y="82"/>
                  <a:pt x="17" y="76"/>
                  <a:pt x="14" y="70"/>
                </a:cubicBezTo>
                <a:cubicBezTo>
                  <a:pt x="12" y="63"/>
                  <a:pt x="11" y="58"/>
                  <a:pt x="14" y="55"/>
                </a:cubicBezTo>
                <a:cubicBezTo>
                  <a:pt x="16" y="51"/>
                  <a:pt x="20" y="48"/>
                  <a:pt x="27" y="48"/>
                </a:cubicBezTo>
                <a:cubicBezTo>
                  <a:pt x="29" y="47"/>
                  <a:pt x="31" y="47"/>
                  <a:pt x="34" y="47"/>
                </a:cubicBezTo>
                <a:cubicBezTo>
                  <a:pt x="39" y="47"/>
                  <a:pt x="44" y="48"/>
                  <a:pt x="50" y="49"/>
                </a:cubicBezTo>
                <a:close/>
                <a:moveTo>
                  <a:pt x="14" y="126"/>
                </a:moveTo>
                <a:cubicBezTo>
                  <a:pt x="17" y="120"/>
                  <a:pt x="21" y="114"/>
                  <a:pt x="27" y="107"/>
                </a:cubicBezTo>
                <a:cubicBezTo>
                  <a:pt x="33" y="112"/>
                  <a:pt x="39" y="118"/>
                  <a:pt x="46" y="123"/>
                </a:cubicBezTo>
                <a:cubicBezTo>
                  <a:pt x="47" y="131"/>
                  <a:pt x="48" y="139"/>
                  <a:pt x="50" y="147"/>
                </a:cubicBezTo>
                <a:cubicBezTo>
                  <a:pt x="41" y="148"/>
                  <a:pt x="34" y="149"/>
                  <a:pt x="27" y="148"/>
                </a:cubicBezTo>
                <a:cubicBezTo>
                  <a:pt x="20" y="147"/>
                  <a:pt x="16" y="145"/>
                  <a:pt x="14" y="141"/>
                </a:cubicBezTo>
                <a:cubicBezTo>
                  <a:pt x="11" y="137"/>
                  <a:pt x="12" y="132"/>
                  <a:pt x="14" y="126"/>
                </a:cubicBezTo>
                <a:close/>
                <a:moveTo>
                  <a:pt x="67" y="136"/>
                </a:moveTo>
                <a:cubicBezTo>
                  <a:pt x="69" y="137"/>
                  <a:pt x="71" y="138"/>
                  <a:pt x="73" y="140"/>
                </a:cubicBezTo>
                <a:cubicBezTo>
                  <a:pt x="70" y="141"/>
                  <a:pt x="66" y="142"/>
                  <a:pt x="62" y="143"/>
                </a:cubicBezTo>
                <a:cubicBezTo>
                  <a:pt x="62" y="140"/>
                  <a:pt x="61" y="136"/>
                  <a:pt x="60" y="132"/>
                </a:cubicBezTo>
                <a:cubicBezTo>
                  <a:pt x="62" y="134"/>
                  <a:pt x="64" y="135"/>
                  <a:pt x="67" y="136"/>
                </a:cubicBezTo>
                <a:close/>
                <a:moveTo>
                  <a:pt x="115" y="143"/>
                </a:moveTo>
                <a:cubicBezTo>
                  <a:pt x="112" y="142"/>
                  <a:pt x="108" y="141"/>
                  <a:pt x="104" y="140"/>
                </a:cubicBezTo>
                <a:cubicBezTo>
                  <a:pt x="106" y="139"/>
                  <a:pt x="109" y="137"/>
                  <a:pt x="111" y="136"/>
                </a:cubicBezTo>
                <a:cubicBezTo>
                  <a:pt x="113" y="135"/>
                  <a:pt x="115" y="133"/>
                  <a:pt x="117" y="132"/>
                </a:cubicBezTo>
                <a:cubicBezTo>
                  <a:pt x="117" y="136"/>
                  <a:pt x="116" y="140"/>
                  <a:pt x="115" y="143"/>
                </a:cubicBezTo>
                <a:close/>
                <a:moveTo>
                  <a:pt x="127" y="147"/>
                </a:moveTo>
                <a:cubicBezTo>
                  <a:pt x="129" y="139"/>
                  <a:pt x="130" y="131"/>
                  <a:pt x="131" y="123"/>
                </a:cubicBezTo>
                <a:cubicBezTo>
                  <a:pt x="138" y="118"/>
                  <a:pt x="144" y="112"/>
                  <a:pt x="150" y="107"/>
                </a:cubicBezTo>
                <a:cubicBezTo>
                  <a:pt x="156" y="114"/>
                  <a:pt x="160" y="120"/>
                  <a:pt x="163" y="126"/>
                </a:cubicBezTo>
                <a:cubicBezTo>
                  <a:pt x="166" y="133"/>
                  <a:pt x="166" y="137"/>
                  <a:pt x="164" y="141"/>
                </a:cubicBezTo>
                <a:cubicBezTo>
                  <a:pt x="162" y="145"/>
                  <a:pt x="157" y="147"/>
                  <a:pt x="150" y="148"/>
                </a:cubicBezTo>
                <a:cubicBezTo>
                  <a:pt x="148" y="148"/>
                  <a:pt x="146" y="149"/>
                  <a:pt x="144" y="149"/>
                </a:cubicBezTo>
                <a:cubicBezTo>
                  <a:pt x="139" y="149"/>
                  <a:pt x="133" y="148"/>
                  <a:pt x="127" y="147"/>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611" name="组合 610"/>
          <p:cNvGrpSpPr/>
          <p:nvPr/>
        </p:nvGrpSpPr>
        <p:grpSpPr>
          <a:xfrm>
            <a:off x="5108478" y="3505885"/>
            <a:ext cx="437901" cy="295766"/>
            <a:chOff x="2938463" y="1827213"/>
            <a:chExt cx="665163" cy="449263"/>
          </a:xfrm>
          <a:solidFill>
            <a:srgbClr val="E7E6E6">
              <a:lumMod val="50000"/>
            </a:srgbClr>
          </a:solidFill>
        </p:grpSpPr>
        <p:sp>
          <p:nvSpPr>
            <p:cNvPr id="612" name="Freeform 72"/>
            <p:cNvSpPr/>
            <p:nvPr/>
          </p:nvSpPr>
          <p:spPr bwMode="auto">
            <a:xfrm>
              <a:off x="3275013" y="1827213"/>
              <a:ext cx="328613" cy="395288"/>
            </a:xfrm>
            <a:custGeom>
              <a:avLst/>
              <a:gdLst>
                <a:gd name="T0" fmla="*/ 47 w 103"/>
                <a:gd name="T1" fmla="*/ 21 h 124"/>
                <a:gd name="T2" fmla="*/ 67 w 103"/>
                <a:gd name="T3" fmla="*/ 6 h 124"/>
                <a:gd name="T4" fmla="*/ 0 w 103"/>
                <a:gd name="T5" fmla="*/ 0 h 124"/>
                <a:gd name="T6" fmla="*/ 5 w 103"/>
                <a:gd name="T7" fmla="*/ 52 h 124"/>
                <a:gd name="T8" fmla="*/ 22 w 103"/>
                <a:gd name="T9" fmla="*/ 39 h 124"/>
                <a:gd name="T10" fmla="*/ 45 w 103"/>
                <a:gd name="T11" fmla="*/ 124 h 124"/>
                <a:gd name="T12" fmla="*/ 47 w 103"/>
                <a:gd name="T13" fmla="*/ 21 h 124"/>
              </a:gdLst>
              <a:ahLst/>
              <a:cxnLst>
                <a:cxn ang="0">
                  <a:pos x="T0" y="T1"/>
                </a:cxn>
                <a:cxn ang="0">
                  <a:pos x="T2" y="T3"/>
                </a:cxn>
                <a:cxn ang="0">
                  <a:pos x="T4" y="T5"/>
                </a:cxn>
                <a:cxn ang="0">
                  <a:pos x="T6" y="T7"/>
                </a:cxn>
                <a:cxn ang="0">
                  <a:pos x="T8" y="T9"/>
                </a:cxn>
                <a:cxn ang="0">
                  <a:pos x="T10" y="T11"/>
                </a:cxn>
                <a:cxn ang="0">
                  <a:pos x="T12" y="T13"/>
                </a:cxn>
              </a:cxnLst>
              <a:rect l="0" t="0" r="r" b="b"/>
              <a:pathLst>
                <a:path w="103" h="124">
                  <a:moveTo>
                    <a:pt x="47" y="21"/>
                  </a:moveTo>
                  <a:cubicBezTo>
                    <a:pt x="67" y="6"/>
                    <a:pt x="67" y="6"/>
                    <a:pt x="67" y="6"/>
                  </a:cubicBezTo>
                  <a:cubicBezTo>
                    <a:pt x="0" y="0"/>
                    <a:pt x="0" y="0"/>
                    <a:pt x="0" y="0"/>
                  </a:cubicBezTo>
                  <a:cubicBezTo>
                    <a:pt x="5" y="52"/>
                    <a:pt x="5" y="52"/>
                    <a:pt x="5" y="52"/>
                  </a:cubicBezTo>
                  <a:cubicBezTo>
                    <a:pt x="22" y="39"/>
                    <a:pt x="22" y="39"/>
                    <a:pt x="22" y="39"/>
                  </a:cubicBezTo>
                  <a:cubicBezTo>
                    <a:pt x="36" y="49"/>
                    <a:pt x="66" y="77"/>
                    <a:pt x="45" y="124"/>
                  </a:cubicBezTo>
                  <a:cubicBezTo>
                    <a:pt x="45" y="124"/>
                    <a:pt x="103" y="80"/>
                    <a:pt x="4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3" name="Freeform 73"/>
            <p:cNvSpPr/>
            <p:nvPr/>
          </p:nvSpPr>
          <p:spPr bwMode="auto">
            <a:xfrm>
              <a:off x="2938463" y="1881188"/>
              <a:ext cx="330200" cy="395288"/>
            </a:xfrm>
            <a:custGeom>
              <a:avLst/>
              <a:gdLst>
                <a:gd name="T0" fmla="*/ 104 w 104"/>
                <a:gd name="T1" fmla="*/ 124 h 124"/>
                <a:gd name="T2" fmla="*/ 99 w 104"/>
                <a:gd name="T3" fmla="*/ 72 h 124"/>
                <a:gd name="T4" fmla="*/ 82 w 104"/>
                <a:gd name="T5" fmla="*/ 85 h 124"/>
                <a:gd name="T6" fmla="*/ 59 w 104"/>
                <a:gd name="T7" fmla="*/ 0 h 124"/>
                <a:gd name="T8" fmla="*/ 57 w 104"/>
                <a:gd name="T9" fmla="*/ 103 h 124"/>
                <a:gd name="T10" fmla="*/ 37 w 104"/>
                <a:gd name="T11" fmla="*/ 118 h 124"/>
                <a:gd name="T12" fmla="*/ 104 w 10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104" h="124">
                  <a:moveTo>
                    <a:pt x="104" y="124"/>
                  </a:moveTo>
                  <a:cubicBezTo>
                    <a:pt x="99" y="72"/>
                    <a:pt x="99" y="72"/>
                    <a:pt x="99" y="72"/>
                  </a:cubicBezTo>
                  <a:cubicBezTo>
                    <a:pt x="82" y="85"/>
                    <a:pt x="82" y="85"/>
                    <a:pt x="82" y="85"/>
                  </a:cubicBezTo>
                  <a:cubicBezTo>
                    <a:pt x="68" y="75"/>
                    <a:pt x="37" y="46"/>
                    <a:pt x="59" y="0"/>
                  </a:cubicBezTo>
                  <a:cubicBezTo>
                    <a:pt x="59" y="0"/>
                    <a:pt x="0" y="44"/>
                    <a:pt x="57" y="103"/>
                  </a:cubicBezTo>
                  <a:cubicBezTo>
                    <a:pt x="37" y="118"/>
                    <a:pt x="37" y="118"/>
                    <a:pt x="37" y="118"/>
                  </a:cubicBezTo>
                  <a:lnTo>
                    <a:pt x="104"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4" name="组合 613"/>
          <p:cNvGrpSpPr/>
          <p:nvPr/>
        </p:nvGrpSpPr>
        <p:grpSpPr>
          <a:xfrm>
            <a:off x="5929713" y="3491411"/>
            <a:ext cx="244920" cy="324714"/>
            <a:chOff x="10574338" y="295275"/>
            <a:chExt cx="1193800" cy="1582738"/>
          </a:xfrm>
          <a:solidFill>
            <a:srgbClr val="E7E6E6">
              <a:lumMod val="50000"/>
            </a:srgbClr>
          </a:solidFill>
        </p:grpSpPr>
        <p:sp>
          <p:nvSpPr>
            <p:cNvPr id="615" name="Freeform 18"/>
            <p:cNvSpPr/>
            <p:nvPr/>
          </p:nvSpPr>
          <p:spPr bwMode="auto">
            <a:xfrm>
              <a:off x="10574338" y="766763"/>
              <a:ext cx="1193800" cy="1111250"/>
            </a:xfrm>
            <a:custGeom>
              <a:avLst/>
              <a:gdLst>
                <a:gd name="T0" fmla="*/ 391 w 411"/>
                <a:gd name="T1" fmla="*/ 0 h 382"/>
                <a:gd name="T2" fmla="*/ 21 w 411"/>
                <a:gd name="T3" fmla="*/ 0 h 382"/>
                <a:gd name="T4" fmla="*/ 0 w 411"/>
                <a:gd name="T5" fmla="*/ 21 h 382"/>
                <a:gd name="T6" fmla="*/ 21 w 411"/>
                <a:gd name="T7" fmla="*/ 42 h 382"/>
                <a:gd name="T8" fmla="*/ 26 w 411"/>
                <a:gd name="T9" fmla="*/ 42 h 382"/>
                <a:gd name="T10" fmla="*/ 76 w 411"/>
                <a:gd name="T11" fmla="*/ 343 h 382"/>
                <a:gd name="T12" fmla="*/ 59 w 411"/>
                <a:gd name="T13" fmla="*/ 363 h 382"/>
                <a:gd name="T14" fmla="*/ 79 w 411"/>
                <a:gd name="T15" fmla="*/ 382 h 382"/>
                <a:gd name="T16" fmla="*/ 333 w 411"/>
                <a:gd name="T17" fmla="*/ 382 h 382"/>
                <a:gd name="T18" fmla="*/ 353 w 411"/>
                <a:gd name="T19" fmla="*/ 363 h 382"/>
                <a:gd name="T20" fmla="*/ 336 w 411"/>
                <a:gd name="T21" fmla="*/ 343 h 382"/>
                <a:gd name="T22" fmla="*/ 386 w 411"/>
                <a:gd name="T23" fmla="*/ 42 h 382"/>
                <a:gd name="T24" fmla="*/ 391 w 411"/>
                <a:gd name="T25" fmla="*/ 42 h 382"/>
                <a:gd name="T26" fmla="*/ 411 w 411"/>
                <a:gd name="T27" fmla="*/ 21 h 382"/>
                <a:gd name="T28" fmla="*/ 391 w 411"/>
                <a:gd name="T29"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382">
                  <a:moveTo>
                    <a:pt x="391" y="0"/>
                  </a:moveTo>
                  <a:cubicBezTo>
                    <a:pt x="21" y="0"/>
                    <a:pt x="21" y="0"/>
                    <a:pt x="21" y="0"/>
                  </a:cubicBezTo>
                  <a:cubicBezTo>
                    <a:pt x="10" y="0"/>
                    <a:pt x="0" y="9"/>
                    <a:pt x="0" y="21"/>
                  </a:cubicBezTo>
                  <a:cubicBezTo>
                    <a:pt x="0" y="32"/>
                    <a:pt x="10" y="42"/>
                    <a:pt x="21" y="42"/>
                  </a:cubicBezTo>
                  <a:cubicBezTo>
                    <a:pt x="26" y="42"/>
                    <a:pt x="26" y="42"/>
                    <a:pt x="26" y="42"/>
                  </a:cubicBezTo>
                  <a:cubicBezTo>
                    <a:pt x="76" y="343"/>
                    <a:pt x="76" y="343"/>
                    <a:pt x="76" y="343"/>
                  </a:cubicBezTo>
                  <a:cubicBezTo>
                    <a:pt x="66" y="345"/>
                    <a:pt x="59" y="353"/>
                    <a:pt x="59" y="363"/>
                  </a:cubicBezTo>
                  <a:cubicBezTo>
                    <a:pt x="59" y="373"/>
                    <a:pt x="68" y="382"/>
                    <a:pt x="79" y="382"/>
                  </a:cubicBezTo>
                  <a:cubicBezTo>
                    <a:pt x="333" y="382"/>
                    <a:pt x="333" y="382"/>
                    <a:pt x="333" y="382"/>
                  </a:cubicBezTo>
                  <a:cubicBezTo>
                    <a:pt x="344" y="382"/>
                    <a:pt x="353" y="373"/>
                    <a:pt x="353" y="363"/>
                  </a:cubicBezTo>
                  <a:cubicBezTo>
                    <a:pt x="353" y="353"/>
                    <a:pt x="346" y="345"/>
                    <a:pt x="336" y="343"/>
                  </a:cubicBezTo>
                  <a:cubicBezTo>
                    <a:pt x="386" y="42"/>
                    <a:pt x="386" y="42"/>
                    <a:pt x="386" y="42"/>
                  </a:cubicBezTo>
                  <a:cubicBezTo>
                    <a:pt x="391" y="42"/>
                    <a:pt x="391" y="42"/>
                    <a:pt x="391" y="42"/>
                  </a:cubicBezTo>
                  <a:cubicBezTo>
                    <a:pt x="402" y="42"/>
                    <a:pt x="411" y="32"/>
                    <a:pt x="411" y="21"/>
                  </a:cubicBezTo>
                  <a:cubicBezTo>
                    <a:pt x="411" y="9"/>
                    <a:pt x="402" y="0"/>
                    <a:pt x="3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6" name="Freeform 19"/>
            <p:cNvSpPr/>
            <p:nvPr/>
          </p:nvSpPr>
          <p:spPr bwMode="auto">
            <a:xfrm>
              <a:off x="10980738" y="295275"/>
              <a:ext cx="384175" cy="419100"/>
            </a:xfrm>
            <a:custGeom>
              <a:avLst/>
              <a:gdLst>
                <a:gd name="T0" fmla="*/ 42 w 132"/>
                <a:gd name="T1" fmla="*/ 0 h 144"/>
                <a:gd name="T2" fmla="*/ 33 w 132"/>
                <a:gd name="T3" fmla="*/ 9 h 144"/>
                <a:gd name="T4" fmla="*/ 33 w 132"/>
                <a:gd name="T5" fmla="*/ 55 h 144"/>
                <a:gd name="T6" fmla="*/ 24 w 132"/>
                <a:gd name="T7" fmla="*/ 64 h 144"/>
                <a:gd name="T8" fmla="*/ 7 w 132"/>
                <a:gd name="T9" fmla="*/ 65 h 144"/>
                <a:gd name="T10" fmla="*/ 3 w 132"/>
                <a:gd name="T11" fmla="*/ 72 h 144"/>
                <a:gd name="T12" fmla="*/ 61 w 132"/>
                <a:gd name="T13" fmla="*/ 140 h 144"/>
                <a:gd name="T14" fmla="*/ 71 w 132"/>
                <a:gd name="T15" fmla="*/ 140 h 144"/>
                <a:gd name="T16" fmla="*/ 129 w 132"/>
                <a:gd name="T17" fmla="*/ 72 h 144"/>
                <a:gd name="T18" fmla="*/ 125 w 132"/>
                <a:gd name="T19" fmla="*/ 65 h 144"/>
                <a:gd name="T20" fmla="*/ 106 w 132"/>
                <a:gd name="T21" fmla="*/ 64 h 144"/>
                <a:gd name="T22" fmla="*/ 97 w 132"/>
                <a:gd name="T23" fmla="*/ 55 h 144"/>
                <a:gd name="T24" fmla="*/ 97 w 132"/>
                <a:gd name="T25" fmla="*/ 9 h 144"/>
                <a:gd name="T26" fmla="*/ 89 w 132"/>
                <a:gd name="T27" fmla="*/ 0 h 144"/>
                <a:gd name="T28" fmla="*/ 42 w 132"/>
                <a:gd name="T2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44">
                  <a:moveTo>
                    <a:pt x="42" y="0"/>
                  </a:moveTo>
                  <a:cubicBezTo>
                    <a:pt x="37" y="0"/>
                    <a:pt x="33" y="4"/>
                    <a:pt x="33" y="9"/>
                  </a:cubicBezTo>
                  <a:cubicBezTo>
                    <a:pt x="33" y="55"/>
                    <a:pt x="33" y="55"/>
                    <a:pt x="33" y="55"/>
                  </a:cubicBezTo>
                  <a:cubicBezTo>
                    <a:pt x="33" y="60"/>
                    <a:pt x="29" y="64"/>
                    <a:pt x="24" y="64"/>
                  </a:cubicBezTo>
                  <a:cubicBezTo>
                    <a:pt x="7" y="65"/>
                    <a:pt x="7" y="65"/>
                    <a:pt x="7" y="65"/>
                  </a:cubicBezTo>
                  <a:cubicBezTo>
                    <a:pt x="2" y="65"/>
                    <a:pt x="0" y="68"/>
                    <a:pt x="3" y="72"/>
                  </a:cubicBezTo>
                  <a:cubicBezTo>
                    <a:pt x="61" y="140"/>
                    <a:pt x="61" y="140"/>
                    <a:pt x="61" y="140"/>
                  </a:cubicBezTo>
                  <a:cubicBezTo>
                    <a:pt x="64" y="144"/>
                    <a:pt x="68" y="144"/>
                    <a:pt x="71" y="140"/>
                  </a:cubicBezTo>
                  <a:cubicBezTo>
                    <a:pt x="129" y="72"/>
                    <a:pt x="129" y="72"/>
                    <a:pt x="129" y="72"/>
                  </a:cubicBezTo>
                  <a:cubicBezTo>
                    <a:pt x="132" y="68"/>
                    <a:pt x="130" y="65"/>
                    <a:pt x="125" y="65"/>
                  </a:cubicBezTo>
                  <a:cubicBezTo>
                    <a:pt x="106" y="64"/>
                    <a:pt x="106" y="64"/>
                    <a:pt x="106" y="64"/>
                  </a:cubicBezTo>
                  <a:cubicBezTo>
                    <a:pt x="101" y="64"/>
                    <a:pt x="97" y="60"/>
                    <a:pt x="97" y="55"/>
                  </a:cubicBezTo>
                  <a:cubicBezTo>
                    <a:pt x="97" y="9"/>
                    <a:pt x="97" y="9"/>
                    <a:pt x="97" y="9"/>
                  </a:cubicBezTo>
                  <a:cubicBezTo>
                    <a:pt x="97" y="4"/>
                    <a:pt x="93" y="0"/>
                    <a:pt x="89" y="0"/>
                  </a:cubicBez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17" name="Freeform 20"/>
            <p:cNvSpPr>
              <a:spLocks noEditPoints="1"/>
            </p:cNvSpPr>
            <p:nvPr/>
          </p:nvSpPr>
          <p:spPr bwMode="auto">
            <a:xfrm>
              <a:off x="10887075" y="1017588"/>
              <a:ext cx="569913" cy="573088"/>
            </a:xfrm>
            <a:custGeom>
              <a:avLst/>
              <a:gdLst>
                <a:gd name="T0" fmla="*/ 169 w 196"/>
                <a:gd name="T1" fmla="*/ 25 h 197"/>
                <a:gd name="T2" fmla="*/ 102 w 196"/>
                <a:gd name="T3" fmla="*/ 0 h 197"/>
                <a:gd name="T4" fmla="*/ 30 w 196"/>
                <a:gd name="T5" fmla="*/ 29 h 197"/>
                <a:gd name="T6" fmla="*/ 0 w 196"/>
                <a:gd name="T7" fmla="*/ 99 h 197"/>
                <a:gd name="T8" fmla="*/ 29 w 196"/>
                <a:gd name="T9" fmla="*/ 168 h 197"/>
                <a:gd name="T10" fmla="*/ 104 w 196"/>
                <a:gd name="T11" fmla="*/ 197 h 197"/>
                <a:gd name="T12" fmla="*/ 172 w 196"/>
                <a:gd name="T13" fmla="*/ 181 h 197"/>
                <a:gd name="T14" fmla="*/ 163 w 196"/>
                <a:gd name="T15" fmla="*/ 158 h 197"/>
                <a:gd name="T16" fmla="*/ 104 w 196"/>
                <a:gd name="T17" fmla="*/ 174 h 197"/>
                <a:gd name="T18" fmla="*/ 48 w 196"/>
                <a:gd name="T19" fmla="*/ 152 h 197"/>
                <a:gd name="T20" fmla="*/ 28 w 196"/>
                <a:gd name="T21" fmla="*/ 99 h 197"/>
                <a:gd name="T22" fmla="*/ 49 w 196"/>
                <a:gd name="T23" fmla="*/ 45 h 197"/>
                <a:gd name="T24" fmla="*/ 102 w 196"/>
                <a:gd name="T25" fmla="*/ 23 h 197"/>
                <a:gd name="T26" fmla="*/ 151 w 196"/>
                <a:gd name="T27" fmla="*/ 41 h 197"/>
                <a:gd name="T28" fmla="*/ 171 w 196"/>
                <a:gd name="T29" fmla="*/ 86 h 197"/>
                <a:gd name="T30" fmla="*/ 162 w 196"/>
                <a:gd name="T31" fmla="*/ 117 h 197"/>
                <a:gd name="T32" fmla="*/ 143 w 196"/>
                <a:gd name="T33" fmla="*/ 129 h 197"/>
                <a:gd name="T34" fmla="*/ 137 w 196"/>
                <a:gd name="T35" fmla="*/ 124 h 197"/>
                <a:gd name="T36" fmla="*/ 138 w 196"/>
                <a:gd name="T37" fmla="*/ 113 h 197"/>
                <a:gd name="T38" fmla="*/ 145 w 196"/>
                <a:gd name="T39" fmla="*/ 52 h 197"/>
                <a:gd name="T40" fmla="*/ 120 w 196"/>
                <a:gd name="T41" fmla="*/ 52 h 197"/>
                <a:gd name="T42" fmla="*/ 118 w 196"/>
                <a:gd name="T43" fmla="*/ 58 h 197"/>
                <a:gd name="T44" fmla="*/ 97 w 196"/>
                <a:gd name="T45" fmla="*/ 50 h 197"/>
                <a:gd name="T46" fmla="*/ 65 w 196"/>
                <a:gd name="T47" fmla="*/ 64 h 197"/>
                <a:gd name="T48" fmla="*/ 52 w 196"/>
                <a:gd name="T49" fmla="*/ 102 h 197"/>
                <a:gd name="T50" fmla="*/ 63 w 196"/>
                <a:gd name="T51" fmla="*/ 139 h 197"/>
                <a:gd name="T52" fmla="*/ 92 w 196"/>
                <a:gd name="T53" fmla="*/ 153 h 197"/>
                <a:gd name="T54" fmla="*/ 117 w 196"/>
                <a:gd name="T55" fmla="*/ 141 h 197"/>
                <a:gd name="T56" fmla="*/ 140 w 196"/>
                <a:gd name="T57" fmla="*/ 153 h 197"/>
                <a:gd name="T58" fmla="*/ 179 w 196"/>
                <a:gd name="T59" fmla="*/ 133 h 197"/>
                <a:gd name="T60" fmla="*/ 196 w 196"/>
                <a:gd name="T61" fmla="*/ 85 h 197"/>
                <a:gd name="T62" fmla="*/ 169 w 196"/>
                <a:gd name="T63" fmla="*/ 25 h 197"/>
                <a:gd name="T64" fmla="*/ 109 w 196"/>
                <a:gd name="T65" fmla="*/ 118 h 197"/>
                <a:gd name="T66" fmla="*/ 93 w 196"/>
                <a:gd name="T67" fmla="*/ 127 h 197"/>
                <a:gd name="T68" fmla="*/ 83 w 196"/>
                <a:gd name="T69" fmla="*/ 120 h 197"/>
                <a:gd name="T70" fmla="*/ 79 w 196"/>
                <a:gd name="T71" fmla="*/ 103 h 197"/>
                <a:gd name="T72" fmla="*/ 84 w 196"/>
                <a:gd name="T73" fmla="*/ 83 h 197"/>
                <a:gd name="T74" fmla="*/ 98 w 196"/>
                <a:gd name="T75" fmla="*/ 76 h 197"/>
                <a:gd name="T76" fmla="*/ 111 w 196"/>
                <a:gd name="T77" fmla="*/ 81 h 197"/>
                <a:gd name="T78" fmla="*/ 116 w 196"/>
                <a:gd name="T79" fmla="*/ 97 h 197"/>
                <a:gd name="T80" fmla="*/ 109 w 196"/>
                <a:gd name="T81"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197">
                  <a:moveTo>
                    <a:pt x="169" y="25"/>
                  </a:moveTo>
                  <a:cubicBezTo>
                    <a:pt x="151" y="9"/>
                    <a:pt x="128" y="0"/>
                    <a:pt x="102" y="0"/>
                  </a:cubicBezTo>
                  <a:cubicBezTo>
                    <a:pt x="74" y="0"/>
                    <a:pt x="50" y="10"/>
                    <a:pt x="30" y="29"/>
                  </a:cubicBezTo>
                  <a:cubicBezTo>
                    <a:pt x="10" y="48"/>
                    <a:pt x="0" y="71"/>
                    <a:pt x="0" y="99"/>
                  </a:cubicBezTo>
                  <a:cubicBezTo>
                    <a:pt x="0" y="126"/>
                    <a:pt x="10" y="149"/>
                    <a:pt x="29" y="168"/>
                  </a:cubicBezTo>
                  <a:cubicBezTo>
                    <a:pt x="47" y="188"/>
                    <a:pt x="73" y="197"/>
                    <a:pt x="104" y="197"/>
                  </a:cubicBezTo>
                  <a:cubicBezTo>
                    <a:pt x="127" y="197"/>
                    <a:pt x="150" y="192"/>
                    <a:pt x="172" y="181"/>
                  </a:cubicBezTo>
                  <a:cubicBezTo>
                    <a:pt x="163" y="158"/>
                    <a:pt x="163" y="158"/>
                    <a:pt x="163" y="158"/>
                  </a:cubicBezTo>
                  <a:cubicBezTo>
                    <a:pt x="143" y="169"/>
                    <a:pt x="123" y="174"/>
                    <a:pt x="104" y="174"/>
                  </a:cubicBezTo>
                  <a:cubicBezTo>
                    <a:pt x="80" y="174"/>
                    <a:pt x="61" y="166"/>
                    <a:pt x="48" y="152"/>
                  </a:cubicBezTo>
                  <a:cubicBezTo>
                    <a:pt x="34" y="137"/>
                    <a:pt x="28" y="119"/>
                    <a:pt x="28" y="99"/>
                  </a:cubicBezTo>
                  <a:cubicBezTo>
                    <a:pt x="28" y="77"/>
                    <a:pt x="35" y="59"/>
                    <a:pt x="49" y="45"/>
                  </a:cubicBezTo>
                  <a:cubicBezTo>
                    <a:pt x="63" y="30"/>
                    <a:pt x="81" y="23"/>
                    <a:pt x="102" y="23"/>
                  </a:cubicBezTo>
                  <a:cubicBezTo>
                    <a:pt x="121" y="23"/>
                    <a:pt x="137" y="29"/>
                    <a:pt x="151" y="41"/>
                  </a:cubicBezTo>
                  <a:cubicBezTo>
                    <a:pt x="164" y="53"/>
                    <a:pt x="171" y="68"/>
                    <a:pt x="171" y="86"/>
                  </a:cubicBezTo>
                  <a:cubicBezTo>
                    <a:pt x="171" y="98"/>
                    <a:pt x="168" y="109"/>
                    <a:pt x="162" y="117"/>
                  </a:cubicBezTo>
                  <a:cubicBezTo>
                    <a:pt x="155" y="125"/>
                    <a:pt x="149" y="129"/>
                    <a:pt x="143" y="129"/>
                  </a:cubicBezTo>
                  <a:cubicBezTo>
                    <a:pt x="139" y="129"/>
                    <a:pt x="137" y="127"/>
                    <a:pt x="137" y="124"/>
                  </a:cubicBezTo>
                  <a:cubicBezTo>
                    <a:pt x="137" y="121"/>
                    <a:pt x="138" y="117"/>
                    <a:pt x="138" y="113"/>
                  </a:cubicBezTo>
                  <a:cubicBezTo>
                    <a:pt x="145" y="52"/>
                    <a:pt x="145" y="52"/>
                    <a:pt x="145" y="52"/>
                  </a:cubicBezTo>
                  <a:cubicBezTo>
                    <a:pt x="120" y="52"/>
                    <a:pt x="120" y="52"/>
                    <a:pt x="120" y="52"/>
                  </a:cubicBezTo>
                  <a:cubicBezTo>
                    <a:pt x="118" y="58"/>
                    <a:pt x="118" y="58"/>
                    <a:pt x="118" y="58"/>
                  </a:cubicBezTo>
                  <a:cubicBezTo>
                    <a:pt x="112" y="52"/>
                    <a:pt x="104" y="50"/>
                    <a:pt x="97" y="50"/>
                  </a:cubicBezTo>
                  <a:cubicBezTo>
                    <a:pt x="84" y="50"/>
                    <a:pt x="74" y="55"/>
                    <a:pt x="65" y="64"/>
                  </a:cubicBezTo>
                  <a:cubicBezTo>
                    <a:pt x="56" y="74"/>
                    <a:pt x="52" y="87"/>
                    <a:pt x="52" y="102"/>
                  </a:cubicBezTo>
                  <a:cubicBezTo>
                    <a:pt x="52" y="118"/>
                    <a:pt x="55" y="130"/>
                    <a:pt x="63" y="139"/>
                  </a:cubicBezTo>
                  <a:cubicBezTo>
                    <a:pt x="71" y="148"/>
                    <a:pt x="80" y="153"/>
                    <a:pt x="92" y="153"/>
                  </a:cubicBezTo>
                  <a:cubicBezTo>
                    <a:pt x="101" y="153"/>
                    <a:pt x="110" y="149"/>
                    <a:pt x="117" y="141"/>
                  </a:cubicBezTo>
                  <a:cubicBezTo>
                    <a:pt x="122" y="149"/>
                    <a:pt x="130" y="153"/>
                    <a:pt x="140" y="153"/>
                  </a:cubicBezTo>
                  <a:cubicBezTo>
                    <a:pt x="155" y="153"/>
                    <a:pt x="168" y="146"/>
                    <a:pt x="179" y="133"/>
                  </a:cubicBezTo>
                  <a:cubicBezTo>
                    <a:pt x="190" y="120"/>
                    <a:pt x="196" y="104"/>
                    <a:pt x="196" y="85"/>
                  </a:cubicBezTo>
                  <a:cubicBezTo>
                    <a:pt x="196" y="62"/>
                    <a:pt x="187" y="42"/>
                    <a:pt x="169" y="25"/>
                  </a:cubicBezTo>
                  <a:close/>
                  <a:moveTo>
                    <a:pt x="109" y="118"/>
                  </a:moveTo>
                  <a:cubicBezTo>
                    <a:pt x="105" y="124"/>
                    <a:pt x="99" y="127"/>
                    <a:pt x="93" y="127"/>
                  </a:cubicBezTo>
                  <a:cubicBezTo>
                    <a:pt x="89" y="127"/>
                    <a:pt x="85" y="125"/>
                    <a:pt x="83" y="120"/>
                  </a:cubicBezTo>
                  <a:cubicBezTo>
                    <a:pt x="80" y="116"/>
                    <a:pt x="79" y="110"/>
                    <a:pt x="79" y="103"/>
                  </a:cubicBezTo>
                  <a:cubicBezTo>
                    <a:pt x="79" y="95"/>
                    <a:pt x="81" y="88"/>
                    <a:pt x="84" y="83"/>
                  </a:cubicBezTo>
                  <a:cubicBezTo>
                    <a:pt x="88" y="78"/>
                    <a:pt x="93" y="76"/>
                    <a:pt x="98" y="76"/>
                  </a:cubicBezTo>
                  <a:cubicBezTo>
                    <a:pt x="103" y="76"/>
                    <a:pt x="107" y="78"/>
                    <a:pt x="111" y="81"/>
                  </a:cubicBezTo>
                  <a:cubicBezTo>
                    <a:pt x="114" y="85"/>
                    <a:pt x="116" y="90"/>
                    <a:pt x="116" y="97"/>
                  </a:cubicBezTo>
                  <a:cubicBezTo>
                    <a:pt x="116" y="105"/>
                    <a:pt x="114" y="112"/>
                    <a:pt x="109"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18" name="组合 617"/>
          <p:cNvGrpSpPr/>
          <p:nvPr/>
        </p:nvGrpSpPr>
        <p:grpSpPr>
          <a:xfrm>
            <a:off x="5161417" y="4133397"/>
            <a:ext cx="332022" cy="290095"/>
            <a:chOff x="5380483" y="6492547"/>
            <a:chExt cx="366676" cy="320373"/>
          </a:xfrm>
          <a:solidFill>
            <a:srgbClr val="E7E6E6">
              <a:lumMod val="50000"/>
            </a:srgbClr>
          </a:solidFill>
        </p:grpSpPr>
        <p:sp>
          <p:nvSpPr>
            <p:cNvPr id="619" name="AutoShape 43"/>
            <p:cNvSpPr/>
            <p:nvPr/>
          </p:nvSpPr>
          <p:spPr bwMode="auto">
            <a:xfrm>
              <a:off x="5380483" y="6492547"/>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0" name="AutoShape 44"/>
            <p:cNvSpPr/>
            <p:nvPr/>
          </p:nvSpPr>
          <p:spPr bwMode="auto">
            <a:xfrm>
              <a:off x="5712744" y="6607057"/>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1" name="AutoShape 45"/>
            <p:cNvSpPr/>
            <p:nvPr/>
          </p:nvSpPr>
          <p:spPr bwMode="auto">
            <a:xfrm>
              <a:off x="5700855" y="6744090"/>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2" name="组合 621"/>
          <p:cNvGrpSpPr/>
          <p:nvPr/>
        </p:nvGrpSpPr>
        <p:grpSpPr>
          <a:xfrm>
            <a:off x="4428589" y="4122915"/>
            <a:ext cx="332022" cy="311059"/>
            <a:chOff x="4600201" y="6496302"/>
            <a:chExt cx="366676" cy="343525"/>
          </a:xfrm>
          <a:solidFill>
            <a:srgbClr val="E7E6E6">
              <a:lumMod val="50000"/>
            </a:srgbClr>
          </a:solidFill>
        </p:grpSpPr>
        <p:sp>
          <p:nvSpPr>
            <p:cNvPr id="623" name="AutoShape 110"/>
            <p:cNvSpPr/>
            <p:nvPr/>
          </p:nvSpPr>
          <p:spPr bwMode="auto">
            <a:xfrm>
              <a:off x="4646507" y="6541981"/>
              <a:ext cx="274069" cy="18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4" name="AutoShape 111"/>
            <p:cNvSpPr/>
            <p:nvPr/>
          </p:nvSpPr>
          <p:spPr bwMode="auto">
            <a:xfrm>
              <a:off x="4600201" y="6496302"/>
              <a:ext cx="366676" cy="343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25" name="AutoShape 112"/>
          <p:cNvSpPr/>
          <p:nvPr/>
        </p:nvSpPr>
        <p:spPr bwMode="auto">
          <a:xfrm>
            <a:off x="3692185" y="4112433"/>
            <a:ext cx="331455" cy="332022"/>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26" name="组合 625"/>
          <p:cNvGrpSpPr/>
          <p:nvPr/>
        </p:nvGrpSpPr>
        <p:grpSpPr>
          <a:xfrm>
            <a:off x="3026472" y="4112433"/>
            <a:ext cx="227770" cy="332022"/>
            <a:chOff x="3192941" y="6473150"/>
            <a:chExt cx="251543" cy="366676"/>
          </a:xfrm>
          <a:solidFill>
            <a:srgbClr val="E7E6E6">
              <a:lumMod val="50000"/>
            </a:srgbClr>
          </a:solidFill>
        </p:grpSpPr>
        <p:sp>
          <p:nvSpPr>
            <p:cNvPr id="627" name="AutoShape 113"/>
            <p:cNvSpPr/>
            <p:nvPr/>
          </p:nvSpPr>
          <p:spPr bwMode="auto">
            <a:xfrm>
              <a:off x="3192941" y="6473150"/>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28" name="AutoShape 114"/>
            <p:cNvSpPr/>
            <p:nvPr/>
          </p:nvSpPr>
          <p:spPr bwMode="auto">
            <a:xfrm>
              <a:off x="3249882" y="6530717"/>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29" name="组合 628"/>
          <p:cNvGrpSpPr/>
          <p:nvPr/>
        </p:nvGrpSpPr>
        <p:grpSpPr>
          <a:xfrm>
            <a:off x="2287690" y="4112433"/>
            <a:ext cx="248733" cy="332022"/>
            <a:chOff x="2448949" y="6473150"/>
            <a:chExt cx="274694" cy="366676"/>
          </a:xfrm>
          <a:solidFill>
            <a:srgbClr val="E7E6E6">
              <a:lumMod val="50000"/>
            </a:srgbClr>
          </a:solidFill>
        </p:grpSpPr>
        <p:sp>
          <p:nvSpPr>
            <p:cNvPr id="630" name="AutoShape 115"/>
            <p:cNvSpPr/>
            <p:nvPr/>
          </p:nvSpPr>
          <p:spPr bwMode="auto">
            <a:xfrm>
              <a:off x="2448949" y="6473150"/>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1" name="AutoShape 116"/>
            <p:cNvSpPr/>
            <p:nvPr/>
          </p:nvSpPr>
          <p:spPr bwMode="auto">
            <a:xfrm>
              <a:off x="2563457" y="6690903"/>
              <a:ext cx="45678"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32" name="AutoShape 117"/>
          <p:cNvSpPr/>
          <p:nvPr/>
        </p:nvSpPr>
        <p:spPr bwMode="auto">
          <a:xfrm>
            <a:off x="1524230" y="4154078"/>
            <a:ext cx="331456" cy="248733"/>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33" name="组合 632"/>
          <p:cNvGrpSpPr/>
          <p:nvPr/>
        </p:nvGrpSpPr>
        <p:grpSpPr>
          <a:xfrm>
            <a:off x="805399" y="4154078"/>
            <a:ext cx="331456" cy="248733"/>
            <a:chOff x="939070" y="6519454"/>
            <a:chExt cx="366051" cy="274694"/>
          </a:xfrm>
          <a:solidFill>
            <a:srgbClr val="E7E6E6">
              <a:lumMod val="50000"/>
            </a:srgbClr>
          </a:solidFill>
        </p:grpSpPr>
        <p:sp>
          <p:nvSpPr>
            <p:cNvPr id="634" name="AutoShape 118"/>
            <p:cNvSpPr/>
            <p:nvPr/>
          </p:nvSpPr>
          <p:spPr bwMode="auto">
            <a:xfrm>
              <a:off x="939070" y="6519454"/>
              <a:ext cx="366051" cy="274694"/>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35" name="AutoShape 119"/>
            <p:cNvSpPr/>
            <p:nvPr/>
          </p:nvSpPr>
          <p:spPr bwMode="auto">
            <a:xfrm>
              <a:off x="1167459" y="6622073"/>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36" name="Group 159"/>
          <p:cNvGrpSpPr/>
          <p:nvPr/>
        </p:nvGrpSpPr>
        <p:grpSpPr>
          <a:xfrm>
            <a:off x="10945521" y="4122155"/>
            <a:ext cx="396754" cy="312579"/>
            <a:chOff x="1058564" y="1781841"/>
            <a:chExt cx="649993" cy="512092"/>
          </a:xfrm>
          <a:solidFill>
            <a:srgbClr val="E7E6E6">
              <a:lumMod val="50000"/>
            </a:srgbClr>
          </a:solidFill>
        </p:grpSpPr>
        <p:sp>
          <p:nvSpPr>
            <p:cNvPr id="637"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638"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grpSp>
        <p:nvGrpSpPr>
          <p:cNvPr id="639" name="组合 638"/>
          <p:cNvGrpSpPr/>
          <p:nvPr/>
        </p:nvGrpSpPr>
        <p:grpSpPr>
          <a:xfrm>
            <a:off x="8845667" y="4112433"/>
            <a:ext cx="228336" cy="332022"/>
            <a:chOff x="6361126" y="5734996"/>
            <a:chExt cx="252168" cy="366676"/>
          </a:xfrm>
          <a:solidFill>
            <a:srgbClr val="E7E6E6">
              <a:lumMod val="50000"/>
            </a:srgbClr>
          </a:solidFill>
        </p:grpSpPr>
        <p:sp>
          <p:nvSpPr>
            <p:cNvPr id="640" name="AutoShape 30"/>
            <p:cNvSpPr/>
            <p:nvPr/>
          </p:nvSpPr>
          <p:spPr bwMode="auto">
            <a:xfrm>
              <a:off x="6361126" y="5734996"/>
              <a:ext cx="252168" cy="366676"/>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1" name="AutoShape 31"/>
            <p:cNvSpPr/>
            <p:nvPr/>
          </p:nvSpPr>
          <p:spPr bwMode="auto">
            <a:xfrm>
              <a:off x="6416387" y="5883663"/>
              <a:ext cx="162063" cy="131403"/>
            </a:xfrm>
            <a:custGeom>
              <a:avLst/>
              <a:gdLst>
                <a:gd name="T0" fmla="*/ 10641 w 21282"/>
                <a:gd name="T1" fmla="*/ 10800 h 21600"/>
                <a:gd name="T2" fmla="*/ 10641 w 21282"/>
                <a:gd name="T3" fmla="*/ 10800 h 21600"/>
                <a:gd name="T4" fmla="*/ 10641 w 21282"/>
                <a:gd name="T5" fmla="*/ 10800 h 21600"/>
                <a:gd name="T6" fmla="*/ 10641 w 21282"/>
                <a:gd name="T7" fmla="*/ 10800 h 21600"/>
              </a:gdLst>
              <a:ahLst/>
              <a:cxnLst>
                <a:cxn ang="0">
                  <a:pos x="T0" y="T1"/>
                </a:cxn>
                <a:cxn ang="0">
                  <a:pos x="T2" y="T3"/>
                </a:cxn>
                <a:cxn ang="0">
                  <a:pos x="T4" y="T5"/>
                </a:cxn>
                <a:cxn ang="0">
                  <a:pos x="T6" y="T7"/>
                </a:cxn>
              </a:cxnLst>
              <a:rect l="0" t="0" r="r" b="b"/>
              <a:pathLst>
                <a:path w="21282" h="21600">
                  <a:moveTo>
                    <a:pt x="20698" y="5891"/>
                  </a:moveTo>
                  <a:lnTo>
                    <a:pt x="19424" y="7749"/>
                  </a:lnTo>
                  <a:cubicBezTo>
                    <a:pt x="17846" y="10064"/>
                    <a:pt x="16352" y="12259"/>
                    <a:pt x="12365" y="14784"/>
                  </a:cubicBezTo>
                  <a:cubicBezTo>
                    <a:pt x="11794" y="12631"/>
                    <a:pt x="11275" y="10259"/>
                    <a:pt x="11275" y="6631"/>
                  </a:cubicBezTo>
                  <a:lnTo>
                    <a:pt x="11275" y="3408"/>
                  </a:lnTo>
                  <a:lnTo>
                    <a:pt x="9000" y="7893"/>
                  </a:lnTo>
                  <a:cubicBezTo>
                    <a:pt x="8233" y="9421"/>
                    <a:pt x="7598" y="10690"/>
                    <a:pt x="6649" y="12373"/>
                  </a:cubicBezTo>
                  <a:cubicBezTo>
                    <a:pt x="5211" y="8296"/>
                    <a:pt x="4195" y="5281"/>
                    <a:pt x="3422" y="2545"/>
                  </a:cubicBezTo>
                  <a:lnTo>
                    <a:pt x="2705" y="0"/>
                  </a:lnTo>
                  <a:lnTo>
                    <a:pt x="1926" y="2847"/>
                  </a:lnTo>
                  <a:cubicBezTo>
                    <a:pt x="936" y="6469"/>
                    <a:pt x="0" y="9891"/>
                    <a:pt x="0" y="18771"/>
                  </a:cubicBezTo>
                  <a:cubicBezTo>
                    <a:pt x="0" y="19292"/>
                    <a:pt x="333" y="19714"/>
                    <a:pt x="749" y="19714"/>
                  </a:cubicBezTo>
                  <a:cubicBezTo>
                    <a:pt x="1162" y="19714"/>
                    <a:pt x="1499" y="19292"/>
                    <a:pt x="1499" y="18771"/>
                  </a:cubicBezTo>
                  <a:cubicBezTo>
                    <a:pt x="1499" y="11964"/>
                    <a:pt x="2037" y="8594"/>
                    <a:pt x="2758" y="5681"/>
                  </a:cubicBezTo>
                  <a:cubicBezTo>
                    <a:pt x="3537" y="8174"/>
                    <a:pt x="4520" y="11009"/>
                    <a:pt x="5812" y="14638"/>
                  </a:cubicBezTo>
                  <a:lnTo>
                    <a:pt x="6339" y="16117"/>
                  </a:lnTo>
                  <a:lnTo>
                    <a:pt x="7100" y="14811"/>
                  </a:lnTo>
                  <a:cubicBezTo>
                    <a:pt x="8344" y="12681"/>
                    <a:pt x="9085" y="11248"/>
                    <a:pt x="9896" y="9638"/>
                  </a:cubicBezTo>
                  <a:cubicBezTo>
                    <a:pt x="10133" y="12428"/>
                    <a:pt x="10681" y="14428"/>
                    <a:pt x="11223" y="16408"/>
                  </a:cubicBezTo>
                  <a:lnTo>
                    <a:pt x="11495" y="17404"/>
                  </a:lnTo>
                  <a:lnTo>
                    <a:pt x="12253" y="16953"/>
                  </a:lnTo>
                  <a:cubicBezTo>
                    <a:pt x="16306" y="14531"/>
                    <a:pt x="18203" y="12327"/>
                    <a:pt x="19708" y="10211"/>
                  </a:cubicBezTo>
                  <a:cubicBezTo>
                    <a:pt x="19942" y="13727"/>
                    <a:pt x="19573" y="17574"/>
                    <a:pt x="18698" y="20305"/>
                  </a:cubicBezTo>
                  <a:cubicBezTo>
                    <a:pt x="18543" y="20787"/>
                    <a:pt x="18730" y="21336"/>
                    <a:pt x="19114" y="21531"/>
                  </a:cubicBezTo>
                  <a:cubicBezTo>
                    <a:pt x="19204" y="21577"/>
                    <a:pt x="19301" y="21599"/>
                    <a:pt x="19395" y="21599"/>
                  </a:cubicBezTo>
                  <a:cubicBezTo>
                    <a:pt x="19690" y="21599"/>
                    <a:pt x="19972" y="21377"/>
                    <a:pt x="20089" y="21008"/>
                  </a:cubicBezTo>
                  <a:cubicBezTo>
                    <a:pt x="21251" y="17380"/>
                    <a:pt x="21600" y="12213"/>
                    <a:pt x="20976" y="7841"/>
                  </a:cubicBezTo>
                  <a:cubicBezTo>
                    <a:pt x="20976" y="7841"/>
                    <a:pt x="20698" y="5891"/>
                    <a:pt x="20698" y="5891"/>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42" name="AutoShape 32"/>
          <p:cNvSpPr/>
          <p:nvPr/>
        </p:nvSpPr>
        <p:spPr bwMode="auto">
          <a:xfrm>
            <a:off x="8072971" y="4133397"/>
            <a:ext cx="331455" cy="290094"/>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43" name="组合 642"/>
          <p:cNvGrpSpPr/>
          <p:nvPr/>
        </p:nvGrpSpPr>
        <p:grpSpPr>
          <a:xfrm>
            <a:off x="7352249" y="4112433"/>
            <a:ext cx="331455" cy="332023"/>
            <a:chOff x="6845312" y="6469395"/>
            <a:chExt cx="366050" cy="366677"/>
          </a:xfrm>
          <a:solidFill>
            <a:srgbClr val="E7E6E6">
              <a:lumMod val="50000"/>
            </a:srgbClr>
          </a:solidFill>
        </p:grpSpPr>
        <p:sp>
          <p:nvSpPr>
            <p:cNvPr id="644" name="AutoShape 33"/>
            <p:cNvSpPr/>
            <p:nvPr/>
          </p:nvSpPr>
          <p:spPr bwMode="auto">
            <a:xfrm>
              <a:off x="6845312" y="6607056"/>
              <a:ext cx="366050" cy="229016"/>
            </a:xfrm>
            <a:custGeom>
              <a:avLst/>
              <a:gdLst>
                <a:gd name="T0" fmla="*/ 10752 w 21505"/>
                <a:gd name="T1" fmla="*/ 10800 h 21600"/>
                <a:gd name="T2" fmla="*/ 10752 w 21505"/>
                <a:gd name="T3" fmla="*/ 10800 h 21600"/>
                <a:gd name="T4" fmla="*/ 10752 w 21505"/>
                <a:gd name="T5" fmla="*/ 10800 h 21600"/>
                <a:gd name="T6" fmla="*/ 10752 w 21505"/>
                <a:gd name="T7" fmla="*/ 10800 h 21600"/>
              </a:gdLst>
              <a:ahLst/>
              <a:cxnLst>
                <a:cxn ang="0">
                  <a:pos x="T0" y="T1"/>
                </a:cxn>
                <a:cxn ang="0">
                  <a:pos x="T2" y="T3"/>
                </a:cxn>
                <a:cxn ang="0">
                  <a:pos x="T4" y="T5"/>
                </a:cxn>
                <a:cxn ang="0">
                  <a:pos x="T6" y="T7"/>
                </a:cxn>
              </a:cxnLst>
              <a:rect l="0" t="0" r="r" b="b"/>
              <a:pathLst>
                <a:path w="21505" h="21600">
                  <a:moveTo>
                    <a:pt x="17472" y="17279"/>
                  </a:moveTo>
                  <a:lnTo>
                    <a:pt x="17472" y="18899"/>
                  </a:lnTo>
                  <a:cubicBezTo>
                    <a:pt x="17472" y="19198"/>
                    <a:pt x="17321" y="19439"/>
                    <a:pt x="17136" y="19439"/>
                  </a:cubicBezTo>
                  <a:lnTo>
                    <a:pt x="4368" y="19439"/>
                  </a:lnTo>
                  <a:cubicBezTo>
                    <a:pt x="4182" y="19439"/>
                    <a:pt x="4032" y="19198"/>
                    <a:pt x="4032" y="18899"/>
                  </a:cubicBezTo>
                  <a:lnTo>
                    <a:pt x="4032" y="17279"/>
                  </a:lnTo>
                  <a:lnTo>
                    <a:pt x="1344" y="12419"/>
                  </a:lnTo>
                  <a:cubicBezTo>
                    <a:pt x="1344" y="12121"/>
                    <a:pt x="1494" y="11879"/>
                    <a:pt x="1680" y="11879"/>
                  </a:cubicBezTo>
                  <a:lnTo>
                    <a:pt x="3360" y="11879"/>
                  </a:lnTo>
                  <a:lnTo>
                    <a:pt x="4032" y="11879"/>
                  </a:lnTo>
                  <a:lnTo>
                    <a:pt x="4704" y="11879"/>
                  </a:lnTo>
                  <a:lnTo>
                    <a:pt x="5376" y="11879"/>
                  </a:lnTo>
                  <a:lnTo>
                    <a:pt x="6048" y="11879"/>
                  </a:lnTo>
                  <a:lnTo>
                    <a:pt x="6720" y="11879"/>
                  </a:lnTo>
                  <a:lnTo>
                    <a:pt x="7392" y="11879"/>
                  </a:lnTo>
                  <a:lnTo>
                    <a:pt x="8064" y="11879"/>
                  </a:lnTo>
                  <a:lnTo>
                    <a:pt x="8736" y="11879"/>
                  </a:lnTo>
                  <a:lnTo>
                    <a:pt x="12768" y="11879"/>
                  </a:lnTo>
                  <a:lnTo>
                    <a:pt x="13440" y="11879"/>
                  </a:lnTo>
                  <a:lnTo>
                    <a:pt x="14112" y="11879"/>
                  </a:lnTo>
                  <a:lnTo>
                    <a:pt x="14784" y="11879"/>
                  </a:lnTo>
                  <a:lnTo>
                    <a:pt x="15456" y="11879"/>
                  </a:lnTo>
                  <a:lnTo>
                    <a:pt x="16128" y="11879"/>
                  </a:lnTo>
                  <a:lnTo>
                    <a:pt x="16800" y="11879"/>
                  </a:lnTo>
                  <a:lnTo>
                    <a:pt x="17472" y="11879"/>
                  </a:lnTo>
                  <a:lnTo>
                    <a:pt x="18144" y="11879"/>
                  </a:lnTo>
                  <a:lnTo>
                    <a:pt x="19824" y="11879"/>
                  </a:lnTo>
                  <a:cubicBezTo>
                    <a:pt x="20009" y="11879"/>
                    <a:pt x="20160" y="12121"/>
                    <a:pt x="20160" y="12419"/>
                  </a:cubicBezTo>
                  <a:cubicBezTo>
                    <a:pt x="20160" y="12419"/>
                    <a:pt x="17472" y="17279"/>
                    <a:pt x="17472" y="17279"/>
                  </a:cubicBezTo>
                  <a:close/>
                  <a:moveTo>
                    <a:pt x="10752" y="4320"/>
                  </a:moveTo>
                  <a:cubicBezTo>
                    <a:pt x="8625" y="4320"/>
                    <a:pt x="6826" y="6601"/>
                    <a:pt x="6246" y="9719"/>
                  </a:cubicBezTo>
                  <a:lnTo>
                    <a:pt x="5552" y="9719"/>
                  </a:lnTo>
                  <a:cubicBezTo>
                    <a:pt x="6152" y="6000"/>
                    <a:pt x="8252" y="3239"/>
                    <a:pt x="10752" y="3239"/>
                  </a:cubicBezTo>
                  <a:cubicBezTo>
                    <a:pt x="12934" y="3239"/>
                    <a:pt x="14813" y="5344"/>
                    <a:pt x="15654" y="8353"/>
                  </a:cubicBezTo>
                  <a:lnTo>
                    <a:pt x="15054" y="8835"/>
                  </a:lnTo>
                  <a:cubicBezTo>
                    <a:pt x="14323" y="6180"/>
                    <a:pt x="12671" y="4320"/>
                    <a:pt x="10752" y="4320"/>
                  </a:cubicBezTo>
                  <a:moveTo>
                    <a:pt x="10752" y="8639"/>
                  </a:moveTo>
                  <a:cubicBezTo>
                    <a:pt x="10158" y="8639"/>
                    <a:pt x="9630" y="9061"/>
                    <a:pt x="9260" y="9719"/>
                  </a:cubicBezTo>
                  <a:lnTo>
                    <a:pt x="8437" y="9719"/>
                  </a:lnTo>
                  <a:cubicBezTo>
                    <a:pt x="8904" y="8435"/>
                    <a:pt x="9761" y="7560"/>
                    <a:pt x="10752" y="7560"/>
                  </a:cubicBezTo>
                  <a:cubicBezTo>
                    <a:pt x="11742" y="7560"/>
                    <a:pt x="12600" y="8435"/>
                    <a:pt x="13066" y="9719"/>
                  </a:cubicBezTo>
                  <a:lnTo>
                    <a:pt x="12244" y="9719"/>
                  </a:lnTo>
                  <a:cubicBezTo>
                    <a:pt x="11874" y="9061"/>
                    <a:pt x="11345" y="8639"/>
                    <a:pt x="10752" y="8639"/>
                  </a:cubicBezTo>
                  <a:moveTo>
                    <a:pt x="13827" y="9719"/>
                  </a:moveTo>
                  <a:cubicBezTo>
                    <a:pt x="13307" y="7816"/>
                    <a:pt x="12126" y="6479"/>
                    <a:pt x="10752" y="6479"/>
                  </a:cubicBezTo>
                  <a:cubicBezTo>
                    <a:pt x="9378" y="6479"/>
                    <a:pt x="8197" y="7816"/>
                    <a:pt x="7676" y="9719"/>
                  </a:cubicBezTo>
                  <a:lnTo>
                    <a:pt x="6955" y="9719"/>
                  </a:lnTo>
                  <a:cubicBezTo>
                    <a:pt x="7510" y="7207"/>
                    <a:pt x="9001" y="5400"/>
                    <a:pt x="10752" y="5400"/>
                  </a:cubicBezTo>
                  <a:cubicBezTo>
                    <a:pt x="12409" y="5400"/>
                    <a:pt x="13834" y="7015"/>
                    <a:pt x="14454" y="9317"/>
                  </a:cubicBezTo>
                  <a:lnTo>
                    <a:pt x="13953" y="9719"/>
                  </a:lnTo>
                  <a:cubicBezTo>
                    <a:pt x="13953" y="9719"/>
                    <a:pt x="13827" y="9719"/>
                    <a:pt x="13827" y="9719"/>
                  </a:cubicBezTo>
                  <a:close/>
                  <a:moveTo>
                    <a:pt x="10752" y="1080"/>
                  </a:moveTo>
                  <a:cubicBezTo>
                    <a:pt x="13459" y="1080"/>
                    <a:pt x="15792" y="3672"/>
                    <a:pt x="16856" y="7388"/>
                  </a:cubicBezTo>
                  <a:lnTo>
                    <a:pt x="16256" y="7869"/>
                  </a:lnTo>
                  <a:cubicBezTo>
                    <a:pt x="15305" y="4504"/>
                    <a:pt x="13201" y="2160"/>
                    <a:pt x="10752" y="2160"/>
                  </a:cubicBezTo>
                  <a:cubicBezTo>
                    <a:pt x="7874" y="2160"/>
                    <a:pt x="5470" y="5392"/>
                    <a:pt x="4858" y="9719"/>
                  </a:cubicBezTo>
                  <a:lnTo>
                    <a:pt x="4167" y="9719"/>
                  </a:lnTo>
                  <a:cubicBezTo>
                    <a:pt x="4792" y="4796"/>
                    <a:pt x="7507" y="1080"/>
                    <a:pt x="10752" y="1080"/>
                  </a:cubicBezTo>
                  <a:moveTo>
                    <a:pt x="17336" y="9719"/>
                  </a:moveTo>
                  <a:lnTo>
                    <a:pt x="16958" y="9719"/>
                  </a:lnTo>
                  <a:lnTo>
                    <a:pt x="17294" y="9449"/>
                  </a:lnTo>
                  <a:cubicBezTo>
                    <a:pt x="17307" y="9540"/>
                    <a:pt x="17325" y="9628"/>
                    <a:pt x="17336" y="9719"/>
                  </a:cubicBezTo>
                  <a:moveTo>
                    <a:pt x="19824" y="9719"/>
                  </a:moveTo>
                  <a:lnTo>
                    <a:pt x="18016" y="9719"/>
                  </a:lnTo>
                  <a:cubicBezTo>
                    <a:pt x="17986" y="9461"/>
                    <a:pt x="17948" y="9209"/>
                    <a:pt x="17908" y="8957"/>
                  </a:cubicBezTo>
                  <a:lnTo>
                    <a:pt x="21132" y="6366"/>
                  </a:lnTo>
                  <a:cubicBezTo>
                    <a:pt x="21464" y="6099"/>
                    <a:pt x="21599" y="5450"/>
                    <a:pt x="21433" y="4916"/>
                  </a:cubicBezTo>
                  <a:cubicBezTo>
                    <a:pt x="21267" y="4383"/>
                    <a:pt x="20864" y="4169"/>
                    <a:pt x="20532" y="4433"/>
                  </a:cubicBezTo>
                  <a:lnTo>
                    <a:pt x="17456" y="6905"/>
                  </a:lnTo>
                  <a:cubicBezTo>
                    <a:pt x="16282" y="2836"/>
                    <a:pt x="13721" y="0"/>
                    <a:pt x="10752" y="0"/>
                  </a:cubicBezTo>
                  <a:cubicBezTo>
                    <a:pt x="7135" y="0"/>
                    <a:pt x="4122" y="4198"/>
                    <a:pt x="3488" y="9719"/>
                  </a:cubicBezTo>
                  <a:lnTo>
                    <a:pt x="1680" y="9719"/>
                  </a:lnTo>
                  <a:cubicBezTo>
                    <a:pt x="754" y="9719"/>
                    <a:pt x="0" y="10930"/>
                    <a:pt x="0" y="12419"/>
                  </a:cubicBezTo>
                  <a:cubicBezTo>
                    <a:pt x="0" y="12949"/>
                    <a:pt x="121" y="13459"/>
                    <a:pt x="339" y="13855"/>
                  </a:cubicBezTo>
                  <a:lnTo>
                    <a:pt x="2688" y="18101"/>
                  </a:lnTo>
                  <a:lnTo>
                    <a:pt x="2688" y="18899"/>
                  </a:lnTo>
                  <a:cubicBezTo>
                    <a:pt x="2688" y="20389"/>
                    <a:pt x="3442" y="21599"/>
                    <a:pt x="4368" y="21599"/>
                  </a:cubicBezTo>
                  <a:lnTo>
                    <a:pt x="17136" y="21599"/>
                  </a:lnTo>
                  <a:cubicBezTo>
                    <a:pt x="18062" y="21599"/>
                    <a:pt x="18816" y="20389"/>
                    <a:pt x="18816" y="18899"/>
                  </a:cubicBezTo>
                  <a:lnTo>
                    <a:pt x="18816" y="18101"/>
                  </a:lnTo>
                  <a:lnTo>
                    <a:pt x="21165" y="13855"/>
                  </a:lnTo>
                  <a:cubicBezTo>
                    <a:pt x="21383" y="13459"/>
                    <a:pt x="21504" y="12949"/>
                    <a:pt x="21504" y="12419"/>
                  </a:cubicBezTo>
                  <a:cubicBezTo>
                    <a:pt x="21504" y="10930"/>
                    <a:pt x="20750" y="9719"/>
                    <a:pt x="19824" y="971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5" name="AutoShape 34"/>
            <p:cNvSpPr/>
            <p:nvPr/>
          </p:nvSpPr>
          <p:spPr bwMode="auto">
            <a:xfrm>
              <a:off x="6936670" y="6515700"/>
              <a:ext cx="26281"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47"/>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6" name="AutoShape 35"/>
            <p:cNvSpPr/>
            <p:nvPr/>
          </p:nvSpPr>
          <p:spPr bwMode="auto">
            <a:xfrm>
              <a:off x="7074330" y="6515700"/>
              <a:ext cx="25655" cy="85724"/>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6"/>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1"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47" name="AutoShape 36"/>
            <p:cNvSpPr/>
            <p:nvPr/>
          </p:nvSpPr>
          <p:spPr bwMode="auto">
            <a:xfrm>
              <a:off x="7016763" y="6469395"/>
              <a:ext cx="26281" cy="86350"/>
            </a:xfrm>
            <a:custGeom>
              <a:avLst/>
              <a:gdLst>
                <a:gd name="T0" fmla="+- 0 10758 2273"/>
                <a:gd name="T1" fmla="*/ T0 w 16970"/>
                <a:gd name="T2" fmla="*/ 10800 h 21600"/>
                <a:gd name="T3" fmla="+- 0 10758 2273"/>
                <a:gd name="T4" fmla="*/ T3 w 16970"/>
                <a:gd name="T5" fmla="*/ 10800 h 21600"/>
                <a:gd name="T6" fmla="+- 0 10758 2273"/>
                <a:gd name="T7" fmla="*/ T6 w 16970"/>
                <a:gd name="T8" fmla="*/ 10800 h 21600"/>
                <a:gd name="T9" fmla="+- 0 10758 2273"/>
                <a:gd name="T10" fmla="*/ T9 w 16970"/>
                <a:gd name="T11" fmla="*/ 10800 h 21600"/>
              </a:gdLst>
              <a:ahLst/>
              <a:cxnLst>
                <a:cxn ang="0">
                  <a:pos x="T1" y="T2"/>
                </a:cxn>
                <a:cxn ang="0">
                  <a:pos x="T4" y="T5"/>
                </a:cxn>
                <a:cxn ang="0">
                  <a:pos x="T7" y="T8"/>
                </a:cxn>
                <a:cxn ang="0">
                  <a:pos x="T10" y="T11"/>
                </a:cxn>
              </a:cxnLst>
              <a:rect l="0" t="0" r="r" b="b"/>
              <a:pathLst>
                <a:path w="16970" h="21600">
                  <a:moveTo>
                    <a:pt x="1763" y="20770"/>
                  </a:moveTo>
                  <a:cubicBezTo>
                    <a:pt x="1785" y="20787"/>
                    <a:pt x="1800" y="20804"/>
                    <a:pt x="1822" y="20820"/>
                  </a:cubicBezTo>
                  <a:lnTo>
                    <a:pt x="1840" y="20820"/>
                  </a:lnTo>
                  <a:cubicBezTo>
                    <a:pt x="2471" y="21282"/>
                    <a:pt x="3719" y="21600"/>
                    <a:pt x="5169" y="21600"/>
                  </a:cubicBezTo>
                  <a:cubicBezTo>
                    <a:pt x="7249" y="21600"/>
                    <a:pt x="8949" y="20950"/>
                    <a:pt x="8949" y="20151"/>
                  </a:cubicBezTo>
                  <a:cubicBezTo>
                    <a:pt x="8949" y="20027"/>
                    <a:pt x="8890" y="19906"/>
                    <a:pt x="8813" y="19791"/>
                  </a:cubicBezTo>
                  <a:cubicBezTo>
                    <a:pt x="8827" y="19771"/>
                    <a:pt x="8827" y="19755"/>
                    <a:pt x="8805" y="19735"/>
                  </a:cubicBezTo>
                  <a:cubicBezTo>
                    <a:pt x="5994" y="17195"/>
                    <a:pt x="8670" y="14408"/>
                    <a:pt x="11954" y="11407"/>
                  </a:cubicBezTo>
                  <a:cubicBezTo>
                    <a:pt x="15517" y="8164"/>
                    <a:pt x="19327" y="4564"/>
                    <a:pt x="15125" y="902"/>
                  </a:cubicBezTo>
                  <a:cubicBezTo>
                    <a:pt x="14593" y="374"/>
                    <a:pt x="13264" y="0"/>
                    <a:pt x="11701" y="0"/>
                  </a:cubicBezTo>
                  <a:cubicBezTo>
                    <a:pt x="9671" y="0"/>
                    <a:pt x="8016" y="632"/>
                    <a:pt x="8016" y="1411"/>
                  </a:cubicBezTo>
                  <a:cubicBezTo>
                    <a:pt x="8016" y="1583"/>
                    <a:pt x="8108" y="1749"/>
                    <a:pt x="8259" y="1898"/>
                  </a:cubicBezTo>
                  <a:cubicBezTo>
                    <a:pt x="8259" y="1904"/>
                    <a:pt x="8259" y="1909"/>
                    <a:pt x="8266" y="1915"/>
                  </a:cubicBezTo>
                  <a:cubicBezTo>
                    <a:pt x="8273" y="1923"/>
                    <a:pt x="8281" y="1932"/>
                    <a:pt x="8295" y="1940"/>
                  </a:cubicBezTo>
                  <a:lnTo>
                    <a:pt x="8325" y="1974"/>
                  </a:lnTo>
                  <a:cubicBezTo>
                    <a:pt x="11360" y="4592"/>
                    <a:pt x="8424" y="7275"/>
                    <a:pt x="5106" y="10305"/>
                  </a:cubicBezTo>
                  <a:cubicBezTo>
                    <a:pt x="1605" y="13500"/>
                    <a:pt x="-2273" y="17040"/>
                    <a:pt x="1635" y="20649"/>
                  </a:cubicBezTo>
                  <a:cubicBezTo>
                    <a:pt x="1675" y="20691"/>
                    <a:pt x="1719" y="20730"/>
                    <a:pt x="1763" y="2077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48" name="组合 647"/>
          <p:cNvGrpSpPr/>
          <p:nvPr/>
        </p:nvGrpSpPr>
        <p:grpSpPr>
          <a:xfrm>
            <a:off x="6619889" y="4112433"/>
            <a:ext cx="331456" cy="332022"/>
            <a:chOff x="4927278" y="5750745"/>
            <a:chExt cx="366051" cy="366676"/>
          </a:xfrm>
          <a:solidFill>
            <a:srgbClr val="E7E6E6">
              <a:lumMod val="50000"/>
            </a:srgbClr>
          </a:solidFill>
        </p:grpSpPr>
        <p:sp>
          <p:nvSpPr>
            <p:cNvPr id="649" name="AutoShape 37"/>
            <p:cNvSpPr/>
            <p:nvPr/>
          </p:nvSpPr>
          <p:spPr bwMode="auto">
            <a:xfrm>
              <a:off x="4927278" y="5785159"/>
              <a:ext cx="333513" cy="3322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0" name="AutoShape 38"/>
            <p:cNvSpPr/>
            <p:nvPr/>
          </p:nvSpPr>
          <p:spPr bwMode="auto">
            <a:xfrm>
              <a:off x="5087464" y="5934083"/>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1" name="AutoShape 39"/>
            <p:cNvSpPr/>
            <p:nvPr/>
          </p:nvSpPr>
          <p:spPr bwMode="auto">
            <a:xfrm>
              <a:off x="5236388" y="5750745"/>
              <a:ext cx="56941" cy="57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2" name="AutoShape 40"/>
            <p:cNvSpPr/>
            <p:nvPr/>
          </p:nvSpPr>
          <p:spPr bwMode="auto">
            <a:xfrm>
              <a:off x="5018632" y="5922820"/>
              <a:ext cx="45678" cy="456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3" name="AutoShape 41"/>
            <p:cNvSpPr/>
            <p:nvPr/>
          </p:nvSpPr>
          <p:spPr bwMode="auto">
            <a:xfrm>
              <a:off x="5064310" y="6002913"/>
              <a:ext cx="23152"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54" name="AutoShape 42"/>
            <p:cNvSpPr/>
            <p:nvPr/>
          </p:nvSpPr>
          <p:spPr bwMode="auto">
            <a:xfrm>
              <a:off x="5247649" y="5830838"/>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55" name="Freeform 280"/>
          <p:cNvSpPr>
            <a:spLocks noEditPoints="1"/>
          </p:cNvSpPr>
          <p:nvPr/>
        </p:nvSpPr>
        <p:spPr bwMode="auto">
          <a:xfrm>
            <a:off x="5937090" y="4123435"/>
            <a:ext cx="230166" cy="310019"/>
          </a:xfrm>
          <a:custGeom>
            <a:avLst/>
            <a:gdLst>
              <a:gd name="T0" fmla="*/ 143 w 149"/>
              <a:gd name="T1" fmla="*/ 59 h 200"/>
              <a:gd name="T2" fmla="*/ 107 w 149"/>
              <a:gd name="T3" fmla="*/ 28 h 200"/>
              <a:gd name="T4" fmla="*/ 97 w 149"/>
              <a:gd name="T5" fmla="*/ 0 h 200"/>
              <a:gd name="T6" fmla="*/ 8 w 149"/>
              <a:gd name="T7" fmla="*/ 12 h 200"/>
              <a:gd name="T8" fmla="*/ 2 w 149"/>
              <a:gd name="T9" fmla="*/ 186 h 200"/>
              <a:gd name="T10" fmla="*/ 0 w 149"/>
              <a:gd name="T11" fmla="*/ 199 h 200"/>
              <a:gd name="T12" fmla="*/ 18 w 149"/>
              <a:gd name="T13" fmla="*/ 200 h 200"/>
              <a:gd name="T14" fmla="*/ 112 w 149"/>
              <a:gd name="T15" fmla="*/ 200 h 200"/>
              <a:gd name="T16" fmla="*/ 114 w 149"/>
              <a:gd name="T17" fmla="*/ 187 h 200"/>
              <a:gd name="T18" fmla="*/ 107 w 149"/>
              <a:gd name="T19" fmla="*/ 186 h 200"/>
              <a:gd name="T20" fmla="*/ 107 w 149"/>
              <a:gd name="T21" fmla="*/ 168 h 200"/>
              <a:gd name="T22" fmla="*/ 133 w 149"/>
              <a:gd name="T23" fmla="*/ 163 h 200"/>
              <a:gd name="T24" fmla="*/ 141 w 149"/>
              <a:gd name="T25" fmla="*/ 105 h 200"/>
              <a:gd name="T26" fmla="*/ 149 w 149"/>
              <a:gd name="T27" fmla="*/ 94 h 200"/>
              <a:gd name="T28" fmla="*/ 144 w 149"/>
              <a:gd name="T29" fmla="*/ 60 h 200"/>
              <a:gd name="T30" fmla="*/ 141 w 149"/>
              <a:gd name="T31" fmla="*/ 74 h 200"/>
              <a:gd name="T32" fmla="*/ 138 w 149"/>
              <a:gd name="T33" fmla="*/ 97 h 200"/>
              <a:gd name="T34" fmla="*/ 137 w 149"/>
              <a:gd name="T35" fmla="*/ 97 h 200"/>
              <a:gd name="T36" fmla="*/ 131 w 149"/>
              <a:gd name="T37" fmla="*/ 79 h 200"/>
              <a:gd name="T38" fmla="*/ 140 w 149"/>
              <a:gd name="T39" fmla="*/ 68 h 200"/>
              <a:gd name="T40" fmla="*/ 18 w 149"/>
              <a:gd name="T41" fmla="*/ 8 h 200"/>
              <a:gd name="T42" fmla="*/ 98 w 149"/>
              <a:gd name="T43" fmla="*/ 62 h 200"/>
              <a:gd name="T44" fmla="*/ 18 w 149"/>
              <a:gd name="T45" fmla="*/ 8 h 200"/>
              <a:gd name="T46" fmla="*/ 33 w 149"/>
              <a:gd name="T47" fmla="*/ 99 h 200"/>
              <a:gd name="T48" fmla="*/ 80 w 149"/>
              <a:gd name="T49" fmla="*/ 108 h 200"/>
              <a:gd name="T50" fmla="*/ 80 w 149"/>
              <a:gd name="T51" fmla="*/ 120 h 200"/>
              <a:gd name="T52" fmla="*/ 33 w 149"/>
              <a:gd name="T53" fmla="*/ 134 h 200"/>
              <a:gd name="T54" fmla="*/ 80 w 149"/>
              <a:gd name="T55" fmla="*/ 120 h 200"/>
              <a:gd name="T56" fmla="*/ 108 w 149"/>
              <a:gd name="T57" fmla="*/ 159 h 200"/>
              <a:gd name="T58" fmla="*/ 107 w 149"/>
              <a:gd name="T59" fmla="*/ 37 h 200"/>
              <a:gd name="T60" fmla="*/ 122 w 149"/>
              <a:gd name="T61" fmla="*/ 79 h 200"/>
              <a:gd name="T62" fmla="*/ 133 w 149"/>
              <a:gd name="T63" fmla="*/ 105 h 200"/>
              <a:gd name="T64" fmla="*/ 127 w 149"/>
              <a:gd name="T65" fmla="*/ 15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200">
                <a:moveTo>
                  <a:pt x="144" y="60"/>
                </a:moveTo>
                <a:cubicBezTo>
                  <a:pt x="144" y="59"/>
                  <a:pt x="143" y="59"/>
                  <a:pt x="143" y="59"/>
                </a:cubicBezTo>
                <a:cubicBezTo>
                  <a:pt x="138" y="44"/>
                  <a:pt x="113" y="30"/>
                  <a:pt x="110" y="29"/>
                </a:cubicBezTo>
                <a:cubicBezTo>
                  <a:pt x="109" y="28"/>
                  <a:pt x="108" y="28"/>
                  <a:pt x="107" y="28"/>
                </a:cubicBezTo>
                <a:cubicBezTo>
                  <a:pt x="107" y="12"/>
                  <a:pt x="107" y="12"/>
                  <a:pt x="107" y="12"/>
                </a:cubicBezTo>
                <a:cubicBezTo>
                  <a:pt x="107" y="5"/>
                  <a:pt x="102" y="0"/>
                  <a:pt x="97" y="0"/>
                </a:cubicBezTo>
                <a:cubicBezTo>
                  <a:pt x="18" y="0"/>
                  <a:pt x="18" y="0"/>
                  <a:pt x="18" y="0"/>
                </a:cubicBezTo>
                <a:cubicBezTo>
                  <a:pt x="13" y="0"/>
                  <a:pt x="8" y="5"/>
                  <a:pt x="8" y="12"/>
                </a:cubicBezTo>
                <a:cubicBezTo>
                  <a:pt x="8" y="186"/>
                  <a:pt x="8" y="186"/>
                  <a:pt x="8" y="186"/>
                </a:cubicBezTo>
                <a:cubicBezTo>
                  <a:pt x="2" y="186"/>
                  <a:pt x="2" y="186"/>
                  <a:pt x="2" y="186"/>
                </a:cubicBezTo>
                <a:cubicBezTo>
                  <a:pt x="1" y="186"/>
                  <a:pt x="0" y="186"/>
                  <a:pt x="0" y="187"/>
                </a:cubicBezTo>
                <a:cubicBezTo>
                  <a:pt x="0" y="199"/>
                  <a:pt x="0" y="199"/>
                  <a:pt x="0" y="199"/>
                </a:cubicBezTo>
                <a:cubicBezTo>
                  <a:pt x="0" y="199"/>
                  <a:pt x="1" y="200"/>
                  <a:pt x="2" y="200"/>
                </a:cubicBezTo>
                <a:cubicBezTo>
                  <a:pt x="18" y="200"/>
                  <a:pt x="18" y="200"/>
                  <a:pt x="18" y="200"/>
                </a:cubicBezTo>
                <a:cubicBezTo>
                  <a:pt x="97" y="200"/>
                  <a:pt x="97" y="200"/>
                  <a:pt x="97" y="200"/>
                </a:cubicBezTo>
                <a:cubicBezTo>
                  <a:pt x="112" y="200"/>
                  <a:pt x="112" y="200"/>
                  <a:pt x="112" y="200"/>
                </a:cubicBezTo>
                <a:cubicBezTo>
                  <a:pt x="113" y="200"/>
                  <a:pt x="114" y="199"/>
                  <a:pt x="114" y="199"/>
                </a:cubicBezTo>
                <a:cubicBezTo>
                  <a:pt x="114" y="187"/>
                  <a:pt x="114" y="187"/>
                  <a:pt x="114" y="187"/>
                </a:cubicBezTo>
                <a:cubicBezTo>
                  <a:pt x="114" y="186"/>
                  <a:pt x="113" y="186"/>
                  <a:pt x="112" y="186"/>
                </a:cubicBezTo>
                <a:cubicBezTo>
                  <a:pt x="107" y="186"/>
                  <a:pt x="107" y="186"/>
                  <a:pt x="107" y="186"/>
                </a:cubicBezTo>
                <a:cubicBezTo>
                  <a:pt x="107" y="168"/>
                  <a:pt x="107" y="168"/>
                  <a:pt x="107" y="168"/>
                </a:cubicBezTo>
                <a:cubicBezTo>
                  <a:pt x="107" y="168"/>
                  <a:pt x="107" y="168"/>
                  <a:pt x="107" y="168"/>
                </a:cubicBezTo>
                <a:cubicBezTo>
                  <a:pt x="110" y="168"/>
                  <a:pt x="112" y="168"/>
                  <a:pt x="115" y="168"/>
                </a:cubicBezTo>
                <a:cubicBezTo>
                  <a:pt x="122" y="168"/>
                  <a:pt x="128" y="166"/>
                  <a:pt x="133" y="163"/>
                </a:cubicBezTo>
                <a:cubicBezTo>
                  <a:pt x="139" y="157"/>
                  <a:pt x="140" y="151"/>
                  <a:pt x="140" y="150"/>
                </a:cubicBezTo>
                <a:cubicBezTo>
                  <a:pt x="141" y="105"/>
                  <a:pt x="141" y="105"/>
                  <a:pt x="141" y="105"/>
                </a:cubicBezTo>
                <a:cubicBezTo>
                  <a:pt x="146" y="103"/>
                  <a:pt x="148" y="98"/>
                  <a:pt x="149" y="95"/>
                </a:cubicBezTo>
                <a:cubicBezTo>
                  <a:pt x="149" y="94"/>
                  <a:pt x="149" y="94"/>
                  <a:pt x="149" y="94"/>
                </a:cubicBezTo>
                <a:cubicBezTo>
                  <a:pt x="149" y="74"/>
                  <a:pt x="149" y="74"/>
                  <a:pt x="149" y="74"/>
                </a:cubicBezTo>
                <a:cubicBezTo>
                  <a:pt x="149" y="69"/>
                  <a:pt x="149" y="62"/>
                  <a:pt x="144" y="60"/>
                </a:cubicBezTo>
                <a:close/>
                <a:moveTo>
                  <a:pt x="140" y="68"/>
                </a:moveTo>
                <a:cubicBezTo>
                  <a:pt x="140" y="69"/>
                  <a:pt x="141" y="71"/>
                  <a:pt x="141" y="74"/>
                </a:cubicBezTo>
                <a:cubicBezTo>
                  <a:pt x="141" y="93"/>
                  <a:pt x="141" y="93"/>
                  <a:pt x="141" y="93"/>
                </a:cubicBezTo>
                <a:cubicBezTo>
                  <a:pt x="140" y="94"/>
                  <a:pt x="139" y="97"/>
                  <a:pt x="138" y="97"/>
                </a:cubicBezTo>
                <a:cubicBezTo>
                  <a:pt x="138" y="97"/>
                  <a:pt x="138" y="97"/>
                  <a:pt x="137" y="97"/>
                </a:cubicBezTo>
                <a:cubicBezTo>
                  <a:pt x="137" y="97"/>
                  <a:pt x="137" y="97"/>
                  <a:pt x="137" y="97"/>
                </a:cubicBezTo>
                <a:cubicBezTo>
                  <a:pt x="131" y="96"/>
                  <a:pt x="131" y="96"/>
                  <a:pt x="131" y="86"/>
                </a:cubicBezTo>
                <a:cubicBezTo>
                  <a:pt x="131" y="84"/>
                  <a:pt x="131" y="82"/>
                  <a:pt x="131" y="79"/>
                </a:cubicBezTo>
                <a:cubicBezTo>
                  <a:pt x="130" y="70"/>
                  <a:pt x="138" y="68"/>
                  <a:pt x="140" y="68"/>
                </a:cubicBezTo>
                <a:cubicBezTo>
                  <a:pt x="140" y="68"/>
                  <a:pt x="140" y="68"/>
                  <a:pt x="140" y="68"/>
                </a:cubicBezTo>
                <a:cubicBezTo>
                  <a:pt x="140" y="68"/>
                  <a:pt x="140" y="68"/>
                  <a:pt x="140" y="68"/>
                </a:cubicBezTo>
                <a:close/>
                <a:moveTo>
                  <a:pt x="18" y="8"/>
                </a:moveTo>
                <a:cubicBezTo>
                  <a:pt x="98" y="8"/>
                  <a:pt x="98" y="8"/>
                  <a:pt x="98" y="8"/>
                </a:cubicBezTo>
                <a:cubicBezTo>
                  <a:pt x="98" y="62"/>
                  <a:pt x="98" y="62"/>
                  <a:pt x="98" y="62"/>
                </a:cubicBezTo>
                <a:cubicBezTo>
                  <a:pt x="18" y="62"/>
                  <a:pt x="18" y="62"/>
                  <a:pt x="18" y="62"/>
                </a:cubicBezTo>
                <a:lnTo>
                  <a:pt x="18" y="8"/>
                </a:lnTo>
                <a:close/>
                <a:moveTo>
                  <a:pt x="33" y="108"/>
                </a:moveTo>
                <a:cubicBezTo>
                  <a:pt x="33" y="99"/>
                  <a:pt x="33" y="99"/>
                  <a:pt x="33" y="99"/>
                </a:cubicBezTo>
                <a:cubicBezTo>
                  <a:pt x="80" y="99"/>
                  <a:pt x="80" y="99"/>
                  <a:pt x="80" y="99"/>
                </a:cubicBezTo>
                <a:cubicBezTo>
                  <a:pt x="80" y="108"/>
                  <a:pt x="80" y="108"/>
                  <a:pt x="80" y="108"/>
                </a:cubicBezTo>
                <a:lnTo>
                  <a:pt x="33" y="108"/>
                </a:lnTo>
                <a:close/>
                <a:moveTo>
                  <a:pt x="80" y="120"/>
                </a:moveTo>
                <a:cubicBezTo>
                  <a:pt x="80" y="134"/>
                  <a:pt x="80" y="134"/>
                  <a:pt x="80" y="134"/>
                </a:cubicBezTo>
                <a:cubicBezTo>
                  <a:pt x="33" y="134"/>
                  <a:pt x="33" y="134"/>
                  <a:pt x="33" y="134"/>
                </a:cubicBezTo>
                <a:cubicBezTo>
                  <a:pt x="33" y="120"/>
                  <a:pt x="33" y="120"/>
                  <a:pt x="33" y="120"/>
                </a:cubicBezTo>
                <a:lnTo>
                  <a:pt x="80" y="120"/>
                </a:lnTo>
                <a:close/>
                <a:moveTo>
                  <a:pt x="127" y="156"/>
                </a:moveTo>
                <a:cubicBezTo>
                  <a:pt x="123" y="159"/>
                  <a:pt x="117" y="160"/>
                  <a:pt x="108" y="159"/>
                </a:cubicBezTo>
                <a:cubicBezTo>
                  <a:pt x="108" y="159"/>
                  <a:pt x="107" y="159"/>
                  <a:pt x="107" y="159"/>
                </a:cubicBezTo>
                <a:cubicBezTo>
                  <a:pt x="107" y="37"/>
                  <a:pt x="107" y="37"/>
                  <a:pt x="107" y="37"/>
                </a:cubicBezTo>
                <a:cubicBezTo>
                  <a:pt x="117" y="43"/>
                  <a:pt x="130" y="53"/>
                  <a:pt x="134" y="61"/>
                </a:cubicBezTo>
                <a:cubicBezTo>
                  <a:pt x="128" y="63"/>
                  <a:pt x="121" y="68"/>
                  <a:pt x="122" y="79"/>
                </a:cubicBezTo>
                <a:cubicBezTo>
                  <a:pt x="122" y="82"/>
                  <a:pt x="122" y="84"/>
                  <a:pt x="122" y="86"/>
                </a:cubicBezTo>
                <a:cubicBezTo>
                  <a:pt x="122" y="95"/>
                  <a:pt x="122" y="103"/>
                  <a:pt x="133" y="105"/>
                </a:cubicBezTo>
                <a:cubicBezTo>
                  <a:pt x="131" y="149"/>
                  <a:pt x="131" y="149"/>
                  <a:pt x="131" y="149"/>
                </a:cubicBezTo>
                <a:cubicBezTo>
                  <a:pt x="131" y="149"/>
                  <a:pt x="131" y="153"/>
                  <a:pt x="127" y="156"/>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6" name="Freeform 5"/>
          <p:cNvSpPr>
            <a:spLocks noEditPoints="1"/>
          </p:cNvSpPr>
          <p:nvPr/>
        </p:nvSpPr>
        <p:spPr bwMode="auto">
          <a:xfrm>
            <a:off x="10192701" y="4106406"/>
            <a:ext cx="375155" cy="344077"/>
          </a:xfrm>
          <a:custGeom>
            <a:avLst/>
            <a:gdLst>
              <a:gd name="T0" fmla="*/ 114 w 283"/>
              <a:gd name="T1" fmla="*/ 0 h 260"/>
              <a:gd name="T2" fmla="*/ 114 w 283"/>
              <a:gd name="T3" fmla="*/ 73 h 260"/>
              <a:gd name="T4" fmla="*/ 132 w 283"/>
              <a:gd name="T5" fmla="*/ 98 h 260"/>
              <a:gd name="T6" fmla="*/ 130 w 283"/>
              <a:gd name="T7" fmla="*/ 76 h 260"/>
              <a:gd name="T8" fmla="*/ 89 w 283"/>
              <a:gd name="T9" fmla="*/ 77 h 260"/>
              <a:gd name="T10" fmla="*/ 116 w 283"/>
              <a:gd name="T11" fmla="*/ 95 h 260"/>
              <a:gd name="T12" fmla="*/ 138 w 283"/>
              <a:gd name="T13" fmla="*/ 101 h 260"/>
              <a:gd name="T14" fmla="*/ 171 w 283"/>
              <a:gd name="T15" fmla="*/ 135 h 260"/>
              <a:gd name="T16" fmla="*/ 171 w 283"/>
              <a:gd name="T17" fmla="*/ 68 h 260"/>
              <a:gd name="T18" fmla="*/ 116 w 283"/>
              <a:gd name="T19" fmla="*/ 170 h 260"/>
              <a:gd name="T20" fmla="*/ 116 w 283"/>
              <a:gd name="T21" fmla="*/ 103 h 260"/>
              <a:gd name="T22" fmla="*/ 116 w 283"/>
              <a:gd name="T23" fmla="*/ 170 h 260"/>
              <a:gd name="T24" fmla="*/ 102 w 283"/>
              <a:gd name="T25" fmla="*/ 172 h 260"/>
              <a:gd name="T26" fmla="*/ 59 w 283"/>
              <a:gd name="T27" fmla="*/ 250 h 260"/>
              <a:gd name="T28" fmla="*/ 61 w 283"/>
              <a:gd name="T29" fmla="*/ 251 h 260"/>
              <a:gd name="T30" fmla="*/ 170 w 283"/>
              <a:gd name="T31" fmla="*/ 251 h 260"/>
              <a:gd name="T32" fmla="*/ 173 w 283"/>
              <a:gd name="T33" fmla="*/ 250 h 260"/>
              <a:gd name="T34" fmla="*/ 130 w 283"/>
              <a:gd name="T35" fmla="*/ 172 h 260"/>
              <a:gd name="T36" fmla="*/ 157 w 283"/>
              <a:gd name="T37" fmla="*/ 137 h 260"/>
              <a:gd name="T38" fmla="*/ 181 w 283"/>
              <a:gd name="T39" fmla="*/ 215 h 260"/>
              <a:gd name="T40" fmla="*/ 226 w 283"/>
              <a:gd name="T41" fmla="*/ 216 h 260"/>
              <a:gd name="T42" fmla="*/ 228 w 283"/>
              <a:gd name="T43" fmla="*/ 215 h 260"/>
              <a:gd name="T44" fmla="*/ 185 w 283"/>
              <a:gd name="T45" fmla="*/ 137 h 260"/>
              <a:gd name="T46" fmla="*/ 212 w 283"/>
              <a:gd name="T47" fmla="*/ 98 h 260"/>
              <a:gd name="T48" fmla="*/ 260 w 283"/>
              <a:gd name="T49" fmla="*/ 68 h 260"/>
              <a:gd name="T50" fmla="*/ 193 w 283"/>
              <a:gd name="T51" fmla="*/ 67 h 260"/>
              <a:gd name="T52" fmla="*/ 212 w 283"/>
              <a:gd name="T53" fmla="*/ 104 h 260"/>
              <a:gd name="T54" fmla="*/ 236 w 283"/>
              <a:gd name="T55" fmla="*/ 181 h 260"/>
              <a:gd name="T56" fmla="*/ 281 w 283"/>
              <a:gd name="T57" fmla="*/ 182 h 260"/>
              <a:gd name="T58" fmla="*/ 283 w 283"/>
              <a:gd name="T59" fmla="*/ 181 h 260"/>
              <a:gd name="T60" fmla="*/ 241 w 283"/>
              <a:gd name="T61" fmla="*/ 104 h 260"/>
              <a:gd name="T62" fmla="*/ 75 w 283"/>
              <a:gd name="T63" fmla="*/ 130 h 260"/>
              <a:gd name="T64" fmla="*/ 91 w 283"/>
              <a:gd name="T65" fmla="*/ 102 h 260"/>
              <a:gd name="T66" fmla="*/ 24 w 283"/>
              <a:gd name="T67" fmla="*/ 102 h 260"/>
              <a:gd name="T68" fmla="*/ 87 w 283"/>
              <a:gd name="T69" fmla="*/ 166 h 260"/>
              <a:gd name="T70" fmla="*/ 71 w 283"/>
              <a:gd name="T71" fmla="*/ 137 h 260"/>
              <a:gd name="T72" fmla="*/ 0 w 283"/>
              <a:gd name="T73" fmla="*/ 180 h 260"/>
              <a:gd name="T74" fmla="*/ 0 w 283"/>
              <a:gd name="T75" fmla="*/ 216 h 260"/>
              <a:gd name="T76" fmla="*/ 51 w 283"/>
              <a:gd name="T77" fmla="*/ 225 h 260"/>
              <a:gd name="T78" fmla="*/ 87 w 283"/>
              <a:gd name="T79" fmla="*/ 166 h 260"/>
              <a:gd name="T80" fmla="*/ 87 w 283"/>
              <a:gd name="T81" fmla="*/ 1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3" h="260">
                <a:moveTo>
                  <a:pt x="78" y="37"/>
                </a:moveTo>
                <a:cubicBezTo>
                  <a:pt x="78" y="17"/>
                  <a:pt x="94" y="0"/>
                  <a:pt x="114" y="0"/>
                </a:cubicBezTo>
                <a:cubicBezTo>
                  <a:pt x="134" y="0"/>
                  <a:pt x="150" y="17"/>
                  <a:pt x="150" y="37"/>
                </a:cubicBezTo>
                <a:cubicBezTo>
                  <a:pt x="150" y="57"/>
                  <a:pt x="134" y="73"/>
                  <a:pt x="114" y="73"/>
                </a:cubicBezTo>
                <a:cubicBezTo>
                  <a:pt x="94" y="73"/>
                  <a:pt x="78" y="57"/>
                  <a:pt x="78" y="37"/>
                </a:cubicBezTo>
                <a:close/>
                <a:moveTo>
                  <a:pt x="132" y="98"/>
                </a:moveTo>
                <a:cubicBezTo>
                  <a:pt x="132" y="90"/>
                  <a:pt x="135" y="83"/>
                  <a:pt x="139" y="77"/>
                </a:cubicBezTo>
                <a:cubicBezTo>
                  <a:pt x="136" y="76"/>
                  <a:pt x="133" y="76"/>
                  <a:pt x="130" y="76"/>
                </a:cubicBezTo>
                <a:cubicBezTo>
                  <a:pt x="99" y="76"/>
                  <a:pt x="99" y="76"/>
                  <a:pt x="99" y="76"/>
                </a:cubicBezTo>
                <a:cubicBezTo>
                  <a:pt x="95" y="76"/>
                  <a:pt x="92" y="76"/>
                  <a:pt x="89" y="77"/>
                </a:cubicBezTo>
                <a:cubicBezTo>
                  <a:pt x="94" y="83"/>
                  <a:pt x="97" y="91"/>
                  <a:pt x="97" y="99"/>
                </a:cubicBezTo>
                <a:cubicBezTo>
                  <a:pt x="102" y="96"/>
                  <a:pt x="109" y="95"/>
                  <a:pt x="116" y="95"/>
                </a:cubicBezTo>
                <a:cubicBezTo>
                  <a:pt x="121" y="95"/>
                  <a:pt x="127" y="96"/>
                  <a:pt x="132" y="98"/>
                </a:cubicBezTo>
                <a:close/>
                <a:moveTo>
                  <a:pt x="138" y="101"/>
                </a:moveTo>
                <a:cubicBezTo>
                  <a:pt x="148" y="108"/>
                  <a:pt x="156" y="119"/>
                  <a:pt x="157" y="132"/>
                </a:cubicBezTo>
                <a:cubicBezTo>
                  <a:pt x="161" y="134"/>
                  <a:pt x="166" y="135"/>
                  <a:pt x="171" y="135"/>
                </a:cubicBezTo>
                <a:cubicBezTo>
                  <a:pt x="190" y="135"/>
                  <a:pt x="205" y="120"/>
                  <a:pt x="205" y="102"/>
                </a:cubicBezTo>
                <a:cubicBezTo>
                  <a:pt x="205" y="83"/>
                  <a:pt x="190" y="68"/>
                  <a:pt x="171" y="68"/>
                </a:cubicBezTo>
                <a:cubicBezTo>
                  <a:pt x="153" y="68"/>
                  <a:pt x="138" y="83"/>
                  <a:pt x="138" y="101"/>
                </a:cubicBezTo>
                <a:close/>
                <a:moveTo>
                  <a:pt x="116" y="170"/>
                </a:moveTo>
                <a:cubicBezTo>
                  <a:pt x="134" y="170"/>
                  <a:pt x="149" y="155"/>
                  <a:pt x="149" y="136"/>
                </a:cubicBezTo>
                <a:cubicBezTo>
                  <a:pt x="149" y="118"/>
                  <a:pt x="134" y="103"/>
                  <a:pt x="116" y="103"/>
                </a:cubicBezTo>
                <a:cubicBezTo>
                  <a:pt x="97" y="103"/>
                  <a:pt x="82" y="118"/>
                  <a:pt x="82" y="136"/>
                </a:cubicBezTo>
                <a:cubicBezTo>
                  <a:pt x="82" y="155"/>
                  <a:pt x="97" y="170"/>
                  <a:pt x="116" y="170"/>
                </a:cubicBezTo>
                <a:close/>
                <a:moveTo>
                  <a:pt x="130" y="172"/>
                </a:moveTo>
                <a:cubicBezTo>
                  <a:pt x="102" y="172"/>
                  <a:pt x="102" y="172"/>
                  <a:pt x="102" y="172"/>
                </a:cubicBezTo>
                <a:cubicBezTo>
                  <a:pt x="78" y="172"/>
                  <a:pt x="59" y="191"/>
                  <a:pt x="59" y="215"/>
                </a:cubicBezTo>
                <a:cubicBezTo>
                  <a:pt x="59" y="250"/>
                  <a:pt x="59" y="250"/>
                  <a:pt x="59" y="250"/>
                </a:cubicBezTo>
                <a:cubicBezTo>
                  <a:pt x="59" y="250"/>
                  <a:pt x="59" y="250"/>
                  <a:pt x="59" y="250"/>
                </a:cubicBezTo>
                <a:cubicBezTo>
                  <a:pt x="61" y="251"/>
                  <a:pt x="61" y="251"/>
                  <a:pt x="61" y="251"/>
                </a:cubicBezTo>
                <a:cubicBezTo>
                  <a:pt x="84" y="258"/>
                  <a:pt x="103" y="260"/>
                  <a:pt x="119" y="260"/>
                </a:cubicBezTo>
                <a:cubicBezTo>
                  <a:pt x="151" y="260"/>
                  <a:pt x="169" y="251"/>
                  <a:pt x="170" y="251"/>
                </a:cubicBezTo>
                <a:cubicBezTo>
                  <a:pt x="173" y="250"/>
                  <a:pt x="173" y="250"/>
                  <a:pt x="173" y="250"/>
                </a:cubicBezTo>
                <a:cubicBezTo>
                  <a:pt x="173" y="250"/>
                  <a:pt x="173" y="250"/>
                  <a:pt x="173" y="250"/>
                </a:cubicBezTo>
                <a:cubicBezTo>
                  <a:pt x="173" y="215"/>
                  <a:pt x="173" y="215"/>
                  <a:pt x="173" y="215"/>
                </a:cubicBezTo>
                <a:cubicBezTo>
                  <a:pt x="173" y="191"/>
                  <a:pt x="154" y="172"/>
                  <a:pt x="130" y="172"/>
                </a:cubicBezTo>
                <a:close/>
                <a:moveTo>
                  <a:pt x="185" y="137"/>
                </a:moveTo>
                <a:cubicBezTo>
                  <a:pt x="157" y="137"/>
                  <a:pt x="157" y="137"/>
                  <a:pt x="157" y="137"/>
                </a:cubicBezTo>
                <a:cubicBezTo>
                  <a:pt x="157" y="149"/>
                  <a:pt x="152" y="159"/>
                  <a:pt x="144" y="166"/>
                </a:cubicBezTo>
                <a:cubicBezTo>
                  <a:pt x="165" y="172"/>
                  <a:pt x="181" y="192"/>
                  <a:pt x="181" y="215"/>
                </a:cubicBezTo>
                <a:cubicBezTo>
                  <a:pt x="181" y="226"/>
                  <a:pt x="181" y="226"/>
                  <a:pt x="181" y="226"/>
                </a:cubicBezTo>
                <a:cubicBezTo>
                  <a:pt x="209" y="225"/>
                  <a:pt x="225" y="217"/>
                  <a:pt x="226" y="216"/>
                </a:cubicBezTo>
                <a:cubicBezTo>
                  <a:pt x="228" y="215"/>
                  <a:pt x="228" y="215"/>
                  <a:pt x="228" y="215"/>
                </a:cubicBezTo>
                <a:cubicBezTo>
                  <a:pt x="228" y="215"/>
                  <a:pt x="228" y="215"/>
                  <a:pt x="228" y="215"/>
                </a:cubicBezTo>
                <a:cubicBezTo>
                  <a:pt x="228" y="180"/>
                  <a:pt x="228" y="180"/>
                  <a:pt x="228" y="180"/>
                </a:cubicBezTo>
                <a:cubicBezTo>
                  <a:pt x="228" y="157"/>
                  <a:pt x="209" y="137"/>
                  <a:pt x="185" y="137"/>
                </a:cubicBezTo>
                <a:close/>
                <a:moveTo>
                  <a:pt x="193" y="67"/>
                </a:moveTo>
                <a:cubicBezTo>
                  <a:pt x="203" y="74"/>
                  <a:pt x="211" y="85"/>
                  <a:pt x="212" y="98"/>
                </a:cubicBezTo>
                <a:cubicBezTo>
                  <a:pt x="217" y="100"/>
                  <a:pt x="221" y="101"/>
                  <a:pt x="226" y="101"/>
                </a:cubicBezTo>
                <a:cubicBezTo>
                  <a:pt x="245" y="101"/>
                  <a:pt x="260" y="86"/>
                  <a:pt x="260" y="68"/>
                </a:cubicBezTo>
                <a:cubicBezTo>
                  <a:pt x="260" y="49"/>
                  <a:pt x="245" y="34"/>
                  <a:pt x="226" y="34"/>
                </a:cubicBezTo>
                <a:cubicBezTo>
                  <a:pt x="208" y="34"/>
                  <a:pt x="193" y="49"/>
                  <a:pt x="193" y="67"/>
                </a:cubicBezTo>
                <a:close/>
                <a:moveTo>
                  <a:pt x="241" y="104"/>
                </a:moveTo>
                <a:cubicBezTo>
                  <a:pt x="212" y="104"/>
                  <a:pt x="212" y="104"/>
                  <a:pt x="212" y="104"/>
                </a:cubicBezTo>
                <a:cubicBezTo>
                  <a:pt x="212" y="115"/>
                  <a:pt x="207" y="125"/>
                  <a:pt x="200" y="132"/>
                </a:cubicBezTo>
                <a:cubicBezTo>
                  <a:pt x="221" y="139"/>
                  <a:pt x="236" y="158"/>
                  <a:pt x="236" y="181"/>
                </a:cubicBezTo>
                <a:cubicBezTo>
                  <a:pt x="236" y="192"/>
                  <a:pt x="236" y="192"/>
                  <a:pt x="236" y="192"/>
                </a:cubicBezTo>
                <a:cubicBezTo>
                  <a:pt x="264" y="191"/>
                  <a:pt x="280" y="183"/>
                  <a:pt x="281" y="182"/>
                </a:cubicBezTo>
                <a:cubicBezTo>
                  <a:pt x="283" y="181"/>
                  <a:pt x="283" y="181"/>
                  <a:pt x="283" y="181"/>
                </a:cubicBezTo>
                <a:cubicBezTo>
                  <a:pt x="283" y="181"/>
                  <a:pt x="283" y="181"/>
                  <a:pt x="283" y="181"/>
                </a:cubicBezTo>
                <a:cubicBezTo>
                  <a:pt x="283" y="147"/>
                  <a:pt x="283" y="147"/>
                  <a:pt x="283" y="147"/>
                </a:cubicBezTo>
                <a:cubicBezTo>
                  <a:pt x="283" y="123"/>
                  <a:pt x="264" y="104"/>
                  <a:pt x="241" y="104"/>
                </a:cubicBezTo>
                <a:close/>
                <a:moveTo>
                  <a:pt x="57" y="135"/>
                </a:moveTo>
                <a:cubicBezTo>
                  <a:pt x="64" y="135"/>
                  <a:pt x="70" y="133"/>
                  <a:pt x="75" y="130"/>
                </a:cubicBezTo>
                <a:cubicBezTo>
                  <a:pt x="77" y="119"/>
                  <a:pt x="82" y="110"/>
                  <a:pt x="90" y="103"/>
                </a:cubicBezTo>
                <a:cubicBezTo>
                  <a:pt x="90" y="103"/>
                  <a:pt x="91" y="102"/>
                  <a:pt x="91" y="102"/>
                </a:cubicBezTo>
                <a:cubicBezTo>
                  <a:pt x="91" y="83"/>
                  <a:pt x="76" y="68"/>
                  <a:pt x="57" y="68"/>
                </a:cubicBezTo>
                <a:cubicBezTo>
                  <a:pt x="39" y="68"/>
                  <a:pt x="24" y="83"/>
                  <a:pt x="24" y="102"/>
                </a:cubicBezTo>
                <a:cubicBezTo>
                  <a:pt x="24" y="120"/>
                  <a:pt x="39" y="135"/>
                  <a:pt x="57" y="135"/>
                </a:cubicBezTo>
                <a:close/>
                <a:moveTo>
                  <a:pt x="87" y="166"/>
                </a:moveTo>
                <a:cubicBezTo>
                  <a:pt x="80" y="159"/>
                  <a:pt x="75" y="149"/>
                  <a:pt x="74" y="138"/>
                </a:cubicBezTo>
                <a:cubicBezTo>
                  <a:pt x="73" y="137"/>
                  <a:pt x="72" y="137"/>
                  <a:pt x="71" y="137"/>
                </a:cubicBezTo>
                <a:cubicBezTo>
                  <a:pt x="43" y="137"/>
                  <a:pt x="43" y="137"/>
                  <a:pt x="43" y="137"/>
                </a:cubicBezTo>
                <a:cubicBezTo>
                  <a:pt x="19" y="137"/>
                  <a:pt x="0" y="157"/>
                  <a:pt x="0" y="180"/>
                </a:cubicBezTo>
                <a:cubicBezTo>
                  <a:pt x="0" y="215"/>
                  <a:pt x="0" y="215"/>
                  <a:pt x="0" y="215"/>
                </a:cubicBezTo>
                <a:cubicBezTo>
                  <a:pt x="0" y="216"/>
                  <a:pt x="0" y="216"/>
                  <a:pt x="0" y="216"/>
                </a:cubicBezTo>
                <a:cubicBezTo>
                  <a:pt x="2" y="216"/>
                  <a:pt x="2" y="216"/>
                  <a:pt x="2" y="216"/>
                </a:cubicBezTo>
                <a:cubicBezTo>
                  <a:pt x="21" y="222"/>
                  <a:pt x="37" y="225"/>
                  <a:pt x="51" y="225"/>
                </a:cubicBezTo>
                <a:cubicBezTo>
                  <a:pt x="51" y="215"/>
                  <a:pt x="51" y="215"/>
                  <a:pt x="51" y="215"/>
                </a:cubicBezTo>
                <a:cubicBezTo>
                  <a:pt x="51" y="192"/>
                  <a:pt x="66" y="172"/>
                  <a:pt x="87" y="166"/>
                </a:cubicBezTo>
                <a:close/>
                <a:moveTo>
                  <a:pt x="87" y="166"/>
                </a:moveTo>
                <a:cubicBezTo>
                  <a:pt x="87" y="166"/>
                  <a:pt x="87" y="166"/>
                  <a:pt x="87" y="166"/>
                </a:cubicBezTo>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7" name="Freeform 69"/>
          <p:cNvSpPr>
            <a:spLocks noEditPoints="1"/>
          </p:cNvSpPr>
          <p:nvPr/>
        </p:nvSpPr>
        <p:spPr bwMode="auto">
          <a:xfrm>
            <a:off x="8835378" y="4111100"/>
            <a:ext cx="248914" cy="334689"/>
          </a:xfrm>
          <a:custGeom>
            <a:avLst/>
            <a:gdLst>
              <a:gd name="T0" fmla="*/ 69 w 74"/>
              <a:gd name="T1" fmla="*/ 36 h 99"/>
              <a:gd name="T2" fmla="*/ 37 w 74"/>
              <a:gd name="T3" fmla="*/ 0 h 99"/>
              <a:gd name="T4" fmla="*/ 5 w 74"/>
              <a:gd name="T5" fmla="*/ 36 h 99"/>
              <a:gd name="T6" fmla="*/ 0 w 74"/>
              <a:gd name="T7" fmla="*/ 44 h 99"/>
              <a:gd name="T8" fmla="*/ 0 w 74"/>
              <a:gd name="T9" fmla="*/ 89 h 99"/>
              <a:gd name="T10" fmla="*/ 10 w 74"/>
              <a:gd name="T11" fmla="*/ 99 h 99"/>
              <a:gd name="T12" fmla="*/ 64 w 74"/>
              <a:gd name="T13" fmla="*/ 99 h 99"/>
              <a:gd name="T14" fmla="*/ 74 w 74"/>
              <a:gd name="T15" fmla="*/ 89 h 99"/>
              <a:gd name="T16" fmla="*/ 74 w 74"/>
              <a:gd name="T17" fmla="*/ 44 h 99"/>
              <a:gd name="T18" fmla="*/ 69 w 74"/>
              <a:gd name="T19" fmla="*/ 36 h 99"/>
              <a:gd name="T20" fmla="*/ 41 w 74"/>
              <a:gd name="T21" fmla="*/ 70 h 99"/>
              <a:gd name="T22" fmla="*/ 41 w 74"/>
              <a:gd name="T23" fmla="*/ 84 h 99"/>
              <a:gd name="T24" fmla="*/ 37 w 74"/>
              <a:gd name="T25" fmla="*/ 88 h 99"/>
              <a:gd name="T26" fmla="*/ 33 w 74"/>
              <a:gd name="T27" fmla="*/ 84 h 99"/>
              <a:gd name="T28" fmla="*/ 33 w 74"/>
              <a:gd name="T29" fmla="*/ 70 h 99"/>
              <a:gd name="T30" fmla="*/ 25 w 74"/>
              <a:gd name="T31" fmla="*/ 59 h 99"/>
              <a:gd name="T32" fmla="*/ 37 w 74"/>
              <a:gd name="T33" fmla="*/ 48 h 99"/>
              <a:gd name="T34" fmla="*/ 48 w 74"/>
              <a:gd name="T35" fmla="*/ 59 h 99"/>
              <a:gd name="T36" fmla="*/ 41 w 74"/>
              <a:gd name="T37" fmla="*/ 70 h 99"/>
              <a:gd name="T38" fmla="*/ 12 w 74"/>
              <a:gd name="T39" fmla="*/ 34 h 99"/>
              <a:gd name="T40" fmla="*/ 37 w 74"/>
              <a:gd name="T41" fmla="*/ 6 h 99"/>
              <a:gd name="T42" fmla="*/ 62 w 74"/>
              <a:gd name="T43" fmla="*/ 34 h 99"/>
              <a:gd name="T44" fmla="*/ 12 w 74"/>
              <a:gd name="T45"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99">
                <a:moveTo>
                  <a:pt x="69" y="36"/>
                </a:moveTo>
                <a:cubicBezTo>
                  <a:pt x="68" y="16"/>
                  <a:pt x="54" y="0"/>
                  <a:pt x="37" y="0"/>
                </a:cubicBezTo>
                <a:cubicBezTo>
                  <a:pt x="19" y="0"/>
                  <a:pt x="5" y="16"/>
                  <a:pt x="5" y="36"/>
                </a:cubicBezTo>
                <a:cubicBezTo>
                  <a:pt x="2" y="37"/>
                  <a:pt x="0" y="41"/>
                  <a:pt x="0" y="44"/>
                </a:cubicBezTo>
                <a:cubicBezTo>
                  <a:pt x="0" y="89"/>
                  <a:pt x="0" y="89"/>
                  <a:pt x="0" y="89"/>
                </a:cubicBezTo>
                <a:cubicBezTo>
                  <a:pt x="0" y="94"/>
                  <a:pt x="4" y="99"/>
                  <a:pt x="10" y="99"/>
                </a:cubicBezTo>
                <a:cubicBezTo>
                  <a:pt x="64" y="99"/>
                  <a:pt x="64" y="99"/>
                  <a:pt x="64" y="99"/>
                </a:cubicBezTo>
                <a:cubicBezTo>
                  <a:pt x="69" y="99"/>
                  <a:pt x="74" y="94"/>
                  <a:pt x="74" y="89"/>
                </a:cubicBezTo>
                <a:cubicBezTo>
                  <a:pt x="74" y="44"/>
                  <a:pt x="74" y="44"/>
                  <a:pt x="74" y="44"/>
                </a:cubicBezTo>
                <a:cubicBezTo>
                  <a:pt x="74" y="41"/>
                  <a:pt x="72" y="37"/>
                  <a:pt x="69" y="36"/>
                </a:cubicBezTo>
                <a:close/>
                <a:moveTo>
                  <a:pt x="41" y="70"/>
                </a:moveTo>
                <a:cubicBezTo>
                  <a:pt x="41" y="84"/>
                  <a:pt x="41" y="84"/>
                  <a:pt x="41" y="84"/>
                </a:cubicBezTo>
                <a:cubicBezTo>
                  <a:pt x="41" y="87"/>
                  <a:pt x="39" y="88"/>
                  <a:pt x="37" y="88"/>
                </a:cubicBezTo>
                <a:cubicBezTo>
                  <a:pt x="34" y="88"/>
                  <a:pt x="33" y="87"/>
                  <a:pt x="33" y="84"/>
                </a:cubicBezTo>
                <a:cubicBezTo>
                  <a:pt x="33" y="70"/>
                  <a:pt x="33" y="70"/>
                  <a:pt x="33" y="70"/>
                </a:cubicBezTo>
                <a:cubicBezTo>
                  <a:pt x="28" y="68"/>
                  <a:pt x="25" y="64"/>
                  <a:pt x="25" y="59"/>
                </a:cubicBezTo>
                <a:cubicBezTo>
                  <a:pt x="25" y="53"/>
                  <a:pt x="30" y="48"/>
                  <a:pt x="37" y="48"/>
                </a:cubicBezTo>
                <a:cubicBezTo>
                  <a:pt x="43" y="48"/>
                  <a:pt x="48" y="53"/>
                  <a:pt x="48" y="59"/>
                </a:cubicBezTo>
                <a:cubicBezTo>
                  <a:pt x="48" y="64"/>
                  <a:pt x="45" y="68"/>
                  <a:pt x="41" y="70"/>
                </a:cubicBezTo>
                <a:close/>
                <a:moveTo>
                  <a:pt x="12" y="34"/>
                </a:moveTo>
                <a:cubicBezTo>
                  <a:pt x="13" y="19"/>
                  <a:pt x="24" y="6"/>
                  <a:pt x="37" y="6"/>
                </a:cubicBezTo>
                <a:cubicBezTo>
                  <a:pt x="50" y="6"/>
                  <a:pt x="61" y="19"/>
                  <a:pt x="62" y="34"/>
                </a:cubicBezTo>
                <a:lnTo>
                  <a:pt x="12"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58" name="AutoShape 28"/>
          <p:cNvSpPr/>
          <p:nvPr/>
        </p:nvSpPr>
        <p:spPr bwMode="auto">
          <a:xfrm>
            <a:off x="9516299" y="4697777"/>
            <a:ext cx="332022"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59" name="组合 658"/>
          <p:cNvGrpSpPr/>
          <p:nvPr/>
        </p:nvGrpSpPr>
        <p:grpSpPr>
          <a:xfrm>
            <a:off x="8845950" y="4697777"/>
            <a:ext cx="227770" cy="332022"/>
            <a:chOff x="4657770" y="7205877"/>
            <a:chExt cx="251543" cy="366676"/>
          </a:xfrm>
          <a:solidFill>
            <a:srgbClr val="E7E6E6">
              <a:lumMod val="50000"/>
            </a:srgbClr>
          </a:solidFill>
        </p:grpSpPr>
        <p:sp>
          <p:nvSpPr>
            <p:cNvPr id="660" name="AutoShape 97"/>
            <p:cNvSpPr/>
            <p:nvPr/>
          </p:nvSpPr>
          <p:spPr bwMode="auto">
            <a:xfrm>
              <a:off x="4657770" y="72058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1" name="AutoShape 98"/>
            <p:cNvSpPr/>
            <p:nvPr/>
          </p:nvSpPr>
          <p:spPr bwMode="auto">
            <a:xfrm>
              <a:off x="4760387" y="7240293"/>
              <a:ext cx="46304"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2" name="AutoShape 99"/>
            <p:cNvSpPr/>
            <p:nvPr/>
          </p:nvSpPr>
          <p:spPr bwMode="auto">
            <a:xfrm>
              <a:off x="4772276" y="7526876"/>
              <a:ext cx="22526" cy="11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663" name="AutoShape 100"/>
          <p:cNvSpPr/>
          <p:nvPr/>
        </p:nvSpPr>
        <p:spPr bwMode="auto">
          <a:xfrm>
            <a:off x="8093651" y="4697777"/>
            <a:ext cx="290095" cy="332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64" name="组合 663"/>
          <p:cNvGrpSpPr/>
          <p:nvPr/>
        </p:nvGrpSpPr>
        <p:grpSpPr>
          <a:xfrm>
            <a:off x="7352249" y="4718741"/>
            <a:ext cx="331455" cy="290095"/>
            <a:chOff x="3135998" y="7229029"/>
            <a:chExt cx="366050" cy="320373"/>
          </a:xfrm>
          <a:solidFill>
            <a:srgbClr val="E7E6E6">
              <a:lumMod val="50000"/>
            </a:srgbClr>
          </a:solidFill>
        </p:grpSpPr>
        <p:sp>
          <p:nvSpPr>
            <p:cNvPr id="665" name="AutoShape 101"/>
            <p:cNvSpPr/>
            <p:nvPr/>
          </p:nvSpPr>
          <p:spPr bwMode="auto">
            <a:xfrm>
              <a:off x="3135998" y="7229029"/>
              <a:ext cx="366050"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514"/>
                  </a:moveTo>
                  <a:cubicBezTo>
                    <a:pt x="20249" y="19365"/>
                    <a:pt x="19644" y="20057"/>
                    <a:pt x="18899" y="20057"/>
                  </a:cubicBezTo>
                  <a:lnTo>
                    <a:pt x="2699" y="20057"/>
                  </a:lnTo>
                  <a:cubicBezTo>
                    <a:pt x="1955" y="20057"/>
                    <a:pt x="1349" y="19365"/>
                    <a:pt x="1349" y="18514"/>
                  </a:cubicBezTo>
                  <a:lnTo>
                    <a:pt x="1349" y="13114"/>
                  </a:lnTo>
                  <a:lnTo>
                    <a:pt x="4050" y="1542"/>
                  </a:lnTo>
                  <a:lnTo>
                    <a:pt x="17549" y="1542"/>
                  </a:lnTo>
                  <a:lnTo>
                    <a:pt x="20249" y="13114"/>
                  </a:lnTo>
                  <a:cubicBezTo>
                    <a:pt x="20249" y="13114"/>
                    <a:pt x="20249" y="18514"/>
                    <a:pt x="20249" y="18514"/>
                  </a:cubicBezTo>
                  <a:close/>
                  <a:moveTo>
                    <a:pt x="21548" y="12693"/>
                  </a:moveTo>
                  <a:lnTo>
                    <a:pt x="18847" y="1117"/>
                  </a:lnTo>
                  <a:cubicBezTo>
                    <a:pt x="18683" y="460"/>
                    <a:pt x="18150" y="0"/>
                    <a:pt x="17549" y="0"/>
                  </a:cubicBezTo>
                  <a:lnTo>
                    <a:pt x="10800" y="0"/>
                  </a:lnTo>
                  <a:lnTo>
                    <a:pt x="4049" y="0"/>
                  </a:lnTo>
                  <a:cubicBezTo>
                    <a:pt x="3449" y="0"/>
                    <a:pt x="2916" y="460"/>
                    <a:pt x="2752" y="1117"/>
                  </a:cubicBezTo>
                  <a:lnTo>
                    <a:pt x="51" y="12693"/>
                  </a:lnTo>
                  <a:cubicBezTo>
                    <a:pt x="17" y="12835"/>
                    <a:pt x="0" y="12976"/>
                    <a:pt x="0" y="13114"/>
                  </a:cubicBezTo>
                  <a:lnTo>
                    <a:pt x="0" y="18514"/>
                  </a:lnTo>
                  <a:cubicBezTo>
                    <a:pt x="0" y="20218"/>
                    <a:pt x="1208" y="21600"/>
                    <a:pt x="2699" y="21600"/>
                  </a:cubicBezTo>
                  <a:lnTo>
                    <a:pt x="18899" y="21600"/>
                  </a:lnTo>
                  <a:cubicBezTo>
                    <a:pt x="20391" y="21600"/>
                    <a:pt x="21600" y="20218"/>
                    <a:pt x="21600" y="18514"/>
                  </a:cubicBezTo>
                  <a:lnTo>
                    <a:pt x="21600" y="13114"/>
                  </a:lnTo>
                  <a:cubicBezTo>
                    <a:pt x="21600" y="12976"/>
                    <a:pt x="21582" y="12835"/>
                    <a:pt x="21548" y="12693"/>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6" name="AutoShape 102"/>
            <p:cNvSpPr/>
            <p:nvPr/>
          </p:nvSpPr>
          <p:spPr bwMode="auto">
            <a:xfrm>
              <a:off x="3181678" y="7274708"/>
              <a:ext cx="279075" cy="205865"/>
            </a:xfrm>
            <a:custGeom>
              <a:avLst/>
              <a:gdLst>
                <a:gd name="T0" fmla="+- 0 10799 40"/>
                <a:gd name="T1" fmla="*/ T0 w 21519"/>
                <a:gd name="T2" fmla="*/ 10800 h 21600"/>
                <a:gd name="T3" fmla="+- 0 10799 40"/>
                <a:gd name="T4" fmla="*/ T3 w 21519"/>
                <a:gd name="T5" fmla="*/ 10800 h 21600"/>
                <a:gd name="T6" fmla="+- 0 10799 40"/>
                <a:gd name="T7" fmla="*/ T6 w 21519"/>
                <a:gd name="T8" fmla="*/ 10800 h 21600"/>
                <a:gd name="T9" fmla="+- 0 10799 40"/>
                <a:gd name="T10" fmla="*/ T9 w 21519"/>
                <a:gd name="T11" fmla="*/ 10800 h 21600"/>
              </a:gdLst>
              <a:ahLst/>
              <a:cxnLst>
                <a:cxn ang="0">
                  <a:pos x="T1" y="T2"/>
                </a:cxn>
                <a:cxn ang="0">
                  <a:pos x="T4" y="T5"/>
                </a:cxn>
                <a:cxn ang="0">
                  <a:pos x="T7" y="T8"/>
                </a:cxn>
                <a:cxn ang="0">
                  <a:pos x="T10" y="T11"/>
                </a:cxn>
              </a:cxnLst>
              <a:rect l="0" t="0" r="r" b="b"/>
              <a:pathLst>
                <a:path w="21519" h="21600">
                  <a:moveTo>
                    <a:pt x="18070" y="14399"/>
                  </a:moveTo>
                  <a:lnTo>
                    <a:pt x="16603" y="14399"/>
                  </a:lnTo>
                  <a:cubicBezTo>
                    <a:pt x="15931" y="14399"/>
                    <a:pt x="15325" y="14907"/>
                    <a:pt x="15024" y="15725"/>
                  </a:cubicBezTo>
                  <a:lnTo>
                    <a:pt x="13746" y="19199"/>
                  </a:lnTo>
                  <a:lnTo>
                    <a:pt x="7773" y="19199"/>
                  </a:lnTo>
                  <a:lnTo>
                    <a:pt x="6495" y="15725"/>
                  </a:lnTo>
                  <a:cubicBezTo>
                    <a:pt x="6194" y="14907"/>
                    <a:pt x="5588" y="14399"/>
                    <a:pt x="4916" y="14399"/>
                  </a:cubicBezTo>
                  <a:lnTo>
                    <a:pt x="3449" y="14399"/>
                  </a:lnTo>
                  <a:lnTo>
                    <a:pt x="1343" y="14399"/>
                  </a:lnTo>
                  <a:lnTo>
                    <a:pt x="3924" y="1200"/>
                  </a:lnTo>
                  <a:lnTo>
                    <a:pt x="17595" y="1200"/>
                  </a:lnTo>
                  <a:lnTo>
                    <a:pt x="20176" y="14399"/>
                  </a:lnTo>
                  <a:cubicBezTo>
                    <a:pt x="20176" y="14399"/>
                    <a:pt x="18070" y="14399"/>
                    <a:pt x="18070" y="14399"/>
                  </a:cubicBezTo>
                  <a:close/>
                  <a:moveTo>
                    <a:pt x="17595" y="0"/>
                  </a:moveTo>
                  <a:lnTo>
                    <a:pt x="3924" y="0"/>
                  </a:lnTo>
                  <a:cubicBezTo>
                    <a:pt x="3524" y="0"/>
                    <a:pt x="3174" y="366"/>
                    <a:pt x="3071" y="891"/>
                  </a:cubicBezTo>
                  <a:lnTo>
                    <a:pt x="28" y="15291"/>
                  </a:lnTo>
                  <a:cubicBezTo>
                    <a:pt x="-40" y="15651"/>
                    <a:pt x="16" y="16035"/>
                    <a:pt x="183" y="16330"/>
                  </a:cubicBezTo>
                  <a:cubicBezTo>
                    <a:pt x="350" y="16625"/>
                    <a:pt x="609" y="16799"/>
                    <a:pt x="883" y="16799"/>
                  </a:cubicBezTo>
                  <a:lnTo>
                    <a:pt x="3449" y="16799"/>
                  </a:lnTo>
                  <a:lnTo>
                    <a:pt x="4456" y="16799"/>
                  </a:lnTo>
                  <a:lnTo>
                    <a:pt x="4916" y="16799"/>
                  </a:lnTo>
                  <a:lnTo>
                    <a:pt x="6194" y="20274"/>
                  </a:lnTo>
                  <a:cubicBezTo>
                    <a:pt x="6493" y="21086"/>
                    <a:pt x="7104" y="21599"/>
                    <a:pt x="7773" y="21599"/>
                  </a:cubicBezTo>
                  <a:lnTo>
                    <a:pt x="13746" y="21599"/>
                  </a:lnTo>
                  <a:cubicBezTo>
                    <a:pt x="14415" y="21599"/>
                    <a:pt x="15026" y="21086"/>
                    <a:pt x="15325" y="20274"/>
                  </a:cubicBezTo>
                  <a:lnTo>
                    <a:pt x="16603" y="16799"/>
                  </a:lnTo>
                  <a:lnTo>
                    <a:pt x="17063" y="16799"/>
                  </a:lnTo>
                  <a:lnTo>
                    <a:pt x="18070" y="16799"/>
                  </a:lnTo>
                  <a:lnTo>
                    <a:pt x="20636" y="16799"/>
                  </a:lnTo>
                  <a:cubicBezTo>
                    <a:pt x="20910" y="16799"/>
                    <a:pt x="21169" y="16625"/>
                    <a:pt x="21336" y="16330"/>
                  </a:cubicBezTo>
                  <a:cubicBezTo>
                    <a:pt x="21503" y="16035"/>
                    <a:pt x="21560" y="15651"/>
                    <a:pt x="21490" y="15291"/>
                  </a:cubicBezTo>
                  <a:lnTo>
                    <a:pt x="18448" y="891"/>
                  </a:lnTo>
                  <a:cubicBezTo>
                    <a:pt x="18345" y="366"/>
                    <a:pt x="17995" y="0"/>
                    <a:pt x="17595"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67" name="组合 666"/>
          <p:cNvGrpSpPr/>
          <p:nvPr/>
        </p:nvGrpSpPr>
        <p:grpSpPr>
          <a:xfrm>
            <a:off x="6619889" y="4718741"/>
            <a:ext cx="331456" cy="290095"/>
            <a:chOff x="2403273" y="7229029"/>
            <a:chExt cx="366051" cy="320373"/>
          </a:xfrm>
          <a:solidFill>
            <a:srgbClr val="E7E6E6">
              <a:lumMod val="50000"/>
            </a:srgbClr>
          </a:solidFill>
        </p:grpSpPr>
        <p:sp>
          <p:nvSpPr>
            <p:cNvPr id="668" name="AutoShape 103"/>
            <p:cNvSpPr/>
            <p:nvPr/>
          </p:nvSpPr>
          <p:spPr bwMode="auto">
            <a:xfrm>
              <a:off x="2460840" y="7285970"/>
              <a:ext cx="131403" cy="86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69" name="AutoShape 104"/>
            <p:cNvSpPr/>
            <p:nvPr/>
          </p:nvSpPr>
          <p:spPr bwMode="auto">
            <a:xfrm>
              <a:off x="2403273" y="7229029"/>
              <a:ext cx="366051" cy="320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0" name="组合 669"/>
          <p:cNvGrpSpPr/>
          <p:nvPr/>
        </p:nvGrpSpPr>
        <p:grpSpPr>
          <a:xfrm>
            <a:off x="5886729" y="4760102"/>
            <a:ext cx="330889" cy="207372"/>
            <a:chOff x="1671171" y="7274707"/>
            <a:chExt cx="365425" cy="229016"/>
          </a:xfrm>
          <a:solidFill>
            <a:srgbClr val="E7E6E6">
              <a:lumMod val="50000"/>
            </a:srgbClr>
          </a:solidFill>
        </p:grpSpPr>
        <p:sp>
          <p:nvSpPr>
            <p:cNvPr id="671" name="AutoShape 105"/>
            <p:cNvSpPr/>
            <p:nvPr/>
          </p:nvSpPr>
          <p:spPr bwMode="auto">
            <a:xfrm>
              <a:off x="1671171" y="7274707"/>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2" name="AutoShape 106"/>
            <p:cNvSpPr/>
            <p:nvPr/>
          </p:nvSpPr>
          <p:spPr bwMode="auto">
            <a:xfrm>
              <a:off x="1808206" y="7343538"/>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3" name="AutoShape 107"/>
            <p:cNvSpPr/>
            <p:nvPr/>
          </p:nvSpPr>
          <p:spPr bwMode="auto">
            <a:xfrm>
              <a:off x="1773789" y="7309122"/>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4" name="组合 673"/>
          <p:cNvGrpSpPr/>
          <p:nvPr/>
        </p:nvGrpSpPr>
        <p:grpSpPr>
          <a:xfrm>
            <a:off x="5203062" y="4697777"/>
            <a:ext cx="248733" cy="332022"/>
            <a:chOff x="984746" y="7205877"/>
            <a:chExt cx="274694" cy="366676"/>
          </a:xfrm>
          <a:solidFill>
            <a:srgbClr val="E7E6E6">
              <a:lumMod val="50000"/>
            </a:srgbClr>
          </a:solidFill>
        </p:grpSpPr>
        <p:sp>
          <p:nvSpPr>
            <p:cNvPr id="675" name="AutoShape 108"/>
            <p:cNvSpPr/>
            <p:nvPr/>
          </p:nvSpPr>
          <p:spPr bwMode="auto">
            <a:xfrm>
              <a:off x="1052950" y="7274707"/>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6" name="AutoShape 109"/>
            <p:cNvSpPr/>
            <p:nvPr/>
          </p:nvSpPr>
          <p:spPr bwMode="auto">
            <a:xfrm>
              <a:off x="984746" y="7205877"/>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77" name="组合 676"/>
          <p:cNvGrpSpPr/>
          <p:nvPr/>
        </p:nvGrpSpPr>
        <p:grpSpPr>
          <a:xfrm>
            <a:off x="10978171" y="4697777"/>
            <a:ext cx="331455" cy="332022"/>
            <a:chOff x="6113210" y="7202122"/>
            <a:chExt cx="366050" cy="366676"/>
          </a:xfrm>
          <a:solidFill>
            <a:srgbClr val="E7E6E6">
              <a:lumMod val="50000"/>
            </a:srgbClr>
          </a:solidFill>
        </p:grpSpPr>
        <p:sp>
          <p:nvSpPr>
            <p:cNvPr id="678" name="AutoShape 18"/>
            <p:cNvSpPr/>
            <p:nvPr/>
          </p:nvSpPr>
          <p:spPr bwMode="auto">
            <a:xfrm>
              <a:off x="6113210" y="720212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79" name="AutoShape 19"/>
            <p:cNvSpPr/>
            <p:nvPr/>
          </p:nvSpPr>
          <p:spPr bwMode="auto">
            <a:xfrm>
              <a:off x="6193303"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0" name="AutoShape 20"/>
            <p:cNvSpPr/>
            <p:nvPr/>
          </p:nvSpPr>
          <p:spPr bwMode="auto">
            <a:xfrm>
              <a:off x="6193303"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1" name="AutoShape 21"/>
            <p:cNvSpPr/>
            <p:nvPr/>
          </p:nvSpPr>
          <p:spPr bwMode="auto">
            <a:xfrm>
              <a:off x="6193303"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2" name="AutoShape 22"/>
            <p:cNvSpPr/>
            <p:nvPr/>
          </p:nvSpPr>
          <p:spPr bwMode="auto">
            <a:xfrm>
              <a:off x="6273396"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3" name="AutoShape 23"/>
            <p:cNvSpPr/>
            <p:nvPr/>
          </p:nvSpPr>
          <p:spPr bwMode="auto">
            <a:xfrm>
              <a:off x="6273396"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4" name="AutoShape 24"/>
            <p:cNvSpPr/>
            <p:nvPr/>
          </p:nvSpPr>
          <p:spPr bwMode="auto">
            <a:xfrm>
              <a:off x="6273396"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5" name="AutoShape 25"/>
            <p:cNvSpPr/>
            <p:nvPr/>
          </p:nvSpPr>
          <p:spPr bwMode="auto">
            <a:xfrm>
              <a:off x="6353490" y="745429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6" name="AutoShape 26"/>
            <p:cNvSpPr/>
            <p:nvPr/>
          </p:nvSpPr>
          <p:spPr bwMode="auto">
            <a:xfrm>
              <a:off x="6353490" y="739672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87" name="AutoShape 27"/>
            <p:cNvSpPr/>
            <p:nvPr/>
          </p:nvSpPr>
          <p:spPr bwMode="auto">
            <a:xfrm>
              <a:off x="6353490" y="733978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688" name="组合 687"/>
          <p:cNvGrpSpPr/>
          <p:nvPr/>
        </p:nvGrpSpPr>
        <p:grpSpPr>
          <a:xfrm>
            <a:off x="10278405" y="4722871"/>
            <a:ext cx="305322" cy="281835"/>
            <a:chOff x="8745538" y="2649538"/>
            <a:chExt cx="309563" cy="285750"/>
          </a:xfrm>
          <a:solidFill>
            <a:srgbClr val="E7E6E6">
              <a:lumMod val="50000"/>
            </a:srgbClr>
          </a:solidFill>
        </p:grpSpPr>
        <p:sp>
          <p:nvSpPr>
            <p:cNvPr id="689" name="Freeform 313"/>
            <p:cNvSpPr/>
            <p:nvPr/>
          </p:nvSpPr>
          <p:spPr bwMode="auto">
            <a:xfrm>
              <a:off x="8745538" y="2649538"/>
              <a:ext cx="309563" cy="238125"/>
            </a:xfrm>
            <a:custGeom>
              <a:avLst/>
              <a:gdLst>
                <a:gd name="T0" fmla="*/ 197 w 198"/>
                <a:gd name="T1" fmla="*/ 0 h 152"/>
                <a:gd name="T2" fmla="*/ 195 w 198"/>
                <a:gd name="T3" fmla="*/ 0 h 152"/>
                <a:gd name="T4" fmla="*/ 1 w 198"/>
                <a:gd name="T5" fmla="*/ 99 h 152"/>
                <a:gd name="T6" fmla="*/ 0 w 198"/>
                <a:gd name="T7" fmla="*/ 101 h 152"/>
                <a:gd name="T8" fmla="*/ 2 w 198"/>
                <a:gd name="T9" fmla="*/ 103 h 152"/>
                <a:gd name="T10" fmla="*/ 67 w 198"/>
                <a:gd name="T11" fmla="*/ 124 h 152"/>
                <a:gd name="T12" fmla="*/ 68 w 198"/>
                <a:gd name="T13" fmla="*/ 123 h 152"/>
                <a:gd name="T14" fmla="*/ 158 w 198"/>
                <a:gd name="T15" fmla="*/ 42 h 152"/>
                <a:gd name="T16" fmla="*/ 87 w 198"/>
                <a:gd name="T17" fmla="*/ 127 h 152"/>
                <a:gd name="T18" fmla="*/ 86 w 198"/>
                <a:gd name="T19" fmla="*/ 129 h 152"/>
                <a:gd name="T20" fmla="*/ 88 w 198"/>
                <a:gd name="T21" fmla="*/ 130 h 152"/>
                <a:gd name="T22" fmla="*/ 160 w 198"/>
                <a:gd name="T23" fmla="*/ 152 h 152"/>
                <a:gd name="T24" fmla="*/ 160 w 198"/>
                <a:gd name="T25" fmla="*/ 152 h 152"/>
                <a:gd name="T26" fmla="*/ 161 w 198"/>
                <a:gd name="T27" fmla="*/ 152 h 152"/>
                <a:gd name="T28" fmla="*/ 162 w 198"/>
                <a:gd name="T29" fmla="*/ 151 h 152"/>
                <a:gd name="T30" fmla="*/ 198 w 198"/>
                <a:gd name="T31" fmla="*/ 2 h 152"/>
                <a:gd name="T32" fmla="*/ 197 w 198"/>
                <a:gd name="T3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52">
                  <a:moveTo>
                    <a:pt x="197" y="0"/>
                  </a:moveTo>
                  <a:cubicBezTo>
                    <a:pt x="197" y="0"/>
                    <a:pt x="196" y="0"/>
                    <a:pt x="195" y="0"/>
                  </a:cubicBezTo>
                  <a:cubicBezTo>
                    <a:pt x="1" y="99"/>
                    <a:pt x="1" y="99"/>
                    <a:pt x="1" y="99"/>
                  </a:cubicBezTo>
                  <a:cubicBezTo>
                    <a:pt x="1" y="100"/>
                    <a:pt x="0" y="100"/>
                    <a:pt x="0" y="101"/>
                  </a:cubicBezTo>
                  <a:cubicBezTo>
                    <a:pt x="0" y="102"/>
                    <a:pt x="1" y="103"/>
                    <a:pt x="2" y="103"/>
                  </a:cubicBezTo>
                  <a:cubicBezTo>
                    <a:pt x="67" y="124"/>
                    <a:pt x="67" y="124"/>
                    <a:pt x="67" y="124"/>
                  </a:cubicBezTo>
                  <a:cubicBezTo>
                    <a:pt x="67" y="124"/>
                    <a:pt x="68" y="124"/>
                    <a:pt x="68" y="123"/>
                  </a:cubicBezTo>
                  <a:cubicBezTo>
                    <a:pt x="158" y="42"/>
                    <a:pt x="158" y="42"/>
                    <a:pt x="158" y="42"/>
                  </a:cubicBezTo>
                  <a:cubicBezTo>
                    <a:pt x="87" y="127"/>
                    <a:pt x="87" y="127"/>
                    <a:pt x="87" y="127"/>
                  </a:cubicBezTo>
                  <a:cubicBezTo>
                    <a:pt x="86" y="128"/>
                    <a:pt x="86" y="128"/>
                    <a:pt x="86" y="129"/>
                  </a:cubicBezTo>
                  <a:cubicBezTo>
                    <a:pt x="86" y="130"/>
                    <a:pt x="87" y="130"/>
                    <a:pt x="88" y="130"/>
                  </a:cubicBezTo>
                  <a:cubicBezTo>
                    <a:pt x="160" y="152"/>
                    <a:pt x="160" y="152"/>
                    <a:pt x="160" y="152"/>
                  </a:cubicBezTo>
                  <a:cubicBezTo>
                    <a:pt x="160" y="152"/>
                    <a:pt x="160" y="152"/>
                    <a:pt x="160" y="152"/>
                  </a:cubicBezTo>
                  <a:cubicBezTo>
                    <a:pt x="161" y="152"/>
                    <a:pt x="161" y="152"/>
                    <a:pt x="161" y="152"/>
                  </a:cubicBezTo>
                  <a:cubicBezTo>
                    <a:pt x="162" y="152"/>
                    <a:pt x="162" y="151"/>
                    <a:pt x="162" y="151"/>
                  </a:cubicBezTo>
                  <a:cubicBezTo>
                    <a:pt x="198" y="2"/>
                    <a:pt x="198" y="2"/>
                    <a:pt x="198" y="2"/>
                  </a:cubicBezTo>
                  <a:cubicBezTo>
                    <a:pt x="198" y="2"/>
                    <a:pt x="198" y="1"/>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0" name="Freeform 314"/>
            <p:cNvSpPr/>
            <p:nvPr/>
          </p:nvSpPr>
          <p:spPr bwMode="auto">
            <a:xfrm>
              <a:off x="8880476" y="2868613"/>
              <a:ext cx="36513" cy="66675"/>
            </a:xfrm>
            <a:custGeom>
              <a:avLst/>
              <a:gdLst>
                <a:gd name="T0" fmla="*/ 23 w 24"/>
                <a:gd name="T1" fmla="*/ 6 h 42"/>
                <a:gd name="T2" fmla="*/ 3 w 24"/>
                <a:gd name="T3" fmla="*/ 0 h 42"/>
                <a:gd name="T4" fmla="*/ 1 w 24"/>
                <a:gd name="T5" fmla="*/ 0 h 42"/>
                <a:gd name="T6" fmla="*/ 0 w 24"/>
                <a:gd name="T7" fmla="*/ 2 h 42"/>
                <a:gd name="T8" fmla="*/ 0 w 24"/>
                <a:gd name="T9" fmla="*/ 40 h 42"/>
                <a:gd name="T10" fmla="*/ 2 w 24"/>
                <a:gd name="T11" fmla="*/ 41 h 42"/>
                <a:gd name="T12" fmla="*/ 2 w 24"/>
                <a:gd name="T13" fmla="*/ 42 h 42"/>
                <a:gd name="T14" fmla="*/ 4 w 24"/>
                <a:gd name="T15" fmla="*/ 41 h 42"/>
                <a:gd name="T16" fmla="*/ 24 w 24"/>
                <a:gd name="T17" fmla="*/ 9 h 42"/>
                <a:gd name="T18" fmla="*/ 24 w 24"/>
                <a:gd name="T19" fmla="*/ 7 h 42"/>
                <a:gd name="T20" fmla="*/ 23 w 24"/>
                <a:gd name="T21"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2">
                  <a:moveTo>
                    <a:pt x="23" y="6"/>
                  </a:moveTo>
                  <a:cubicBezTo>
                    <a:pt x="3" y="0"/>
                    <a:pt x="3" y="0"/>
                    <a:pt x="3" y="0"/>
                  </a:cubicBezTo>
                  <a:cubicBezTo>
                    <a:pt x="2" y="0"/>
                    <a:pt x="1" y="0"/>
                    <a:pt x="1" y="0"/>
                  </a:cubicBezTo>
                  <a:cubicBezTo>
                    <a:pt x="0" y="1"/>
                    <a:pt x="0" y="1"/>
                    <a:pt x="0" y="2"/>
                  </a:cubicBezTo>
                  <a:cubicBezTo>
                    <a:pt x="0" y="40"/>
                    <a:pt x="0" y="40"/>
                    <a:pt x="0" y="40"/>
                  </a:cubicBezTo>
                  <a:cubicBezTo>
                    <a:pt x="0" y="40"/>
                    <a:pt x="1" y="41"/>
                    <a:pt x="2" y="41"/>
                  </a:cubicBezTo>
                  <a:cubicBezTo>
                    <a:pt x="2" y="42"/>
                    <a:pt x="2" y="42"/>
                    <a:pt x="2" y="42"/>
                  </a:cubicBezTo>
                  <a:cubicBezTo>
                    <a:pt x="3" y="42"/>
                    <a:pt x="3" y="41"/>
                    <a:pt x="4" y="41"/>
                  </a:cubicBezTo>
                  <a:cubicBezTo>
                    <a:pt x="24" y="9"/>
                    <a:pt x="24" y="9"/>
                    <a:pt x="24" y="9"/>
                  </a:cubicBezTo>
                  <a:cubicBezTo>
                    <a:pt x="24" y="9"/>
                    <a:pt x="24" y="8"/>
                    <a:pt x="24" y="7"/>
                  </a:cubicBezTo>
                  <a:cubicBezTo>
                    <a:pt x="24" y="7"/>
                    <a:pt x="23" y="6"/>
                    <a:pt x="2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691" name="AutoShape 29"/>
          <p:cNvSpPr/>
          <p:nvPr/>
        </p:nvSpPr>
        <p:spPr bwMode="auto">
          <a:xfrm>
            <a:off x="805399" y="4713641"/>
            <a:ext cx="331456" cy="300294"/>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692" name="AutoShape 46"/>
          <p:cNvSpPr/>
          <p:nvPr/>
        </p:nvSpPr>
        <p:spPr bwMode="auto">
          <a:xfrm>
            <a:off x="1524230" y="4698061"/>
            <a:ext cx="331456" cy="3314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693" name="Group 81"/>
          <p:cNvGrpSpPr/>
          <p:nvPr/>
        </p:nvGrpSpPr>
        <p:grpSpPr>
          <a:xfrm>
            <a:off x="2253931" y="4719945"/>
            <a:ext cx="316250" cy="287687"/>
            <a:chOff x="4821392" y="2301522"/>
            <a:chExt cx="321831" cy="292764"/>
          </a:xfrm>
          <a:solidFill>
            <a:srgbClr val="E7E6E6">
              <a:lumMod val="50000"/>
            </a:srgbClr>
          </a:solidFill>
        </p:grpSpPr>
        <p:sp>
          <p:nvSpPr>
            <p:cNvPr id="694" name="Freeform 91"/>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5" name="Freeform 92"/>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6" name="Freeform 93"/>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697" name="Freeform 94"/>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698" name="Group 76"/>
          <p:cNvGrpSpPr/>
          <p:nvPr/>
        </p:nvGrpSpPr>
        <p:grpSpPr>
          <a:xfrm>
            <a:off x="2943466" y="4727086"/>
            <a:ext cx="393782" cy="273404"/>
            <a:chOff x="5533573" y="812792"/>
            <a:chExt cx="400733" cy="278229"/>
          </a:xfrm>
          <a:solidFill>
            <a:srgbClr val="E7E6E6">
              <a:lumMod val="50000"/>
            </a:srgbClr>
          </a:solidFill>
        </p:grpSpPr>
        <p:sp>
          <p:nvSpPr>
            <p:cNvPr id="699" name="Freeform 101"/>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0" name="Freeform 102"/>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1" name="Freeform 103"/>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2" name="Group 80"/>
          <p:cNvGrpSpPr/>
          <p:nvPr/>
        </p:nvGrpSpPr>
        <p:grpSpPr>
          <a:xfrm>
            <a:off x="3699788" y="4750550"/>
            <a:ext cx="316248" cy="226476"/>
            <a:chOff x="2566497" y="2332666"/>
            <a:chExt cx="321832" cy="230473"/>
          </a:xfrm>
          <a:solidFill>
            <a:srgbClr val="E7E6E6">
              <a:lumMod val="50000"/>
            </a:srgbClr>
          </a:solidFill>
        </p:grpSpPr>
        <p:sp>
          <p:nvSpPr>
            <p:cNvPr id="703" name="Freeform 49"/>
            <p:cNvSpPr/>
            <p:nvPr/>
          </p:nvSpPr>
          <p:spPr bwMode="auto">
            <a:xfrm>
              <a:off x="2566497" y="2332666"/>
              <a:ext cx="180641" cy="230473"/>
            </a:xfrm>
            <a:custGeom>
              <a:avLst/>
              <a:gdLst/>
              <a:ahLst/>
              <a:cxnLst>
                <a:cxn ang="0">
                  <a:pos x="160" y="0"/>
                </a:cxn>
                <a:cxn ang="0">
                  <a:pos x="160" y="0"/>
                </a:cxn>
                <a:cxn ang="0">
                  <a:pos x="155" y="1"/>
                </a:cxn>
                <a:cxn ang="0">
                  <a:pos x="151" y="5"/>
                </a:cxn>
                <a:cxn ang="0">
                  <a:pos x="75" y="52"/>
                </a:cxn>
                <a:cxn ang="0">
                  <a:pos x="15" y="52"/>
                </a:cxn>
                <a:cxn ang="0">
                  <a:pos x="15" y="52"/>
                </a:cxn>
                <a:cxn ang="0">
                  <a:pos x="10" y="54"/>
                </a:cxn>
                <a:cxn ang="0">
                  <a:pos x="4" y="58"/>
                </a:cxn>
                <a:cxn ang="0">
                  <a:pos x="4" y="58"/>
                </a:cxn>
                <a:cxn ang="0">
                  <a:pos x="2" y="61"/>
                </a:cxn>
                <a:cxn ang="0">
                  <a:pos x="0" y="67"/>
                </a:cxn>
                <a:cxn ang="0">
                  <a:pos x="0" y="156"/>
                </a:cxn>
                <a:cxn ang="0">
                  <a:pos x="0" y="156"/>
                </a:cxn>
                <a:cxn ang="0">
                  <a:pos x="2" y="161"/>
                </a:cxn>
                <a:cxn ang="0">
                  <a:pos x="4" y="165"/>
                </a:cxn>
                <a:cxn ang="0">
                  <a:pos x="4" y="165"/>
                </a:cxn>
                <a:cxn ang="0">
                  <a:pos x="10" y="168"/>
                </a:cxn>
                <a:cxn ang="0">
                  <a:pos x="15" y="170"/>
                </a:cxn>
                <a:cxn ang="0">
                  <a:pos x="75" y="170"/>
                </a:cxn>
                <a:cxn ang="0">
                  <a:pos x="151" y="217"/>
                </a:cxn>
                <a:cxn ang="0">
                  <a:pos x="151" y="217"/>
                </a:cxn>
                <a:cxn ang="0">
                  <a:pos x="155" y="221"/>
                </a:cxn>
                <a:cxn ang="0">
                  <a:pos x="160" y="223"/>
                </a:cxn>
                <a:cxn ang="0">
                  <a:pos x="160" y="223"/>
                </a:cxn>
                <a:cxn ang="0">
                  <a:pos x="165" y="221"/>
                </a:cxn>
                <a:cxn ang="0">
                  <a:pos x="171" y="217"/>
                </a:cxn>
                <a:cxn ang="0">
                  <a:pos x="171" y="217"/>
                </a:cxn>
                <a:cxn ang="0">
                  <a:pos x="174" y="214"/>
                </a:cxn>
                <a:cxn ang="0">
                  <a:pos x="174" y="208"/>
                </a:cxn>
                <a:cxn ang="0">
                  <a:pos x="174" y="14"/>
                </a:cxn>
                <a:cxn ang="0">
                  <a:pos x="174" y="14"/>
                </a:cxn>
                <a:cxn ang="0">
                  <a:pos x="174" y="9"/>
                </a:cxn>
                <a:cxn ang="0">
                  <a:pos x="171" y="5"/>
                </a:cxn>
                <a:cxn ang="0">
                  <a:pos x="171" y="5"/>
                </a:cxn>
                <a:cxn ang="0">
                  <a:pos x="165" y="1"/>
                </a:cxn>
                <a:cxn ang="0">
                  <a:pos x="160" y="0"/>
                </a:cxn>
                <a:cxn ang="0">
                  <a:pos x="160" y="0"/>
                </a:cxn>
              </a:cxnLst>
              <a:rect l="0" t="0" r="r" b="b"/>
              <a:pathLst>
                <a:path w="174" h="223">
                  <a:moveTo>
                    <a:pt x="160" y="0"/>
                  </a:moveTo>
                  <a:lnTo>
                    <a:pt x="160" y="0"/>
                  </a:lnTo>
                  <a:lnTo>
                    <a:pt x="155" y="1"/>
                  </a:lnTo>
                  <a:lnTo>
                    <a:pt x="151" y="5"/>
                  </a:lnTo>
                  <a:lnTo>
                    <a:pt x="75" y="52"/>
                  </a:lnTo>
                  <a:lnTo>
                    <a:pt x="15" y="52"/>
                  </a:lnTo>
                  <a:lnTo>
                    <a:pt x="15" y="52"/>
                  </a:lnTo>
                  <a:lnTo>
                    <a:pt x="10" y="54"/>
                  </a:lnTo>
                  <a:lnTo>
                    <a:pt x="4" y="58"/>
                  </a:lnTo>
                  <a:lnTo>
                    <a:pt x="4" y="58"/>
                  </a:lnTo>
                  <a:lnTo>
                    <a:pt x="2" y="61"/>
                  </a:lnTo>
                  <a:lnTo>
                    <a:pt x="0" y="67"/>
                  </a:lnTo>
                  <a:lnTo>
                    <a:pt x="0" y="156"/>
                  </a:lnTo>
                  <a:lnTo>
                    <a:pt x="0" y="156"/>
                  </a:lnTo>
                  <a:lnTo>
                    <a:pt x="2" y="161"/>
                  </a:lnTo>
                  <a:lnTo>
                    <a:pt x="4" y="165"/>
                  </a:lnTo>
                  <a:lnTo>
                    <a:pt x="4" y="165"/>
                  </a:lnTo>
                  <a:lnTo>
                    <a:pt x="10" y="168"/>
                  </a:lnTo>
                  <a:lnTo>
                    <a:pt x="15" y="170"/>
                  </a:lnTo>
                  <a:lnTo>
                    <a:pt x="75" y="170"/>
                  </a:lnTo>
                  <a:lnTo>
                    <a:pt x="151" y="217"/>
                  </a:lnTo>
                  <a:lnTo>
                    <a:pt x="151" y="217"/>
                  </a:lnTo>
                  <a:lnTo>
                    <a:pt x="155" y="221"/>
                  </a:lnTo>
                  <a:lnTo>
                    <a:pt x="160" y="223"/>
                  </a:lnTo>
                  <a:lnTo>
                    <a:pt x="160" y="223"/>
                  </a:lnTo>
                  <a:lnTo>
                    <a:pt x="165" y="221"/>
                  </a:lnTo>
                  <a:lnTo>
                    <a:pt x="171" y="217"/>
                  </a:lnTo>
                  <a:lnTo>
                    <a:pt x="171" y="217"/>
                  </a:lnTo>
                  <a:lnTo>
                    <a:pt x="174" y="214"/>
                  </a:lnTo>
                  <a:lnTo>
                    <a:pt x="174" y="208"/>
                  </a:lnTo>
                  <a:lnTo>
                    <a:pt x="174" y="14"/>
                  </a:lnTo>
                  <a:lnTo>
                    <a:pt x="174" y="14"/>
                  </a:lnTo>
                  <a:lnTo>
                    <a:pt x="174" y="9"/>
                  </a:lnTo>
                  <a:lnTo>
                    <a:pt x="171" y="5"/>
                  </a:lnTo>
                  <a:lnTo>
                    <a:pt x="171" y="5"/>
                  </a:lnTo>
                  <a:lnTo>
                    <a:pt x="165" y="1"/>
                  </a:lnTo>
                  <a:lnTo>
                    <a:pt x="160" y="0"/>
                  </a:lnTo>
                  <a:lnTo>
                    <a:pt x="160"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4" name="Freeform 50"/>
            <p:cNvSpPr/>
            <p:nvPr/>
          </p:nvSpPr>
          <p:spPr bwMode="auto">
            <a:xfrm>
              <a:off x="2769977" y="2390804"/>
              <a:ext cx="58137" cy="114199"/>
            </a:xfrm>
            <a:custGeom>
              <a:avLst/>
              <a:gdLst/>
              <a:ahLst/>
              <a:cxnLst>
                <a:cxn ang="0">
                  <a:pos x="46" y="87"/>
                </a:cxn>
                <a:cxn ang="0">
                  <a:pos x="53" y="72"/>
                </a:cxn>
                <a:cxn ang="0">
                  <a:pos x="56" y="56"/>
                </a:cxn>
                <a:cxn ang="0">
                  <a:pos x="55" y="47"/>
                </a:cxn>
                <a:cxn ang="0">
                  <a:pos x="51" y="31"/>
                </a:cxn>
                <a:cxn ang="0">
                  <a:pos x="46" y="23"/>
                </a:cxn>
                <a:cxn ang="0">
                  <a:pos x="35" y="11"/>
                </a:cxn>
                <a:cxn ang="0">
                  <a:pos x="20" y="2"/>
                </a:cxn>
                <a:cxn ang="0">
                  <a:pos x="15" y="0"/>
                </a:cxn>
                <a:cxn ang="0">
                  <a:pos x="9" y="2"/>
                </a:cxn>
                <a:cxn ang="0">
                  <a:pos x="4" y="5"/>
                </a:cxn>
                <a:cxn ang="0">
                  <a:pos x="0" y="14"/>
                </a:cxn>
                <a:cxn ang="0">
                  <a:pos x="0" y="20"/>
                </a:cxn>
                <a:cxn ang="0">
                  <a:pos x="2" y="23"/>
                </a:cxn>
                <a:cxn ang="0">
                  <a:pos x="9" y="29"/>
                </a:cxn>
                <a:cxn ang="0">
                  <a:pos x="17" y="34"/>
                </a:cxn>
                <a:cxn ang="0">
                  <a:pos x="24" y="42"/>
                </a:cxn>
                <a:cxn ang="0">
                  <a:pos x="26" y="49"/>
                </a:cxn>
                <a:cxn ang="0">
                  <a:pos x="27" y="56"/>
                </a:cxn>
                <a:cxn ang="0">
                  <a:pos x="24" y="69"/>
                </a:cxn>
                <a:cxn ang="0">
                  <a:pos x="20" y="72"/>
                </a:cxn>
                <a:cxn ang="0">
                  <a:pos x="17" y="76"/>
                </a:cxn>
                <a:cxn ang="0">
                  <a:pos x="9" y="81"/>
                </a:cxn>
                <a:cxn ang="0">
                  <a:pos x="2" y="87"/>
                </a:cxn>
                <a:cxn ang="0">
                  <a:pos x="0" y="96"/>
                </a:cxn>
                <a:cxn ang="0">
                  <a:pos x="2" y="101"/>
                </a:cxn>
                <a:cxn ang="0">
                  <a:pos x="4" y="105"/>
                </a:cxn>
                <a:cxn ang="0">
                  <a:pos x="15" y="110"/>
                </a:cxn>
                <a:cxn ang="0">
                  <a:pos x="20" y="109"/>
                </a:cxn>
                <a:cxn ang="0">
                  <a:pos x="27" y="105"/>
                </a:cxn>
                <a:cxn ang="0">
                  <a:pos x="40" y="94"/>
                </a:cxn>
                <a:cxn ang="0">
                  <a:pos x="46" y="87"/>
                </a:cxn>
              </a:cxnLst>
              <a:rect l="0" t="0" r="r" b="b"/>
              <a:pathLst>
                <a:path w="56" h="110">
                  <a:moveTo>
                    <a:pt x="46" y="87"/>
                  </a:moveTo>
                  <a:lnTo>
                    <a:pt x="46" y="87"/>
                  </a:lnTo>
                  <a:lnTo>
                    <a:pt x="51" y="80"/>
                  </a:lnTo>
                  <a:lnTo>
                    <a:pt x="53" y="72"/>
                  </a:lnTo>
                  <a:lnTo>
                    <a:pt x="55" y="63"/>
                  </a:lnTo>
                  <a:lnTo>
                    <a:pt x="56" y="56"/>
                  </a:lnTo>
                  <a:lnTo>
                    <a:pt x="56" y="56"/>
                  </a:lnTo>
                  <a:lnTo>
                    <a:pt x="55" y="47"/>
                  </a:lnTo>
                  <a:lnTo>
                    <a:pt x="53" y="38"/>
                  </a:lnTo>
                  <a:lnTo>
                    <a:pt x="51" y="31"/>
                  </a:lnTo>
                  <a:lnTo>
                    <a:pt x="46" y="23"/>
                  </a:lnTo>
                  <a:lnTo>
                    <a:pt x="46" y="23"/>
                  </a:lnTo>
                  <a:lnTo>
                    <a:pt x="40" y="16"/>
                  </a:lnTo>
                  <a:lnTo>
                    <a:pt x="35" y="11"/>
                  </a:lnTo>
                  <a:lnTo>
                    <a:pt x="27" y="5"/>
                  </a:lnTo>
                  <a:lnTo>
                    <a:pt x="20" y="2"/>
                  </a:lnTo>
                  <a:lnTo>
                    <a:pt x="20" y="2"/>
                  </a:lnTo>
                  <a:lnTo>
                    <a:pt x="15" y="0"/>
                  </a:lnTo>
                  <a:lnTo>
                    <a:pt x="15" y="0"/>
                  </a:lnTo>
                  <a:lnTo>
                    <a:pt x="9" y="2"/>
                  </a:lnTo>
                  <a:lnTo>
                    <a:pt x="4" y="5"/>
                  </a:lnTo>
                  <a:lnTo>
                    <a:pt x="4" y="5"/>
                  </a:lnTo>
                  <a:lnTo>
                    <a:pt x="2" y="9"/>
                  </a:lnTo>
                  <a:lnTo>
                    <a:pt x="0" y="14"/>
                  </a:lnTo>
                  <a:lnTo>
                    <a:pt x="0" y="14"/>
                  </a:lnTo>
                  <a:lnTo>
                    <a:pt x="0" y="20"/>
                  </a:lnTo>
                  <a:lnTo>
                    <a:pt x="2" y="23"/>
                  </a:lnTo>
                  <a:lnTo>
                    <a:pt x="2" y="23"/>
                  </a:lnTo>
                  <a:lnTo>
                    <a:pt x="9" y="29"/>
                  </a:lnTo>
                  <a:lnTo>
                    <a:pt x="9" y="29"/>
                  </a:lnTo>
                  <a:lnTo>
                    <a:pt x="17" y="34"/>
                  </a:lnTo>
                  <a:lnTo>
                    <a:pt x="17" y="34"/>
                  </a:lnTo>
                  <a:lnTo>
                    <a:pt x="20" y="38"/>
                  </a:lnTo>
                  <a:lnTo>
                    <a:pt x="24" y="42"/>
                  </a:lnTo>
                  <a:lnTo>
                    <a:pt x="24" y="42"/>
                  </a:lnTo>
                  <a:lnTo>
                    <a:pt x="26" y="49"/>
                  </a:lnTo>
                  <a:lnTo>
                    <a:pt x="27" y="56"/>
                  </a:lnTo>
                  <a:lnTo>
                    <a:pt x="27" y="56"/>
                  </a:lnTo>
                  <a:lnTo>
                    <a:pt x="26" y="62"/>
                  </a:lnTo>
                  <a:lnTo>
                    <a:pt x="24" y="69"/>
                  </a:lnTo>
                  <a:lnTo>
                    <a:pt x="24" y="69"/>
                  </a:lnTo>
                  <a:lnTo>
                    <a:pt x="20" y="72"/>
                  </a:lnTo>
                  <a:lnTo>
                    <a:pt x="17" y="76"/>
                  </a:lnTo>
                  <a:lnTo>
                    <a:pt x="17" y="76"/>
                  </a:lnTo>
                  <a:lnTo>
                    <a:pt x="9" y="81"/>
                  </a:lnTo>
                  <a:lnTo>
                    <a:pt x="9" y="81"/>
                  </a:lnTo>
                  <a:lnTo>
                    <a:pt x="2" y="87"/>
                  </a:lnTo>
                  <a:lnTo>
                    <a:pt x="2" y="87"/>
                  </a:lnTo>
                  <a:lnTo>
                    <a:pt x="0" y="91"/>
                  </a:lnTo>
                  <a:lnTo>
                    <a:pt x="0" y="96"/>
                  </a:lnTo>
                  <a:lnTo>
                    <a:pt x="0" y="96"/>
                  </a:lnTo>
                  <a:lnTo>
                    <a:pt x="2" y="101"/>
                  </a:lnTo>
                  <a:lnTo>
                    <a:pt x="4" y="105"/>
                  </a:lnTo>
                  <a:lnTo>
                    <a:pt x="4" y="105"/>
                  </a:lnTo>
                  <a:lnTo>
                    <a:pt x="9" y="109"/>
                  </a:lnTo>
                  <a:lnTo>
                    <a:pt x="15" y="110"/>
                  </a:lnTo>
                  <a:lnTo>
                    <a:pt x="15" y="110"/>
                  </a:lnTo>
                  <a:lnTo>
                    <a:pt x="20" y="109"/>
                  </a:lnTo>
                  <a:lnTo>
                    <a:pt x="20" y="109"/>
                  </a:lnTo>
                  <a:lnTo>
                    <a:pt x="27" y="105"/>
                  </a:lnTo>
                  <a:lnTo>
                    <a:pt x="35" y="100"/>
                  </a:lnTo>
                  <a:lnTo>
                    <a:pt x="40" y="94"/>
                  </a:lnTo>
                  <a:lnTo>
                    <a:pt x="46" y="87"/>
                  </a:lnTo>
                  <a:lnTo>
                    <a:pt x="46" y="87"/>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5" name="Freeform 51"/>
            <p:cNvSpPr/>
            <p:nvPr/>
          </p:nvSpPr>
          <p:spPr bwMode="auto">
            <a:xfrm>
              <a:off x="2794893" y="2336819"/>
              <a:ext cx="93436" cy="224244"/>
            </a:xfrm>
            <a:custGeom>
              <a:avLst/>
              <a:gdLst/>
              <a:ahLst/>
              <a:cxnLst>
                <a:cxn ang="0">
                  <a:pos x="20" y="2"/>
                </a:cxn>
                <a:cxn ang="0">
                  <a:pos x="14" y="0"/>
                </a:cxn>
                <a:cxn ang="0">
                  <a:pos x="3" y="4"/>
                </a:cxn>
                <a:cxn ang="0">
                  <a:pos x="0" y="9"/>
                </a:cxn>
                <a:cxn ang="0">
                  <a:pos x="0" y="15"/>
                </a:cxn>
                <a:cxn ang="0">
                  <a:pos x="2" y="22"/>
                </a:cxn>
                <a:cxn ang="0">
                  <a:pos x="7" y="27"/>
                </a:cxn>
                <a:cxn ang="0">
                  <a:pos x="25" y="38"/>
                </a:cxn>
                <a:cxn ang="0">
                  <a:pos x="32" y="44"/>
                </a:cxn>
                <a:cxn ang="0">
                  <a:pos x="47" y="60"/>
                </a:cxn>
                <a:cxn ang="0">
                  <a:pos x="51" y="69"/>
                </a:cxn>
                <a:cxn ang="0">
                  <a:pos x="58" y="87"/>
                </a:cxn>
                <a:cxn ang="0">
                  <a:pos x="61" y="109"/>
                </a:cxn>
                <a:cxn ang="0">
                  <a:pos x="60" y="118"/>
                </a:cxn>
                <a:cxn ang="0">
                  <a:pos x="56" y="138"/>
                </a:cxn>
                <a:cxn ang="0">
                  <a:pos x="51" y="147"/>
                </a:cxn>
                <a:cxn ang="0">
                  <a:pos x="40" y="165"/>
                </a:cxn>
                <a:cxn ang="0">
                  <a:pos x="25" y="178"/>
                </a:cxn>
                <a:cxn ang="0">
                  <a:pos x="7" y="189"/>
                </a:cxn>
                <a:cxn ang="0">
                  <a:pos x="3" y="191"/>
                </a:cxn>
                <a:cxn ang="0">
                  <a:pos x="0" y="198"/>
                </a:cxn>
                <a:cxn ang="0">
                  <a:pos x="0" y="202"/>
                </a:cxn>
                <a:cxn ang="0">
                  <a:pos x="3" y="212"/>
                </a:cxn>
                <a:cxn ang="0">
                  <a:pos x="9" y="216"/>
                </a:cxn>
                <a:cxn ang="0">
                  <a:pos x="14" y="216"/>
                </a:cxn>
                <a:cxn ang="0">
                  <a:pos x="20" y="214"/>
                </a:cxn>
                <a:cxn ang="0">
                  <a:pos x="49" y="198"/>
                </a:cxn>
                <a:cxn ang="0">
                  <a:pos x="71" y="173"/>
                </a:cxn>
                <a:cxn ang="0">
                  <a:pos x="80" y="158"/>
                </a:cxn>
                <a:cxn ang="0">
                  <a:pos x="89" y="125"/>
                </a:cxn>
                <a:cxn ang="0">
                  <a:pos x="90" y="109"/>
                </a:cxn>
                <a:cxn ang="0">
                  <a:pos x="85" y="75"/>
                </a:cxn>
                <a:cxn ang="0">
                  <a:pos x="71" y="44"/>
                </a:cxn>
                <a:cxn ang="0">
                  <a:pos x="60" y="31"/>
                </a:cxn>
                <a:cxn ang="0">
                  <a:pos x="34" y="9"/>
                </a:cxn>
                <a:cxn ang="0">
                  <a:pos x="20" y="2"/>
                </a:cxn>
              </a:cxnLst>
              <a:rect l="0" t="0" r="r" b="b"/>
              <a:pathLst>
                <a:path w="90" h="216">
                  <a:moveTo>
                    <a:pt x="20" y="2"/>
                  </a:moveTo>
                  <a:lnTo>
                    <a:pt x="20" y="2"/>
                  </a:lnTo>
                  <a:lnTo>
                    <a:pt x="14" y="0"/>
                  </a:lnTo>
                  <a:lnTo>
                    <a:pt x="14" y="0"/>
                  </a:lnTo>
                  <a:lnTo>
                    <a:pt x="7" y="2"/>
                  </a:lnTo>
                  <a:lnTo>
                    <a:pt x="3" y="4"/>
                  </a:lnTo>
                  <a:lnTo>
                    <a:pt x="3" y="4"/>
                  </a:lnTo>
                  <a:lnTo>
                    <a:pt x="0" y="9"/>
                  </a:lnTo>
                  <a:lnTo>
                    <a:pt x="0" y="15"/>
                  </a:lnTo>
                  <a:lnTo>
                    <a:pt x="0" y="15"/>
                  </a:lnTo>
                  <a:lnTo>
                    <a:pt x="0" y="18"/>
                  </a:lnTo>
                  <a:lnTo>
                    <a:pt x="2" y="22"/>
                  </a:lnTo>
                  <a:lnTo>
                    <a:pt x="3" y="26"/>
                  </a:lnTo>
                  <a:lnTo>
                    <a:pt x="7" y="27"/>
                  </a:lnTo>
                  <a:lnTo>
                    <a:pt x="7" y="27"/>
                  </a:lnTo>
                  <a:lnTo>
                    <a:pt x="25" y="38"/>
                  </a:lnTo>
                  <a:lnTo>
                    <a:pt x="25" y="38"/>
                  </a:lnTo>
                  <a:lnTo>
                    <a:pt x="32" y="44"/>
                  </a:lnTo>
                  <a:lnTo>
                    <a:pt x="40" y="51"/>
                  </a:lnTo>
                  <a:lnTo>
                    <a:pt x="47" y="60"/>
                  </a:lnTo>
                  <a:lnTo>
                    <a:pt x="51" y="69"/>
                  </a:lnTo>
                  <a:lnTo>
                    <a:pt x="51" y="69"/>
                  </a:lnTo>
                  <a:lnTo>
                    <a:pt x="56" y="78"/>
                  </a:lnTo>
                  <a:lnTo>
                    <a:pt x="58" y="87"/>
                  </a:lnTo>
                  <a:lnTo>
                    <a:pt x="60" y="98"/>
                  </a:lnTo>
                  <a:lnTo>
                    <a:pt x="61" y="109"/>
                  </a:lnTo>
                  <a:lnTo>
                    <a:pt x="61" y="109"/>
                  </a:lnTo>
                  <a:lnTo>
                    <a:pt x="60" y="118"/>
                  </a:lnTo>
                  <a:lnTo>
                    <a:pt x="58" y="129"/>
                  </a:lnTo>
                  <a:lnTo>
                    <a:pt x="56" y="138"/>
                  </a:lnTo>
                  <a:lnTo>
                    <a:pt x="51" y="147"/>
                  </a:lnTo>
                  <a:lnTo>
                    <a:pt x="51" y="147"/>
                  </a:lnTo>
                  <a:lnTo>
                    <a:pt x="47" y="156"/>
                  </a:lnTo>
                  <a:lnTo>
                    <a:pt x="40" y="165"/>
                  </a:lnTo>
                  <a:lnTo>
                    <a:pt x="32" y="173"/>
                  </a:lnTo>
                  <a:lnTo>
                    <a:pt x="25" y="178"/>
                  </a:lnTo>
                  <a:lnTo>
                    <a:pt x="25" y="178"/>
                  </a:lnTo>
                  <a:lnTo>
                    <a:pt x="7" y="189"/>
                  </a:lnTo>
                  <a:lnTo>
                    <a:pt x="7" y="189"/>
                  </a:lnTo>
                  <a:lnTo>
                    <a:pt x="3" y="191"/>
                  </a:lnTo>
                  <a:lnTo>
                    <a:pt x="2" y="194"/>
                  </a:lnTo>
                  <a:lnTo>
                    <a:pt x="0" y="198"/>
                  </a:lnTo>
                  <a:lnTo>
                    <a:pt x="0" y="202"/>
                  </a:lnTo>
                  <a:lnTo>
                    <a:pt x="0" y="202"/>
                  </a:lnTo>
                  <a:lnTo>
                    <a:pt x="0" y="207"/>
                  </a:lnTo>
                  <a:lnTo>
                    <a:pt x="3" y="212"/>
                  </a:lnTo>
                  <a:lnTo>
                    <a:pt x="3" y="212"/>
                  </a:lnTo>
                  <a:lnTo>
                    <a:pt x="9" y="216"/>
                  </a:lnTo>
                  <a:lnTo>
                    <a:pt x="14" y="216"/>
                  </a:lnTo>
                  <a:lnTo>
                    <a:pt x="14" y="216"/>
                  </a:lnTo>
                  <a:lnTo>
                    <a:pt x="20" y="214"/>
                  </a:lnTo>
                  <a:lnTo>
                    <a:pt x="20" y="214"/>
                  </a:lnTo>
                  <a:lnTo>
                    <a:pt x="34" y="207"/>
                  </a:lnTo>
                  <a:lnTo>
                    <a:pt x="49" y="198"/>
                  </a:lnTo>
                  <a:lnTo>
                    <a:pt x="60" y="185"/>
                  </a:lnTo>
                  <a:lnTo>
                    <a:pt x="71" y="173"/>
                  </a:lnTo>
                  <a:lnTo>
                    <a:pt x="71" y="173"/>
                  </a:lnTo>
                  <a:lnTo>
                    <a:pt x="80" y="158"/>
                  </a:lnTo>
                  <a:lnTo>
                    <a:pt x="85" y="142"/>
                  </a:lnTo>
                  <a:lnTo>
                    <a:pt x="89" y="125"/>
                  </a:lnTo>
                  <a:lnTo>
                    <a:pt x="90" y="109"/>
                  </a:lnTo>
                  <a:lnTo>
                    <a:pt x="90" y="109"/>
                  </a:lnTo>
                  <a:lnTo>
                    <a:pt x="89" y="91"/>
                  </a:lnTo>
                  <a:lnTo>
                    <a:pt x="85" y="75"/>
                  </a:lnTo>
                  <a:lnTo>
                    <a:pt x="80" y="58"/>
                  </a:lnTo>
                  <a:lnTo>
                    <a:pt x="71" y="44"/>
                  </a:lnTo>
                  <a:lnTo>
                    <a:pt x="71" y="44"/>
                  </a:lnTo>
                  <a:lnTo>
                    <a:pt x="60" y="31"/>
                  </a:lnTo>
                  <a:lnTo>
                    <a:pt x="49" y="18"/>
                  </a:lnTo>
                  <a:lnTo>
                    <a:pt x="34" y="9"/>
                  </a:lnTo>
                  <a:lnTo>
                    <a:pt x="20" y="2"/>
                  </a:lnTo>
                  <a:lnTo>
                    <a:pt x="20" y="2"/>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06" name="组合 705"/>
          <p:cNvGrpSpPr/>
          <p:nvPr/>
        </p:nvGrpSpPr>
        <p:grpSpPr>
          <a:xfrm>
            <a:off x="4380228" y="4768511"/>
            <a:ext cx="428744" cy="190554"/>
            <a:chOff x="7489826" y="1081758"/>
            <a:chExt cx="314325" cy="139701"/>
          </a:xfrm>
          <a:solidFill>
            <a:srgbClr val="E7E6E6">
              <a:lumMod val="50000"/>
            </a:srgbClr>
          </a:solidFill>
        </p:grpSpPr>
        <p:sp>
          <p:nvSpPr>
            <p:cNvPr id="707" name="Freeform 382"/>
            <p:cNvSpPr>
              <a:spLocks noEditPoints="1"/>
            </p:cNvSpPr>
            <p:nvPr/>
          </p:nvSpPr>
          <p:spPr bwMode="auto">
            <a:xfrm>
              <a:off x="7489826" y="1081758"/>
              <a:ext cx="314325" cy="122238"/>
            </a:xfrm>
            <a:custGeom>
              <a:avLst/>
              <a:gdLst>
                <a:gd name="T0" fmla="*/ 194 w 200"/>
                <a:gd name="T1" fmla="*/ 60 h 78"/>
                <a:gd name="T2" fmla="*/ 195 w 200"/>
                <a:gd name="T3" fmla="*/ 55 h 78"/>
                <a:gd name="T4" fmla="*/ 194 w 200"/>
                <a:gd name="T5" fmla="*/ 44 h 78"/>
                <a:gd name="T6" fmla="*/ 156 w 200"/>
                <a:gd name="T7" fmla="*/ 0 h 78"/>
                <a:gd name="T8" fmla="*/ 38 w 200"/>
                <a:gd name="T9" fmla="*/ 0 h 78"/>
                <a:gd name="T10" fmla="*/ 4 w 200"/>
                <a:gd name="T11" fmla="*/ 34 h 78"/>
                <a:gd name="T12" fmla="*/ 4 w 200"/>
                <a:gd name="T13" fmla="*/ 61 h 78"/>
                <a:gd name="T14" fmla="*/ 0 w 200"/>
                <a:gd name="T15" fmla="*/ 69 h 78"/>
                <a:gd name="T16" fmla="*/ 9 w 200"/>
                <a:gd name="T17" fmla="*/ 78 h 78"/>
                <a:gd name="T18" fmla="*/ 23 w 200"/>
                <a:gd name="T19" fmla="*/ 78 h 78"/>
                <a:gd name="T20" fmla="*/ 23 w 200"/>
                <a:gd name="T21" fmla="*/ 75 h 78"/>
                <a:gd name="T22" fmla="*/ 40 w 200"/>
                <a:gd name="T23" fmla="*/ 59 h 78"/>
                <a:gd name="T24" fmla="*/ 56 w 200"/>
                <a:gd name="T25" fmla="*/ 75 h 78"/>
                <a:gd name="T26" fmla="*/ 56 w 200"/>
                <a:gd name="T27" fmla="*/ 78 h 78"/>
                <a:gd name="T28" fmla="*/ 149 w 200"/>
                <a:gd name="T29" fmla="*/ 78 h 78"/>
                <a:gd name="T30" fmla="*/ 149 w 200"/>
                <a:gd name="T31" fmla="*/ 76 h 78"/>
                <a:gd name="T32" fmla="*/ 166 w 200"/>
                <a:gd name="T33" fmla="*/ 60 h 78"/>
                <a:gd name="T34" fmla="*/ 183 w 200"/>
                <a:gd name="T35" fmla="*/ 76 h 78"/>
                <a:gd name="T36" fmla="*/ 182 w 200"/>
                <a:gd name="T37" fmla="*/ 78 h 78"/>
                <a:gd name="T38" fmla="*/ 191 w 200"/>
                <a:gd name="T39" fmla="*/ 78 h 78"/>
                <a:gd name="T40" fmla="*/ 200 w 200"/>
                <a:gd name="T41" fmla="*/ 69 h 78"/>
                <a:gd name="T42" fmla="*/ 194 w 200"/>
                <a:gd name="T43" fmla="*/ 60 h 78"/>
                <a:gd name="T44" fmla="*/ 73 w 200"/>
                <a:gd name="T45" fmla="*/ 31 h 78"/>
                <a:gd name="T46" fmla="*/ 40 w 200"/>
                <a:gd name="T47" fmla="*/ 31 h 78"/>
                <a:gd name="T48" fmla="*/ 27 w 200"/>
                <a:gd name="T49" fmla="*/ 17 h 78"/>
                <a:gd name="T50" fmla="*/ 40 w 200"/>
                <a:gd name="T51" fmla="*/ 4 h 78"/>
                <a:gd name="T52" fmla="*/ 73 w 200"/>
                <a:gd name="T53" fmla="*/ 4 h 78"/>
                <a:gd name="T54" fmla="*/ 73 w 200"/>
                <a:gd name="T55" fmla="*/ 31 h 78"/>
                <a:gd name="T56" fmla="*/ 107 w 200"/>
                <a:gd name="T57" fmla="*/ 31 h 78"/>
                <a:gd name="T58" fmla="*/ 81 w 200"/>
                <a:gd name="T59" fmla="*/ 31 h 78"/>
                <a:gd name="T60" fmla="*/ 81 w 200"/>
                <a:gd name="T61" fmla="*/ 4 h 78"/>
                <a:gd name="T62" fmla="*/ 107 w 200"/>
                <a:gd name="T63" fmla="*/ 4 h 78"/>
                <a:gd name="T64" fmla="*/ 107 w 200"/>
                <a:gd name="T65" fmla="*/ 31 h 78"/>
                <a:gd name="T66" fmla="*/ 139 w 200"/>
                <a:gd name="T67" fmla="*/ 31 h 78"/>
                <a:gd name="T68" fmla="*/ 114 w 200"/>
                <a:gd name="T69" fmla="*/ 31 h 78"/>
                <a:gd name="T70" fmla="*/ 114 w 200"/>
                <a:gd name="T71" fmla="*/ 4 h 78"/>
                <a:gd name="T72" fmla="*/ 139 w 200"/>
                <a:gd name="T73" fmla="*/ 4 h 78"/>
                <a:gd name="T74" fmla="*/ 139 w 200"/>
                <a:gd name="T75" fmla="*/ 31 h 78"/>
                <a:gd name="T76" fmla="*/ 147 w 200"/>
                <a:gd name="T77" fmla="*/ 31 h 78"/>
                <a:gd name="T78" fmla="*/ 147 w 200"/>
                <a:gd name="T79" fmla="*/ 4 h 78"/>
                <a:gd name="T80" fmla="*/ 154 w 200"/>
                <a:gd name="T81" fmla="*/ 4 h 78"/>
                <a:gd name="T82" fmla="*/ 187 w 200"/>
                <a:gd name="T83" fmla="*/ 30 h 78"/>
                <a:gd name="T84" fmla="*/ 188 w 200"/>
                <a:gd name="T85" fmla="*/ 31 h 78"/>
                <a:gd name="T86" fmla="*/ 147 w 200"/>
                <a:gd name="T87"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194" y="60"/>
                  </a:moveTo>
                  <a:cubicBezTo>
                    <a:pt x="195" y="59"/>
                    <a:pt x="195" y="57"/>
                    <a:pt x="195" y="55"/>
                  </a:cubicBezTo>
                  <a:cubicBezTo>
                    <a:pt x="194" y="44"/>
                    <a:pt x="194" y="44"/>
                    <a:pt x="194" y="44"/>
                  </a:cubicBezTo>
                  <a:cubicBezTo>
                    <a:pt x="194" y="21"/>
                    <a:pt x="174" y="0"/>
                    <a:pt x="156" y="0"/>
                  </a:cubicBezTo>
                  <a:cubicBezTo>
                    <a:pt x="38" y="0"/>
                    <a:pt x="38" y="0"/>
                    <a:pt x="38" y="0"/>
                  </a:cubicBezTo>
                  <a:cubicBezTo>
                    <a:pt x="19" y="0"/>
                    <a:pt x="4" y="15"/>
                    <a:pt x="4" y="34"/>
                  </a:cubicBezTo>
                  <a:cubicBezTo>
                    <a:pt x="4" y="61"/>
                    <a:pt x="4" y="61"/>
                    <a:pt x="4" y="61"/>
                  </a:cubicBezTo>
                  <a:cubicBezTo>
                    <a:pt x="2" y="63"/>
                    <a:pt x="0" y="66"/>
                    <a:pt x="0" y="69"/>
                  </a:cubicBezTo>
                  <a:cubicBezTo>
                    <a:pt x="0" y="74"/>
                    <a:pt x="4" y="78"/>
                    <a:pt x="9" y="78"/>
                  </a:cubicBezTo>
                  <a:cubicBezTo>
                    <a:pt x="23" y="78"/>
                    <a:pt x="23" y="78"/>
                    <a:pt x="23" y="78"/>
                  </a:cubicBezTo>
                  <a:cubicBezTo>
                    <a:pt x="23" y="77"/>
                    <a:pt x="23" y="76"/>
                    <a:pt x="23" y="75"/>
                  </a:cubicBezTo>
                  <a:cubicBezTo>
                    <a:pt x="23" y="66"/>
                    <a:pt x="31" y="59"/>
                    <a:pt x="40" y="59"/>
                  </a:cubicBezTo>
                  <a:cubicBezTo>
                    <a:pt x="49" y="59"/>
                    <a:pt x="56" y="66"/>
                    <a:pt x="56" y="75"/>
                  </a:cubicBezTo>
                  <a:cubicBezTo>
                    <a:pt x="56" y="76"/>
                    <a:pt x="56" y="77"/>
                    <a:pt x="56" y="78"/>
                  </a:cubicBezTo>
                  <a:cubicBezTo>
                    <a:pt x="149" y="78"/>
                    <a:pt x="149" y="78"/>
                    <a:pt x="149" y="78"/>
                  </a:cubicBezTo>
                  <a:cubicBezTo>
                    <a:pt x="149" y="77"/>
                    <a:pt x="149" y="77"/>
                    <a:pt x="149" y="76"/>
                  </a:cubicBezTo>
                  <a:cubicBezTo>
                    <a:pt x="149" y="67"/>
                    <a:pt x="157" y="60"/>
                    <a:pt x="166" y="60"/>
                  </a:cubicBezTo>
                  <a:cubicBezTo>
                    <a:pt x="175" y="60"/>
                    <a:pt x="183" y="67"/>
                    <a:pt x="183" y="76"/>
                  </a:cubicBezTo>
                  <a:cubicBezTo>
                    <a:pt x="183" y="77"/>
                    <a:pt x="182" y="77"/>
                    <a:pt x="182" y="78"/>
                  </a:cubicBezTo>
                  <a:cubicBezTo>
                    <a:pt x="191" y="78"/>
                    <a:pt x="191" y="78"/>
                    <a:pt x="191" y="78"/>
                  </a:cubicBezTo>
                  <a:cubicBezTo>
                    <a:pt x="196" y="78"/>
                    <a:pt x="200" y="74"/>
                    <a:pt x="200" y="69"/>
                  </a:cubicBezTo>
                  <a:cubicBezTo>
                    <a:pt x="200" y="65"/>
                    <a:pt x="198" y="62"/>
                    <a:pt x="194" y="60"/>
                  </a:cubicBezTo>
                  <a:close/>
                  <a:moveTo>
                    <a:pt x="73" y="31"/>
                  </a:moveTo>
                  <a:cubicBezTo>
                    <a:pt x="40" y="31"/>
                    <a:pt x="40" y="31"/>
                    <a:pt x="40" y="31"/>
                  </a:cubicBezTo>
                  <a:cubicBezTo>
                    <a:pt x="33" y="31"/>
                    <a:pt x="27" y="25"/>
                    <a:pt x="27" y="17"/>
                  </a:cubicBezTo>
                  <a:cubicBezTo>
                    <a:pt x="27" y="10"/>
                    <a:pt x="33" y="4"/>
                    <a:pt x="40" y="4"/>
                  </a:cubicBezTo>
                  <a:cubicBezTo>
                    <a:pt x="73" y="4"/>
                    <a:pt x="73" y="4"/>
                    <a:pt x="73" y="4"/>
                  </a:cubicBezTo>
                  <a:lnTo>
                    <a:pt x="73" y="31"/>
                  </a:lnTo>
                  <a:close/>
                  <a:moveTo>
                    <a:pt x="107" y="31"/>
                  </a:moveTo>
                  <a:cubicBezTo>
                    <a:pt x="81" y="31"/>
                    <a:pt x="81" y="31"/>
                    <a:pt x="81" y="31"/>
                  </a:cubicBezTo>
                  <a:cubicBezTo>
                    <a:pt x="81" y="4"/>
                    <a:pt x="81" y="4"/>
                    <a:pt x="81" y="4"/>
                  </a:cubicBezTo>
                  <a:cubicBezTo>
                    <a:pt x="107" y="4"/>
                    <a:pt x="107" y="4"/>
                    <a:pt x="107" y="4"/>
                  </a:cubicBezTo>
                  <a:lnTo>
                    <a:pt x="107" y="31"/>
                  </a:lnTo>
                  <a:close/>
                  <a:moveTo>
                    <a:pt x="139" y="31"/>
                  </a:moveTo>
                  <a:cubicBezTo>
                    <a:pt x="114" y="31"/>
                    <a:pt x="114" y="31"/>
                    <a:pt x="114" y="31"/>
                  </a:cubicBezTo>
                  <a:cubicBezTo>
                    <a:pt x="114" y="4"/>
                    <a:pt x="114" y="4"/>
                    <a:pt x="114" y="4"/>
                  </a:cubicBezTo>
                  <a:cubicBezTo>
                    <a:pt x="139" y="4"/>
                    <a:pt x="139" y="4"/>
                    <a:pt x="139" y="4"/>
                  </a:cubicBezTo>
                  <a:lnTo>
                    <a:pt x="139" y="31"/>
                  </a:lnTo>
                  <a:close/>
                  <a:moveTo>
                    <a:pt x="147" y="31"/>
                  </a:moveTo>
                  <a:cubicBezTo>
                    <a:pt x="147" y="4"/>
                    <a:pt x="147" y="4"/>
                    <a:pt x="147" y="4"/>
                  </a:cubicBezTo>
                  <a:cubicBezTo>
                    <a:pt x="154" y="4"/>
                    <a:pt x="154" y="4"/>
                    <a:pt x="154" y="4"/>
                  </a:cubicBezTo>
                  <a:cubicBezTo>
                    <a:pt x="168" y="4"/>
                    <a:pt x="181" y="16"/>
                    <a:pt x="187" y="30"/>
                  </a:cubicBezTo>
                  <a:cubicBezTo>
                    <a:pt x="187" y="31"/>
                    <a:pt x="188" y="31"/>
                    <a:pt x="188" y="31"/>
                  </a:cubicBezTo>
                  <a:lnTo>
                    <a:pt x="14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8" name="Oval 383"/>
            <p:cNvSpPr>
              <a:spLocks noChangeArrowheads="1"/>
            </p:cNvSpPr>
            <p:nvPr/>
          </p:nvSpPr>
          <p:spPr bwMode="auto">
            <a:xfrm>
              <a:off x="7532688" y="1180183"/>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09" name="Oval 384"/>
            <p:cNvSpPr>
              <a:spLocks noChangeArrowheads="1"/>
            </p:cNvSpPr>
            <p:nvPr/>
          </p:nvSpPr>
          <p:spPr bwMode="auto">
            <a:xfrm>
              <a:off x="7731126" y="118177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10" name="AutoShape 4"/>
          <p:cNvSpPr/>
          <p:nvPr/>
        </p:nvSpPr>
        <p:spPr bwMode="auto">
          <a:xfrm>
            <a:off x="5167083" y="5306514"/>
            <a:ext cx="320690" cy="3218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E7E6E6">
              <a:lumMod val="50000"/>
            </a:srgbClr>
          </a:solid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nvGrpSpPr>
          <p:cNvPr id="711" name="组合 710"/>
          <p:cNvGrpSpPr/>
          <p:nvPr/>
        </p:nvGrpSpPr>
        <p:grpSpPr>
          <a:xfrm>
            <a:off x="5938288" y="5301697"/>
            <a:ext cx="227770" cy="331456"/>
            <a:chOff x="9111073" y="5004568"/>
            <a:chExt cx="251543" cy="366051"/>
          </a:xfrm>
          <a:solidFill>
            <a:srgbClr val="E7E6E6">
              <a:lumMod val="50000"/>
            </a:srgbClr>
          </a:solidFill>
        </p:grpSpPr>
        <p:sp>
          <p:nvSpPr>
            <p:cNvPr id="712" name="AutoShape 60"/>
            <p:cNvSpPr/>
            <p:nvPr/>
          </p:nvSpPr>
          <p:spPr bwMode="auto">
            <a:xfrm>
              <a:off x="9214316" y="510718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3" name="AutoShape 61"/>
            <p:cNvSpPr/>
            <p:nvPr/>
          </p:nvSpPr>
          <p:spPr bwMode="auto">
            <a:xfrm>
              <a:off x="9214316" y="5244847"/>
              <a:ext cx="22526" cy="22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4" name="AutoShape 62"/>
            <p:cNvSpPr/>
            <p:nvPr/>
          </p:nvSpPr>
          <p:spPr bwMode="auto">
            <a:xfrm>
              <a:off x="9145486" y="5176016"/>
              <a:ext cx="22526"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5" name="AutoShape 63"/>
            <p:cNvSpPr/>
            <p:nvPr/>
          </p:nvSpPr>
          <p:spPr bwMode="auto">
            <a:xfrm>
              <a:off x="9282521" y="5176016"/>
              <a:ext cx="23152" cy="23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6" name="AutoShape 64"/>
            <p:cNvSpPr/>
            <p:nvPr/>
          </p:nvSpPr>
          <p:spPr bwMode="auto">
            <a:xfrm>
              <a:off x="9168013" y="5221695"/>
              <a:ext cx="23152" cy="23152"/>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7" name="AutoShape 65"/>
            <p:cNvSpPr/>
            <p:nvPr/>
          </p:nvSpPr>
          <p:spPr bwMode="auto">
            <a:xfrm>
              <a:off x="9168013" y="5130338"/>
              <a:ext cx="23152" cy="23152"/>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8" name="AutoShape 66"/>
            <p:cNvSpPr/>
            <p:nvPr/>
          </p:nvSpPr>
          <p:spPr bwMode="auto">
            <a:xfrm>
              <a:off x="9259994" y="5221695"/>
              <a:ext cx="22526" cy="23152"/>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19" name="AutoShape 67"/>
            <p:cNvSpPr/>
            <p:nvPr/>
          </p:nvSpPr>
          <p:spPr bwMode="auto">
            <a:xfrm>
              <a:off x="9111073" y="5004568"/>
              <a:ext cx="251543"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20" name="AutoShape 68"/>
            <p:cNvSpPr/>
            <p:nvPr/>
          </p:nvSpPr>
          <p:spPr bwMode="auto">
            <a:xfrm>
              <a:off x="9214316" y="5130338"/>
              <a:ext cx="68830" cy="6945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21" name="Group 162"/>
          <p:cNvGrpSpPr/>
          <p:nvPr/>
        </p:nvGrpSpPr>
        <p:grpSpPr>
          <a:xfrm>
            <a:off x="4435987" y="5346653"/>
            <a:ext cx="317226" cy="241545"/>
            <a:chOff x="2070649" y="1631036"/>
            <a:chExt cx="723379" cy="550800"/>
          </a:xfrm>
          <a:solidFill>
            <a:srgbClr val="E7E6E6">
              <a:lumMod val="50000"/>
            </a:srgbClr>
          </a:solidFill>
        </p:grpSpPr>
        <p:sp>
          <p:nvSpPr>
            <p:cNvPr id="722" name="Oval 35"/>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3" name="Freeform 36"/>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4" name="Freeform 37"/>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5" name="Freeform 38"/>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grpSp>
      <p:sp>
        <p:nvSpPr>
          <p:cNvPr id="726" name="Freeform 143"/>
          <p:cNvSpPr>
            <a:spLocks noEditPoints="1"/>
          </p:cNvSpPr>
          <p:nvPr/>
        </p:nvSpPr>
        <p:spPr bwMode="auto">
          <a:xfrm>
            <a:off x="6617818" y="5295876"/>
            <a:ext cx="335599" cy="343098"/>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27" name="Freeform 53"/>
          <p:cNvSpPr>
            <a:spLocks noEditPoints="1"/>
          </p:cNvSpPr>
          <p:nvPr/>
        </p:nvSpPr>
        <p:spPr bwMode="auto">
          <a:xfrm>
            <a:off x="7376174" y="5311341"/>
            <a:ext cx="283605" cy="312168"/>
          </a:xfrm>
          <a:custGeom>
            <a:avLst/>
            <a:gdLst/>
            <a:ahLst/>
            <a:cxnLst>
              <a:cxn ang="0">
                <a:pos x="61" y="230"/>
              </a:cxn>
              <a:cxn ang="0">
                <a:pos x="39" y="201"/>
              </a:cxn>
              <a:cxn ang="0">
                <a:pos x="29" y="167"/>
              </a:cxn>
              <a:cxn ang="0">
                <a:pos x="30" y="134"/>
              </a:cxn>
              <a:cxn ang="0">
                <a:pos x="52" y="85"/>
              </a:cxn>
              <a:cxn ang="0">
                <a:pos x="94" y="53"/>
              </a:cxn>
              <a:cxn ang="0">
                <a:pos x="110" y="18"/>
              </a:cxn>
              <a:cxn ang="0">
                <a:pos x="49" y="49"/>
              </a:cxn>
              <a:cxn ang="0">
                <a:pos x="9" y="105"/>
              </a:cxn>
              <a:cxn ang="0">
                <a:pos x="0" y="152"/>
              </a:cxn>
              <a:cxn ang="0">
                <a:pos x="3" y="183"/>
              </a:cxn>
              <a:cxn ang="0">
                <a:pos x="20" y="223"/>
              </a:cxn>
              <a:cxn ang="0">
                <a:pos x="47" y="257"/>
              </a:cxn>
              <a:cxn ang="0">
                <a:pos x="61" y="265"/>
              </a:cxn>
              <a:cxn ang="0">
                <a:pos x="74" y="256"/>
              </a:cxn>
              <a:cxn ang="0">
                <a:pos x="68" y="239"/>
              </a:cxn>
              <a:cxn ang="0">
                <a:pos x="228" y="49"/>
              </a:cxn>
              <a:cxn ang="0">
                <a:pos x="212" y="45"/>
              </a:cxn>
              <a:cxn ang="0">
                <a:pos x="203" y="58"/>
              </a:cxn>
              <a:cxn ang="0">
                <a:pos x="208" y="67"/>
              </a:cxn>
              <a:cxn ang="0">
                <a:pos x="232" y="94"/>
              </a:cxn>
              <a:cxn ang="0">
                <a:pos x="246" y="127"/>
              </a:cxn>
              <a:cxn ang="0">
                <a:pos x="250" y="152"/>
              </a:cxn>
              <a:cxn ang="0">
                <a:pos x="235" y="207"/>
              </a:cxn>
              <a:cxn ang="0">
                <a:pos x="199" y="245"/>
              </a:cxn>
              <a:cxn ang="0">
                <a:pos x="166" y="288"/>
              </a:cxn>
              <a:cxn ang="0">
                <a:pos x="210" y="272"/>
              </a:cxn>
              <a:cxn ang="0">
                <a:pos x="259" y="221"/>
              </a:cxn>
              <a:cxn ang="0">
                <a:pos x="277" y="165"/>
              </a:cxn>
              <a:cxn ang="0">
                <a:pos x="275" y="138"/>
              </a:cxn>
              <a:cxn ang="0">
                <a:pos x="264" y="94"/>
              </a:cxn>
              <a:cxn ang="0">
                <a:pos x="239" y="58"/>
              </a:cxn>
              <a:cxn ang="0">
                <a:pos x="123" y="71"/>
              </a:cxn>
              <a:cxn ang="0">
                <a:pos x="172" y="40"/>
              </a:cxn>
              <a:cxn ang="0">
                <a:pos x="168" y="29"/>
              </a:cxn>
              <a:cxn ang="0">
                <a:pos x="117" y="0"/>
              </a:cxn>
              <a:cxn ang="0">
                <a:pos x="110" y="9"/>
              </a:cxn>
              <a:cxn ang="0">
                <a:pos x="112" y="69"/>
              </a:cxn>
              <a:cxn ang="0">
                <a:pos x="123" y="71"/>
              </a:cxn>
              <a:cxn ang="0">
                <a:pos x="108" y="263"/>
              </a:cxn>
              <a:cxn ang="0">
                <a:pos x="105" y="270"/>
              </a:cxn>
              <a:cxn ang="0">
                <a:pos x="154" y="305"/>
              </a:cxn>
              <a:cxn ang="0">
                <a:pos x="163" y="306"/>
              </a:cxn>
              <a:cxn ang="0">
                <a:pos x="166" y="243"/>
              </a:cxn>
              <a:cxn ang="0">
                <a:pos x="163" y="236"/>
              </a:cxn>
              <a:cxn ang="0">
                <a:pos x="154" y="236"/>
              </a:cxn>
            </a:cxnLst>
            <a:rect l="0" t="0" r="r" b="b"/>
            <a:pathLst>
              <a:path w="277" h="306">
                <a:moveTo>
                  <a:pt x="68" y="239"/>
                </a:moveTo>
                <a:lnTo>
                  <a:pt x="68" y="239"/>
                </a:lnTo>
                <a:lnTo>
                  <a:pt x="61" y="230"/>
                </a:lnTo>
                <a:lnTo>
                  <a:pt x="52" y="223"/>
                </a:lnTo>
                <a:lnTo>
                  <a:pt x="45" y="212"/>
                </a:lnTo>
                <a:lnTo>
                  <a:pt x="39" y="201"/>
                </a:lnTo>
                <a:lnTo>
                  <a:pt x="34" y="190"/>
                </a:lnTo>
                <a:lnTo>
                  <a:pt x="30" y="178"/>
                </a:lnTo>
                <a:lnTo>
                  <a:pt x="29" y="167"/>
                </a:lnTo>
                <a:lnTo>
                  <a:pt x="29" y="152"/>
                </a:lnTo>
                <a:lnTo>
                  <a:pt x="29" y="152"/>
                </a:lnTo>
                <a:lnTo>
                  <a:pt x="30" y="134"/>
                </a:lnTo>
                <a:lnTo>
                  <a:pt x="34" y="116"/>
                </a:lnTo>
                <a:lnTo>
                  <a:pt x="41" y="100"/>
                </a:lnTo>
                <a:lnTo>
                  <a:pt x="52" y="85"/>
                </a:lnTo>
                <a:lnTo>
                  <a:pt x="63" y="72"/>
                </a:lnTo>
                <a:lnTo>
                  <a:pt x="78" y="62"/>
                </a:lnTo>
                <a:lnTo>
                  <a:pt x="94" y="53"/>
                </a:lnTo>
                <a:lnTo>
                  <a:pt x="110" y="47"/>
                </a:lnTo>
                <a:lnTo>
                  <a:pt x="110" y="18"/>
                </a:lnTo>
                <a:lnTo>
                  <a:pt x="110" y="18"/>
                </a:lnTo>
                <a:lnTo>
                  <a:pt x="88" y="25"/>
                </a:lnTo>
                <a:lnTo>
                  <a:pt x="67" y="34"/>
                </a:lnTo>
                <a:lnTo>
                  <a:pt x="49" y="49"/>
                </a:lnTo>
                <a:lnTo>
                  <a:pt x="32" y="65"/>
                </a:lnTo>
                <a:lnTo>
                  <a:pt x="20" y="85"/>
                </a:lnTo>
                <a:lnTo>
                  <a:pt x="9" y="105"/>
                </a:lnTo>
                <a:lnTo>
                  <a:pt x="3" y="129"/>
                </a:lnTo>
                <a:lnTo>
                  <a:pt x="1" y="141"/>
                </a:lnTo>
                <a:lnTo>
                  <a:pt x="0" y="152"/>
                </a:lnTo>
                <a:lnTo>
                  <a:pt x="0" y="152"/>
                </a:lnTo>
                <a:lnTo>
                  <a:pt x="1" y="169"/>
                </a:lnTo>
                <a:lnTo>
                  <a:pt x="3" y="183"/>
                </a:lnTo>
                <a:lnTo>
                  <a:pt x="7" y="198"/>
                </a:lnTo>
                <a:lnTo>
                  <a:pt x="12" y="210"/>
                </a:lnTo>
                <a:lnTo>
                  <a:pt x="20" y="223"/>
                </a:lnTo>
                <a:lnTo>
                  <a:pt x="29" y="236"/>
                </a:lnTo>
                <a:lnTo>
                  <a:pt x="38" y="247"/>
                </a:lnTo>
                <a:lnTo>
                  <a:pt x="47" y="257"/>
                </a:lnTo>
                <a:lnTo>
                  <a:pt x="47" y="257"/>
                </a:lnTo>
                <a:lnTo>
                  <a:pt x="56" y="263"/>
                </a:lnTo>
                <a:lnTo>
                  <a:pt x="61" y="265"/>
                </a:lnTo>
                <a:lnTo>
                  <a:pt x="68" y="263"/>
                </a:lnTo>
                <a:lnTo>
                  <a:pt x="72" y="259"/>
                </a:lnTo>
                <a:lnTo>
                  <a:pt x="74" y="256"/>
                </a:lnTo>
                <a:lnTo>
                  <a:pt x="76" y="250"/>
                </a:lnTo>
                <a:lnTo>
                  <a:pt x="74" y="245"/>
                </a:lnTo>
                <a:lnTo>
                  <a:pt x="68" y="239"/>
                </a:lnTo>
                <a:lnTo>
                  <a:pt x="68" y="239"/>
                </a:lnTo>
                <a:close/>
                <a:moveTo>
                  <a:pt x="228" y="49"/>
                </a:moveTo>
                <a:lnTo>
                  <a:pt x="228" y="49"/>
                </a:lnTo>
                <a:lnTo>
                  <a:pt x="223" y="45"/>
                </a:lnTo>
                <a:lnTo>
                  <a:pt x="217" y="45"/>
                </a:lnTo>
                <a:lnTo>
                  <a:pt x="212" y="45"/>
                </a:lnTo>
                <a:lnTo>
                  <a:pt x="208" y="49"/>
                </a:lnTo>
                <a:lnTo>
                  <a:pt x="204" y="53"/>
                </a:lnTo>
                <a:lnTo>
                  <a:pt x="203" y="58"/>
                </a:lnTo>
                <a:lnTo>
                  <a:pt x="204" y="62"/>
                </a:lnTo>
                <a:lnTo>
                  <a:pt x="208" y="67"/>
                </a:lnTo>
                <a:lnTo>
                  <a:pt x="208" y="67"/>
                </a:lnTo>
                <a:lnTo>
                  <a:pt x="217" y="74"/>
                </a:lnTo>
                <a:lnTo>
                  <a:pt x="224" y="83"/>
                </a:lnTo>
                <a:lnTo>
                  <a:pt x="232" y="94"/>
                </a:lnTo>
                <a:lnTo>
                  <a:pt x="237" y="105"/>
                </a:lnTo>
                <a:lnTo>
                  <a:pt x="243" y="116"/>
                </a:lnTo>
                <a:lnTo>
                  <a:pt x="246" y="127"/>
                </a:lnTo>
                <a:lnTo>
                  <a:pt x="248" y="140"/>
                </a:lnTo>
                <a:lnTo>
                  <a:pt x="250" y="152"/>
                </a:lnTo>
                <a:lnTo>
                  <a:pt x="250" y="152"/>
                </a:lnTo>
                <a:lnTo>
                  <a:pt x="248" y="172"/>
                </a:lnTo>
                <a:lnTo>
                  <a:pt x="243" y="190"/>
                </a:lnTo>
                <a:lnTo>
                  <a:pt x="235" y="207"/>
                </a:lnTo>
                <a:lnTo>
                  <a:pt x="226" y="221"/>
                </a:lnTo>
                <a:lnTo>
                  <a:pt x="214" y="234"/>
                </a:lnTo>
                <a:lnTo>
                  <a:pt x="199" y="245"/>
                </a:lnTo>
                <a:lnTo>
                  <a:pt x="183" y="254"/>
                </a:lnTo>
                <a:lnTo>
                  <a:pt x="166" y="259"/>
                </a:lnTo>
                <a:lnTo>
                  <a:pt x="166" y="288"/>
                </a:lnTo>
                <a:lnTo>
                  <a:pt x="166" y="288"/>
                </a:lnTo>
                <a:lnTo>
                  <a:pt x="188" y="281"/>
                </a:lnTo>
                <a:lnTo>
                  <a:pt x="210" y="272"/>
                </a:lnTo>
                <a:lnTo>
                  <a:pt x="228" y="257"/>
                </a:lnTo>
                <a:lnTo>
                  <a:pt x="244" y="241"/>
                </a:lnTo>
                <a:lnTo>
                  <a:pt x="259" y="221"/>
                </a:lnTo>
                <a:lnTo>
                  <a:pt x="268" y="201"/>
                </a:lnTo>
                <a:lnTo>
                  <a:pt x="275" y="178"/>
                </a:lnTo>
                <a:lnTo>
                  <a:pt x="277" y="165"/>
                </a:lnTo>
                <a:lnTo>
                  <a:pt x="277" y="152"/>
                </a:lnTo>
                <a:lnTo>
                  <a:pt x="277" y="152"/>
                </a:lnTo>
                <a:lnTo>
                  <a:pt x="275" y="138"/>
                </a:lnTo>
                <a:lnTo>
                  <a:pt x="273" y="123"/>
                </a:lnTo>
                <a:lnTo>
                  <a:pt x="270" y="109"/>
                </a:lnTo>
                <a:lnTo>
                  <a:pt x="264" y="94"/>
                </a:lnTo>
                <a:lnTo>
                  <a:pt x="257" y="82"/>
                </a:lnTo>
                <a:lnTo>
                  <a:pt x="248" y="69"/>
                </a:lnTo>
                <a:lnTo>
                  <a:pt x="239" y="58"/>
                </a:lnTo>
                <a:lnTo>
                  <a:pt x="228" y="49"/>
                </a:lnTo>
                <a:lnTo>
                  <a:pt x="228" y="49"/>
                </a:lnTo>
                <a:close/>
                <a:moveTo>
                  <a:pt x="123" y="71"/>
                </a:moveTo>
                <a:lnTo>
                  <a:pt x="168" y="43"/>
                </a:lnTo>
                <a:lnTo>
                  <a:pt x="168" y="43"/>
                </a:lnTo>
                <a:lnTo>
                  <a:pt x="172" y="40"/>
                </a:lnTo>
                <a:lnTo>
                  <a:pt x="174" y="36"/>
                </a:lnTo>
                <a:lnTo>
                  <a:pt x="172" y="33"/>
                </a:lnTo>
                <a:lnTo>
                  <a:pt x="168" y="29"/>
                </a:lnTo>
                <a:lnTo>
                  <a:pt x="123" y="2"/>
                </a:lnTo>
                <a:lnTo>
                  <a:pt x="123" y="2"/>
                </a:lnTo>
                <a:lnTo>
                  <a:pt x="117" y="0"/>
                </a:lnTo>
                <a:lnTo>
                  <a:pt x="114" y="0"/>
                </a:lnTo>
                <a:lnTo>
                  <a:pt x="112" y="4"/>
                </a:lnTo>
                <a:lnTo>
                  <a:pt x="110" y="9"/>
                </a:lnTo>
                <a:lnTo>
                  <a:pt x="112" y="63"/>
                </a:lnTo>
                <a:lnTo>
                  <a:pt x="112" y="63"/>
                </a:lnTo>
                <a:lnTo>
                  <a:pt x="112" y="69"/>
                </a:lnTo>
                <a:lnTo>
                  <a:pt x="116" y="71"/>
                </a:lnTo>
                <a:lnTo>
                  <a:pt x="119" y="72"/>
                </a:lnTo>
                <a:lnTo>
                  <a:pt x="123" y="71"/>
                </a:lnTo>
                <a:lnTo>
                  <a:pt x="123" y="71"/>
                </a:lnTo>
                <a:close/>
                <a:moveTo>
                  <a:pt x="154" y="236"/>
                </a:moveTo>
                <a:lnTo>
                  <a:pt x="108" y="263"/>
                </a:lnTo>
                <a:lnTo>
                  <a:pt x="108" y="263"/>
                </a:lnTo>
                <a:lnTo>
                  <a:pt x="105" y="266"/>
                </a:lnTo>
                <a:lnTo>
                  <a:pt x="105" y="270"/>
                </a:lnTo>
                <a:lnTo>
                  <a:pt x="105" y="274"/>
                </a:lnTo>
                <a:lnTo>
                  <a:pt x="108" y="277"/>
                </a:lnTo>
                <a:lnTo>
                  <a:pt x="154" y="305"/>
                </a:lnTo>
                <a:lnTo>
                  <a:pt x="154" y="305"/>
                </a:lnTo>
                <a:lnTo>
                  <a:pt x="159" y="306"/>
                </a:lnTo>
                <a:lnTo>
                  <a:pt x="163" y="306"/>
                </a:lnTo>
                <a:lnTo>
                  <a:pt x="165" y="303"/>
                </a:lnTo>
                <a:lnTo>
                  <a:pt x="166" y="297"/>
                </a:lnTo>
                <a:lnTo>
                  <a:pt x="166" y="243"/>
                </a:lnTo>
                <a:lnTo>
                  <a:pt x="166" y="243"/>
                </a:lnTo>
                <a:lnTo>
                  <a:pt x="165" y="237"/>
                </a:lnTo>
                <a:lnTo>
                  <a:pt x="163" y="236"/>
                </a:lnTo>
                <a:lnTo>
                  <a:pt x="159" y="234"/>
                </a:lnTo>
                <a:lnTo>
                  <a:pt x="154" y="236"/>
                </a:lnTo>
                <a:lnTo>
                  <a:pt x="154" y="236"/>
                </a:lnTo>
                <a:close/>
              </a:path>
            </a:pathLst>
          </a:custGeom>
          <a:solidFill>
            <a:srgbClr val="E7E6E6">
              <a:lumMod val="50000"/>
            </a:srgbClr>
          </a:solid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28" name="Group 73"/>
          <p:cNvGrpSpPr/>
          <p:nvPr/>
        </p:nvGrpSpPr>
        <p:grpSpPr>
          <a:xfrm>
            <a:off x="8064251" y="5313382"/>
            <a:ext cx="348895" cy="308086"/>
            <a:chOff x="2549886" y="800334"/>
            <a:chExt cx="355053" cy="313526"/>
          </a:xfrm>
          <a:solidFill>
            <a:srgbClr val="E7E6E6">
              <a:lumMod val="50000"/>
            </a:srgbClr>
          </a:solidFill>
        </p:grpSpPr>
        <p:sp>
          <p:nvSpPr>
            <p:cNvPr id="729" name="Freeform 88"/>
            <p:cNvSpPr/>
            <p:nvPr/>
          </p:nvSpPr>
          <p:spPr bwMode="auto">
            <a:xfrm>
              <a:off x="2653702" y="1055723"/>
              <a:ext cx="58137" cy="58137"/>
            </a:xfrm>
            <a:custGeom>
              <a:avLst/>
              <a:gdLst/>
              <a:ahLst/>
              <a:cxnLst>
                <a:cxn ang="0">
                  <a:pos x="27" y="0"/>
                </a:cxn>
                <a:cxn ang="0">
                  <a:pos x="27" y="0"/>
                </a:cxn>
                <a:cxn ang="0">
                  <a:pos x="34" y="0"/>
                </a:cxn>
                <a:cxn ang="0">
                  <a:pos x="40" y="2"/>
                </a:cxn>
                <a:cxn ang="0">
                  <a:pos x="49" y="10"/>
                </a:cxn>
                <a:cxn ang="0">
                  <a:pos x="54" y="19"/>
                </a:cxn>
                <a:cxn ang="0">
                  <a:pos x="56" y="24"/>
                </a:cxn>
                <a:cxn ang="0">
                  <a:pos x="56" y="30"/>
                </a:cxn>
                <a:cxn ang="0">
                  <a:pos x="56" y="30"/>
                </a:cxn>
                <a:cxn ang="0">
                  <a:pos x="56" y="35"/>
                </a:cxn>
                <a:cxn ang="0">
                  <a:pos x="54" y="40"/>
                </a:cxn>
                <a:cxn ang="0">
                  <a:pos x="49" y="49"/>
                </a:cxn>
                <a:cxn ang="0">
                  <a:pos x="40" y="55"/>
                </a:cxn>
                <a:cxn ang="0">
                  <a:pos x="34" y="57"/>
                </a:cxn>
                <a:cxn ang="0">
                  <a:pos x="27" y="57"/>
                </a:cxn>
                <a:cxn ang="0">
                  <a:pos x="27" y="57"/>
                </a:cxn>
                <a:cxn ang="0">
                  <a:pos x="22" y="57"/>
                </a:cxn>
                <a:cxn ang="0">
                  <a:pos x="16" y="55"/>
                </a:cxn>
                <a:cxn ang="0">
                  <a:pos x="7" y="49"/>
                </a:cxn>
                <a:cxn ang="0">
                  <a:pos x="2" y="40"/>
                </a:cxn>
                <a:cxn ang="0">
                  <a:pos x="0" y="35"/>
                </a:cxn>
                <a:cxn ang="0">
                  <a:pos x="0" y="30"/>
                </a:cxn>
                <a:cxn ang="0">
                  <a:pos x="0" y="30"/>
                </a:cxn>
                <a:cxn ang="0">
                  <a:pos x="0" y="24"/>
                </a:cxn>
                <a:cxn ang="0">
                  <a:pos x="2" y="19"/>
                </a:cxn>
                <a:cxn ang="0">
                  <a:pos x="7" y="10"/>
                </a:cxn>
                <a:cxn ang="0">
                  <a:pos x="16" y="2"/>
                </a:cxn>
                <a:cxn ang="0">
                  <a:pos x="22" y="0"/>
                </a:cxn>
                <a:cxn ang="0">
                  <a:pos x="27" y="0"/>
                </a:cxn>
                <a:cxn ang="0">
                  <a:pos x="27" y="0"/>
                </a:cxn>
              </a:cxnLst>
              <a:rect l="0" t="0" r="r" b="b"/>
              <a:pathLst>
                <a:path w="56" h="57">
                  <a:moveTo>
                    <a:pt x="27" y="0"/>
                  </a:moveTo>
                  <a:lnTo>
                    <a:pt x="27" y="0"/>
                  </a:lnTo>
                  <a:lnTo>
                    <a:pt x="34" y="0"/>
                  </a:lnTo>
                  <a:lnTo>
                    <a:pt x="40" y="2"/>
                  </a:lnTo>
                  <a:lnTo>
                    <a:pt x="49" y="10"/>
                  </a:lnTo>
                  <a:lnTo>
                    <a:pt x="54" y="19"/>
                  </a:lnTo>
                  <a:lnTo>
                    <a:pt x="56" y="24"/>
                  </a:lnTo>
                  <a:lnTo>
                    <a:pt x="56" y="30"/>
                  </a:lnTo>
                  <a:lnTo>
                    <a:pt x="56" y="30"/>
                  </a:lnTo>
                  <a:lnTo>
                    <a:pt x="56" y="35"/>
                  </a:lnTo>
                  <a:lnTo>
                    <a:pt x="54" y="40"/>
                  </a:lnTo>
                  <a:lnTo>
                    <a:pt x="49" y="49"/>
                  </a:lnTo>
                  <a:lnTo>
                    <a:pt x="40" y="55"/>
                  </a:lnTo>
                  <a:lnTo>
                    <a:pt x="34" y="57"/>
                  </a:lnTo>
                  <a:lnTo>
                    <a:pt x="27" y="57"/>
                  </a:lnTo>
                  <a:lnTo>
                    <a:pt x="27" y="57"/>
                  </a:lnTo>
                  <a:lnTo>
                    <a:pt x="22" y="57"/>
                  </a:lnTo>
                  <a:lnTo>
                    <a:pt x="16" y="55"/>
                  </a:lnTo>
                  <a:lnTo>
                    <a:pt x="7" y="49"/>
                  </a:lnTo>
                  <a:lnTo>
                    <a:pt x="2" y="40"/>
                  </a:lnTo>
                  <a:lnTo>
                    <a:pt x="0" y="35"/>
                  </a:lnTo>
                  <a:lnTo>
                    <a:pt x="0" y="30"/>
                  </a:lnTo>
                  <a:lnTo>
                    <a:pt x="0" y="30"/>
                  </a:lnTo>
                  <a:lnTo>
                    <a:pt x="0" y="24"/>
                  </a:lnTo>
                  <a:lnTo>
                    <a:pt x="2" y="19"/>
                  </a:lnTo>
                  <a:lnTo>
                    <a:pt x="7" y="10"/>
                  </a:lnTo>
                  <a:lnTo>
                    <a:pt x="16" y="2"/>
                  </a:lnTo>
                  <a:lnTo>
                    <a:pt x="22" y="0"/>
                  </a:lnTo>
                  <a:lnTo>
                    <a:pt x="27" y="0"/>
                  </a:lnTo>
                  <a:lnTo>
                    <a:pt x="27"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0" name="Freeform 89"/>
            <p:cNvSpPr/>
            <p:nvPr/>
          </p:nvSpPr>
          <p:spPr bwMode="auto">
            <a:xfrm>
              <a:off x="2782435" y="1055723"/>
              <a:ext cx="60214" cy="58137"/>
            </a:xfrm>
            <a:custGeom>
              <a:avLst/>
              <a:gdLst/>
              <a:ahLst/>
              <a:cxnLst>
                <a:cxn ang="0">
                  <a:pos x="29" y="0"/>
                </a:cxn>
                <a:cxn ang="0">
                  <a:pos x="29" y="0"/>
                </a:cxn>
                <a:cxn ang="0">
                  <a:pos x="35" y="0"/>
                </a:cxn>
                <a:cxn ang="0">
                  <a:pos x="40" y="2"/>
                </a:cxn>
                <a:cxn ang="0">
                  <a:pos x="49" y="10"/>
                </a:cxn>
                <a:cxn ang="0">
                  <a:pos x="55" y="19"/>
                </a:cxn>
                <a:cxn ang="0">
                  <a:pos x="56" y="24"/>
                </a:cxn>
                <a:cxn ang="0">
                  <a:pos x="58" y="30"/>
                </a:cxn>
                <a:cxn ang="0">
                  <a:pos x="58" y="30"/>
                </a:cxn>
                <a:cxn ang="0">
                  <a:pos x="56" y="35"/>
                </a:cxn>
                <a:cxn ang="0">
                  <a:pos x="55" y="40"/>
                </a:cxn>
                <a:cxn ang="0">
                  <a:pos x="49" y="49"/>
                </a:cxn>
                <a:cxn ang="0">
                  <a:pos x="40" y="55"/>
                </a:cxn>
                <a:cxn ang="0">
                  <a:pos x="35" y="57"/>
                </a:cxn>
                <a:cxn ang="0">
                  <a:pos x="29" y="57"/>
                </a:cxn>
                <a:cxn ang="0">
                  <a:pos x="29" y="57"/>
                </a:cxn>
                <a:cxn ang="0">
                  <a:pos x="24" y="57"/>
                </a:cxn>
                <a:cxn ang="0">
                  <a:pos x="18" y="55"/>
                </a:cxn>
                <a:cxn ang="0">
                  <a:pos x="9" y="49"/>
                </a:cxn>
                <a:cxn ang="0">
                  <a:pos x="4" y="40"/>
                </a:cxn>
                <a:cxn ang="0">
                  <a:pos x="2" y="35"/>
                </a:cxn>
                <a:cxn ang="0">
                  <a:pos x="0" y="30"/>
                </a:cxn>
                <a:cxn ang="0">
                  <a:pos x="0" y="30"/>
                </a:cxn>
                <a:cxn ang="0">
                  <a:pos x="2" y="24"/>
                </a:cxn>
                <a:cxn ang="0">
                  <a:pos x="4" y="19"/>
                </a:cxn>
                <a:cxn ang="0">
                  <a:pos x="9" y="10"/>
                </a:cxn>
                <a:cxn ang="0">
                  <a:pos x="18" y="2"/>
                </a:cxn>
                <a:cxn ang="0">
                  <a:pos x="24" y="0"/>
                </a:cxn>
                <a:cxn ang="0">
                  <a:pos x="29" y="0"/>
                </a:cxn>
                <a:cxn ang="0">
                  <a:pos x="29" y="0"/>
                </a:cxn>
              </a:cxnLst>
              <a:rect l="0" t="0" r="r" b="b"/>
              <a:pathLst>
                <a:path w="58" h="57">
                  <a:moveTo>
                    <a:pt x="29" y="0"/>
                  </a:moveTo>
                  <a:lnTo>
                    <a:pt x="29" y="0"/>
                  </a:lnTo>
                  <a:lnTo>
                    <a:pt x="35" y="0"/>
                  </a:lnTo>
                  <a:lnTo>
                    <a:pt x="40" y="2"/>
                  </a:lnTo>
                  <a:lnTo>
                    <a:pt x="49" y="10"/>
                  </a:lnTo>
                  <a:lnTo>
                    <a:pt x="55" y="19"/>
                  </a:lnTo>
                  <a:lnTo>
                    <a:pt x="56" y="24"/>
                  </a:lnTo>
                  <a:lnTo>
                    <a:pt x="58" y="30"/>
                  </a:lnTo>
                  <a:lnTo>
                    <a:pt x="58" y="30"/>
                  </a:lnTo>
                  <a:lnTo>
                    <a:pt x="56" y="35"/>
                  </a:lnTo>
                  <a:lnTo>
                    <a:pt x="55" y="40"/>
                  </a:lnTo>
                  <a:lnTo>
                    <a:pt x="49" y="49"/>
                  </a:lnTo>
                  <a:lnTo>
                    <a:pt x="40" y="55"/>
                  </a:lnTo>
                  <a:lnTo>
                    <a:pt x="35" y="57"/>
                  </a:lnTo>
                  <a:lnTo>
                    <a:pt x="29" y="57"/>
                  </a:lnTo>
                  <a:lnTo>
                    <a:pt x="29" y="57"/>
                  </a:lnTo>
                  <a:lnTo>
                    <a:pt x="24" y="57"/>
                  </a:lnTo>
                  <a:lnTo>
                    <a:pt x="18" y="55"/>
                  </a:lnTo>
                  <a:lnTo>
                    <a:pt x="9" y="49"/>
                  </a:lnTo>
                  <a:lnTo>
                    <a:pt x="4" y="40"/>
                  </a:lnTo>
                  <a:lnTo>
                    <a:pt x="2" y="35"/>
                  </a:lnTo>
                  <a:lnTo>
                    <a:pt x="0" y="30"/>
                  </a:lnTo>
                  <a:lnTo>
                    <a:pt x="0" y="30"/>
                  </a:lnTo>
                  <a:lnTo>
                    <a:pt x="2" y="24"/>
                  </a:lnTo>
                  <a:lnTo>
                    <a:pt x="4" y="19"/>
                  </a:lnTo>
                  <a:lnTo>
                    <a:pt x="9" y="10"/>
                  </a:lnTo>
                  <a:lnTo>
                    <a:pt x="18" y="2"/>
                  </a:lnTo>
                  <a:lnTo>
                    <a:pt x="24" y="0"/>
                  </a:lnTo>
                  <a:lnTo>
                    <a:pt x="29" y="0"/>
                  </a:lnTo>
                  <a:lnTo>
                    <a:pt x="29" y="0"/>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1" name="Freeform 90"/>
            <p:cNvSpPr/>
            <p:nvPr/>
          </p:nvSpPr>
          <p:spPr bwMode="auto">
            <a:xfrm>
              <a:off x="2549886" y="800334"/>
              <a:ext cx="355053" cy="247084"/>
            </a:xfrm>
            <a:custGeom>
              <a:avLst/>
              <a:gdLst/>
              <a:ahLst/>
              <a:cxnLst>
                <a:cxn ang="0">
                  <a:pos x="325" y="91"/>
                </a:cxn>
                <a:cxn ang="0">
                  <a:pos x="149" y="91"/>
                </a:cxn>
                <a:cxn ang="0">
                  <a:pos x="140" y="98"/>
                </a:cxn>
                <a:cxn ang="0">
                  <a:pos x="138" y="105"/>
                </a:cxn>
                <a:cxn ang="0">
                  <a:pos x="143" y="116"/>
                </a:cxn>
                <a:cxn ang="0">
                  <a:pos x="307" y="120"/>
                </a:cxn>
                <a:cxn ang="0">
                  <a:pos x="297" y="149"/>
                </a:cxn>
                <a:cxn ang="0">
                  <a:pos x="143" y="149"/>
                </a:cxn>
                <a:cxn ang="0">
                  <a:pos x="134" y="156"/>
                </a:cxn>
                <a:cxn ang="0">
                  <a:pos x="132" y="161"/>
                </a:cxn>
                <a:cxn ang="0">
                  <a:pos x="138" y="172"/>
                </a:cxn>
                <a:cxn ang="0">
                  <a:pos x="290" y="176"/>
                </a:cxn>
                <a:cxn ang="0">
                  <a:pos x="281" y="203"/>
                </a:cxn>
                <a:cxn ang="0">
                  <a:pos x="111" y="120"/>
                </a:cxn>
                <a:cxn ang="0">
                  <a:pos x="107" y="91"/>
                </a:cxn>
                <a:cxn ang="0">
                  <a:pos x="103" y="53"/>
                </a:cxn>
                <a:cxn ang="0">
                  <a:pos x="96" y="45"/>
                </a:cxn>
                <a:cxn ang="0">
                  <a:pos x="53" y="20"/>
                </a:cxn>
                <a:cxn ang="0">
                  <a:pos x="15" y="2"/>
                </a:cxn>
                <a:cxn ang="0">
                  <a:pos x="6" y="2"/>
                </a:cxn>
                <a:cxn ang="0">
                  <a:pos x="0" y="11"/>
                </a:cxn>
                <a:cxn ang="0">
                  <a:pos x="2" y="22"/>
                </a:cxn>
                <a:cxn ang="0">
                  <a:pos x="15" y="34"/>
                </a:cxn>
                <a:cxn ang="0">
                  <a:pos x="62" y="56"/>
                </a:cxn>
                <a:cxn ang="0">
                  <a:pos x="71" y="63"/>
                </a:cxn>
                <a:cxn ang="0">
                  <a:pos x="73" y="71"/>
                </a:cxn>
                <a:cxn ang="0">
                  <a:pos x="93" y="217"/>
                </a:cxn>
                <a:cxn ang="0">
                  <a:pos x="94" y="227"/>
                </a:cxn>
                <a:cxn ang="0">
                  <a:pos x="100" y="234"/>
                </a:cxn>
                <a:cxn ang="0">
                  <a:pos x="111" y="237"/>
                </a:cxn>
                <a:cxn ang="0">
                  <a:pos x="288" y="237"/>
                </a:cxn>
                <a:cxn ang="0">
                  <a:pos x="292" y="236"/>
                </a:cxn>
                <a:cxn ang="0">
                  <a:pos x="303" y="230"/>
                </a:cxn>
                <a:cxn ang="0">
                  <a:pos x="305" y="221"/>
                </a:cxn>
                <a:cxn ang="0">
                  <a:pos x="341" y="118"/>
                </a:cxn>
                <a:cxn ang="0">
                  <a:pos x="343" y="103"/>
                </a:cxn>
                <a:cxn ang="0">
                  <a:pos x="337" y="94"/>
                </a:cxn>
                <a:cxn ang="0">
                  <a:pos x="325" y="91"/>
                </a:cxn>
              </a:cxnLst>
              <a:rect l="0" t="0" r="r" b="b"/>
              <a:pathLst>
                <a:path w="343" h="237">
                  <a:moveTo>
                    <a:pt x="325" y="91"/>
                  </a:moveTo>
                  <a:lnTo>
                    <a:pt x="325" y="91"/>
                  </a:lnTo>
                  <a:lnTo>
                    <a:pt x="149" y="91"/>
                  </a:lnTo>
                  <a:lnTo>
                    <a:pt x="149" y="91"/>
                  </a:lnTo>
                  <a:lnTo>
                    <a:pt x="143" y="92"/>
                  </a:lnTo>
                  <a:lnTo>
                    <a:pt x="140" y="98"/>
                  </a:lnTo>
                  <a:lnTo>
                    <a:pt x="138" y="105"/>
                  </a:lnTo>
                  <a:lnTo>
                    <a:pt x="138" y="105"/>
                  </a:lnTo>
                  <a:lnTo>
                    <a:pt x="140" y="111"/>
                  </a:lnTo>
                  <a:lnTo>
                    <a:pt x="143" y="116"/>
                  </a:lnTo>
                  <a:lnTo>
                    <a:pt x="149" y="120"/>
                  </a:lnTo>
                  <a:lnTo>
                    <a:pt x="307" y="120"/>
                  </a:lnTo>
                  <a:lnTo>
                    <a:pt x="297" y="149"/>
                  </a:lnTo>
                  <a:lnTo>
                    <a:pt x="297" y="149"/>
                  </a:lnTo>
                  <a:lnTo>
                    <a:pt x="143" y="149"/>
                  </a:lnTo>
                  <a:lnTo>
                    <a:pt x="143" y="149"/>
                  </a:lnTo>
                  <a:lnTo>
                    <a:pt x="138" y="152"/>
                  </a:lnTo>
                  <a:lnTo>
                    <a:pt x="134" y="156"/>
                  </a:lnTo>
                  <a:lnTo>
                    <a:pt x="132" y="161"/>
                  </a:lnTo>
                  <a:lnTo>
                    <a:pt x="132" y="161"/>
                  </a:lnTo>
                  <a:lnTo>
                    <a:pt x="134" y="169"/>
                  </a:lnTo>
                  <a:lnTo>
                    <a:pt x="138" y="172"/>
                  </a:lnTo>
                  <a:lnTo>
                    <a:pt x="143" y="176"/>
                  </a:lnTo>
                  <a:lnTo>
                    <a:pt x="290" y="176"/>
                  </a:lnTo>
                  <a:lnTo>
                    <a:pt x="290" y="176"/>
                  </a:lnTo>
                  <a:lnTo>
                    <a:pt x="281" y="203"/>
                  </a:lnTo>
                  <a:lnTo>
                    <a:pt x="122" y="203"/>
                  </a:lnTo>
                  <a:lnTo>
                    <a:pt x="111" y="120"/>
                  </a:lnTo>
                  <a:lnTo>
                    <a:pt x="107" y="91"/>
                  </a:lnTo>
                  <a:lnTo>
                    <a:pt x="107" y="91"/>
                  </a:lnTo>
                  <a:lnTo>
                    <a:pt x="103" y="53"/>
                  </a:lnTo>
                  <a:lnTo>
                    <a:pt x="103" y="53"/>
                  </a:lnTo>
                  <a:lnTo>
                    <a:pt x="102" y="49"/>
                  </a:lnTo>
                  <a:lnTo>
                    <a:pt x="96" y="45"/>
                  </a:lnTo>
                  <a:lnTo>
                    <a:pt x="80" y="33"/>
                  </a:lnTo>
                  <a:lnTo>
                    <a:pt x="53" y="20"/>
                  </a:lnTo>
                  <a:lnTo>
                    <a:pt x="15" y="2"/>
                  </a:lnTo>
                  <a:lnTo>
                    <a:pt x="15" y="2"/>
                  </a:lnTo>
                  <a:lnTo>
                    <a:pt x="9" y="0"/>
                  </a:lnTo>
                  <a:lnTo>
                    <a:pt x="6" y="2"/>
                  </a:lnTo>
                  <a:lnTo>
                    <a:pt x="2" y="5"/>
                  </a:lnTo>
                  <a:lnTo>
                    <a:pt x="0" y="11"/>
                  </a:lnTo>
                  <a:lnTo>
                    <a:pt x="0" y="16"/>
                  </a:lnTo>
                  <a:lnTo>
                    <a:pt x="2" y="22"/>
                  </a:lnTo>
                  <a:lnTo>
                    <a:pt x="7" y="29"/>
                  </a:lnTo>
                  <a:lnTo>
                    <a:pt x="15" y="34"/>
                  </a:lnTo>
                  <a:lnTo>
                    <a:pt x="62" y="56"/>
                  </a:lnTo>
                  <a:lnTo>
                    <a:pt x="62" y="56"/>
                  </a:lnTo>
                  <a:lnTo>
                    <a:pt x="67" y="60"/>
                  </a:lnTo>
                  <a:lnTo>
                    <a:pt x="71" y="63"/>
                  </a:lnTo>
                  <a:lnTo>
                    <a:pt x="73" y="71"/>
                  </a:lnTo>
                  <a:lnTo>
                    <a:pt x="73" y="71"/>
                  </a:lnTo>
                  <a:lnTo>
                    <a:pt x="93" y="217"/>
                  </a:lnTo>
                  <a:lnTo>
                    <a:pt x="93" y="217"/>
                  </a:lnTo>
                  <a:lnTo>
                    <a:pt x="93" y="221"/>
                  </a:lnTo>
                  <a:lnTo>
                    <a:pt x="94" y="227"/>
                  </a:lnTo>
                  <a:lnTo>
                    <a:pt x="98" y="230"/>
                  </a:lnTo>
                  <a:lnTo>
                    <a:pt x="100" y="234"/>
                  </a:lnTo>
                  <a:lnTo>
                    <a:pt x="105" y="236"/>
                  </a:lnTo>
                  <a:lnTo>
                    <a:pt x="111" y="237"/>
                  </a:lnTo>
                  <a:lnTo>
                    <a:pt x="111" y="237"/>
                  </a:lnTo>
                  <a:lnTo>
                    <a:pt x="288" y="237"/>
                  </a:lnTo>
                  <a:lnTo>
                    <a:pt x="288" y="237"/>
                  </a:lnTo>
                  <a:lnTo>
                    <a:pt x="292" y="236"/>
                  </a:lnTo>
                  <a:lnTo>
                    <a:pt x="297" y="234"/>
                  </a:lnTo>
                  <a:lnTo>
                    <a:pt x="303" y="230"/>
                  </a:lnTo>
                  <a:lnTo>
                    <a:pt x="305" y="225"/>
                  </a:lnTo>
                  <a:lnTo>
                    <a:pt x="305" y="221"/>
                  </a:lnTo>
                  <a:lnTo>
                    <a:pt x="341" y="118"/>
                  </a:lnTo>
                  <a:lnTo>
                    <a:pt x="341" y="118"/>
                  </a:lnTo>
                  <a:lnTo>
                    <a:pt x="341" y="114"/>
                  </a:lnTo>
                  <a:lnTo>
                    <a:pt x="343" y="103"/>
                  </a:lnTo>
                  <a:lnTo>
                    <a:pt x="341" y="100"/>
                  </a:lnTo>
                  <a:lnTo>
                    <a:pt x="337" y="94"/>
                  </a:lnTo>
                  <a:lnTo>
                    <a:pt x="334" y="92"/>
                  </a:lnTo>
                  <a:lnTo>
                    <a:pt x="325" y="91"/>
                  </a:lnTo>
                  <a:lnTo>
                    <a:pt x="325" y="91"/>
                  </a:lnTo>
                  <a:close/>
                </a:path>
              </a:pathLst>
            </a:custGeom>
            <a:grpFill/>
            <a:ln w="9525">
              <a:noFill/>
              <a:round/>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2" name="组合 731"/>
          <p:cNvGrpSpPr/>
          <p:nvPr/>
        </p:nvGrpSpPr>
        <p:grpSpPr>
          <a:xfrm>
            <a:off x="8722292" y="5376247"/>
            <a:ext cx="475086" cy="182356"/>
            <a:chOff x="6238876" y="1102396"/>
            <a:chExt cx="314325" cy="120650"/>
          </a:xfrm>
          <a:solidFill>
            <a:srgbClr val="E7E6E6">
              <a:lumMod val="50000"/>
            </a:srgbClr>
          </a:solidFill>
        </p:grpSpPr>
        <p:sp>
          <p:nvSpPr>
            <p:cNvPr id="733" name="Freeform 379"/>
            <p:cNvSpPr>
              <a:spLocks noEditPoints="1"/>
            </p:cNvSpPr>
            <p:nvPr/>
          </p:nvSpPr>
          <p:spPr bwMode="auto">
            <a:xfrm>
              <a:off x="6238876" y="1102396"/>
              <a:ext cx="314325" cy="111125"/>
            </a:xfrm>
            <a:custGeom>
              <a:avLst/>
              <a:gdLst>
                <a:gd name="T0" fmla="*/ 199 w 201"/>
                <a:gd name="T1" fmla="*/ 53 h 71"/>
                <a:gd name="T2" fmla="*/ 139 w 201"/>
                <a:gd name="T3" fmla="*/ 22 h 71"/>
                <a:gd name="T4" fmla="*/ 109 w 201"/>
                <a:gd name="T5" fmla="*/ 0 h 71"/>
                <a:gd name="T6" fmla="*/ 77 w 201"/>
                <a:gd name="T7" fmla="*/ 0 h 71"/>
                <a:gd name="T8" fmla="*/ 16 w 201"/>
                <a:gd name="T9" fmla="*/ 26 h 71"/>
                <a:gd name="T10" fmla="*/ 0 w 201"/>
                <a:gd name="T11" fmla="*/ 58 h 71"/>
                <a:gd name="T12" fmla="*/ 2 w 201"/>
                <a:gd name="T13" fmla="*/ 64 h 71"/>
                <a:gd name="T14" fmla="*/ 19 w 201"/>
                <a:gd name="T15" fmla="*/ 69 h 71"/>
                <a:gd name="T16" fmla="*/ 19 w 201"/>
                <a:gd name="T17" fmla="*/ 69 h 71"/>
                <a:gd name="T18" fmla="*/ 24 w 201"/>
                <a:gd name="T19" fmla="*/ 69 h 71"/>
                <a:gd name="T20" fmla="*/ 23 w 201"/>
                <a:gd name="T21" fmla="*/ 65 h 71"/>
                <a:gd name="T22" fmla="*/ 42 w 201"/>
                <a:gd name="T23" fmla="*/ 46 h 71"/>
                <a:gd name="T24" fmla="*/ 61 w 201"/>
                <a:gd name="T25" fmla="*/ 65 h 71"/>
                <a:gd name="T26" fmla="*/ 60 w 201"/>
                <a:gd name="T27" fmla="*/ 69 h 71"/>
                <a:gd name="T28" fmla="*/ 137 w 201"/>
                <a:gd name="T29" fmla="*/ 71 h 71"/>
                <a:gd name="T30" fmla="*/ 137 w 201"/>
                <a:gd name="T31" fmla="*/ 66 h 71"/>
                <a:gd name="T32" fmla="*/ 155 w 201"/>
                <a:gd name="T33" fmla="*/ 47 h 71"/>
                <a:gd name="T34" fmla="*/ 174 w 201"/>
                <a:gd name="T35" fmla="*/ 66 h 71"/>
                <a:gd name="T36" fmla="*/ 173 w 201"/>
                <a:gd name="T37" fmla="*/ 71 h 71"/>
                <a:gd name="T38" fmla="*/ 180 w 201"/>
                <a:gd name="T39" fmla="*/ 71 h 71"/>
                <a:gd name="T40" fmla="*/ 181 w 201"/>
                <a:gd name="T41" fmla="*/ 71 h 71"/>
                <a:gd name="T42" fmla="*/ 197 w 201"/>
                <a:gd name="T43" fmla="*/ 65 h 71"/>
                <a:gd name="T44" fmla="*/ 199 w 201"/>
                <a:gd name="T45" fmla="*/ 53 h 71"/>
                <a:gd name="T46" fmla="*/ 75 w 201"/>
                <a:gd name="T47" fmla="*/ 23 h 71"/>
                <a:gd name="T48" fmla="*/ 46 w 201"/>
                <a:gd name="T49" fmla="*/ 23 h 71"/>
                <a:gd name="T50" fmla="*/ 73 w 201"/>
                <a:gd name="T51" fmla="*/ 4 h 71"/>
                <a:gd name="T52" fmla="*/ 75 w 201"/>
                <a:gd name="T53" fmla="*/ 4 h 71"/>
                <a:gd name="T54" fmla="*/ 75 w 201"/>
                <a:gd name="T55" fmla="*/ 23 h 71"/>
                <a:gd name="T56" fmla="*/ 80 w 201"/>
                <a:gd name="T57" fmla="*/ 23 h 71"/>
                <a:gd name="T58" fmla="*/ 80 w 201"/>
                <a:gd name="T59" fmla="*/ 4 h 71"/>
                <a:gd name="T60" fmla="*/ 110 w 201"/>
                <a:gd name="T61" fmla="*/ 4 h 71"/>
                <a:gd name="T62" fmla="*/ 134 w 201"/>
                <a:gd name="T63" fmla="*/ 23 h 71"/>
                <a:gd name="T64" fmla="*/ 80 w 201"/>
                <a:gd name="T65" fmla="*/ 2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71">
                  <a:moveTo>
                    <a:pt x="199" y="53"/>
                  </a:moveTo>
                  <a:cubicBezTo>
                    <a:pt x="192" y="28"/>
                    <a:pt x="147" y="23"/>
                    <a:pt x="139" y="22"/>
                  </a:cubicBezTo>
                  <a:cubicBezTo>
                    <a:pt x="119" y="1"/>
                    <a:pt x="111" y="0"/>
                    <a:pt x="109" y="0"/>
                  </a:cubicBezTo>
                  <a:cubicBezTo>
                    <a:pt x="77" y="0"/>
                    <a:pt x="77" y="0"/>
                    <a:pt x="77" y="0"/>
                  </a:cubicBezTo>
                  <a:cubicBezTo>
                    <a:pt x="45" y="0"/>
                    <a:pt x="26" y="14"/>
                    <a:pt x="16" y="26"/>
                  </a:cubicBezTo>
                  <a:cubicBezTo>
                    <a:pt x="5" y="39"/>
                    <a:pt x="0" y="54"/>
                    <a:pt x="0" y="58"/>
                  </a:cubicBezTo>
                  <a:cubicBezTo>
                    <a:pt x="0" y="60"/>
                    <a:pt x="0" y="62"/>
                    <a:pt x="2" y="64"/>
                  </a:cubicBezTo>
                  <a:cubicBezTo>
                    <a:pt x="6" y="68"/>
                    <a:pt x="16" y="69"/>
                    <a:pt x="19" y="69"/>
                  </a:cubicBezTo>
                  <a:cubicBezTo>
                    <a:pt x="19" y="69"/>
                    <a:pt x="19" y="69"/>
                    <a:pt x="19" y="69"/>
                  </a:cubicBezTo>
                  <a:cubicBezTo>
                    <a:pt x="24" y="69"/>
                    <a:pt x="24" y="69"/>
                    <a:pt x="24" y="69"/>
                  </a:cubicBezTo>
                  <a:cubicBezTo>
                    <a:pt x="23" y="67"/>
                    <a:pt x="23" y="66"/>
                    <a:pt x="23" y="65"/>
                  </a:cubicBezTo>
                  <a:cubicBezTo>
                    <a:pt x="23" y="54"/>
                    <a:pt x="32" y="46"/>
                    <a:pt x="42" y="46"/>
                  </a:cubicBezTo>
                  <a:cubicBezTo>
                    <a:pt x="52" y="46"/>
                    <a:pt x="61" y="54"/>
                    <a:pt x="61" y="65"/>
                  </a:cubicBezTo>
                  <a:cubicBezTo>
                    <a:pt x="61" y="66"/>
                    <a:pt x="60" y="68"/>
                    <a:pt x="60" y="69"/>
                  </a:cubicBezTo>
                  <a:cubicBezTo>
                    <a:pt x="137" y="71"/>
                    <a:pt x="137" y="71"/>
                    <a:pt x="137" y="71"/>
                  </a:cubicBezTo>
                  <a:cubicBezTo>
                    <a:pt x="137" y="69"/>
                    <a:pt x="137" y="68"/>
                    <a:pt x="137" y="66"/>
                  </a:cubicBezTo>
                  <a:cubicBezTo>
                    <a:pt x="137" y="56"/>
                    <a:pt x="145" y="47"/>
                    <a:pt x="155" y="47"/>
                  </a:cubicBezTo>
                  <a:cubicBezTo>
                    <a:pt x="165" y="47"/>
                    <a:pt x="174" y="56"/>
                    <a:pt x="174" y="66"/>
                  </a:cubicBezTo>
                  <a:cubicBezTo>
                    <a:pt x="174" y="68"/>
                    <a:pt x="173" y="70"/>
                    <a:pt x="173" y="71"/>
                  </a:cubicBezTo>
                  <a:cubicBezTo>
                    <a:pt x="180" y="71"/>
                    <a:pt x="180" y="71"/>
                    <a:pt x="180" y="71"/>
                  </a:cubicBezTo>
                  <a:cubicBezTo>
                    <a:pt x="181" y="71"/>
                    <a:pt x="181" y="71"/>
                    <a:pt x="181" y="71"/>
                  </a:cubicBezTo>
                  <a:cubicBezTo>
                    <a:pt x="188" y="71"/>
                    <a:pt x="194" y="69"/>
                    <a:pt x="197" y="65"/>
                  </a:cubicBezTo>
                  <a:cubicBezTo>
                    <a:pt x="201" y="60"/>
                    <a:pt x="199" y="53"/>
                    <a:pt x="199" y="53"/>
                  </a:cubicBezTo>
                  <a:close/>
                  <a:moveTo>
                    <a:pt x="75" y="23"/>
                  </a:moveTo>
                  <a:cubicBezTo>
                    <a:pt x="46" y="23"/>
                    <a:pt x="46" y="23"/>
                    <a:pt x="46" y="23"/>
                  </a:cubicBezTo>
                  <a:cubicBezTo>
                    <a:pt x="48" y="8"/>
                    <a:pt x="73" y="4"/>
                    <a:pt x="73" y="4"/>
                  </a:cubicBezTo>
                  <a:cubicBezTo>
                    <a:pt x="75" y="4"/>
                    <a:pt x="75" y="4"/>
                    <a:pt x="75" y="4"/>
                  </a:cubicBezTo>
                  <a:lnTo>
                    <a:pt x="75" y="23"/>
                  </a:lnTo>
                  <a:close/>
                  <a:moveTo>
                    <a:pt x="80" y="23"/>
                  </a:moveTo>
                  <a:cubicBezTo>
                    <a:pt x="80" y="4"/>
                    <a:pt x="80" y="4"/>
                    <a:pt x="80" y="4"/>
                  </a:cubicBezTo>
                  <a:cubicBezTo>
                    <a:pt x="110" y="4"/>
                    <a:pt x="110" y="4"/>
                    <a:pt x="110" y="4"/>
                  </a:cubicBezTo>
                  <a:cubicBezTo>
                    <a:pt x="110" y="4"/>
                    <a:pt x="127" y="13"/>
                    <a:pt x="134" y="23"/>
                  </a:cubicBezTo>
                  <a:lnTo>
                    <a:pt x="8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4" name="Oval 380"/>
            <p:cNvSpPr>
              <a:spLocks noChangeArrowheads="1"/>
            </p:cNvSpPr>
            <p:nvPr/>
          </p:nvSpPr>
          <p:spPr bwMode="auto">
            <a:xfrm>
              <a:off x="62849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35" name="Oval 381"/>
            <p:cNvSpPr>
              <a:spLocks noChangeArrowheads="1"/>
            </p:cNvSpPr>
            <p:nvPr/>
          </p:nvSpPr>
          <p:spPr bwMode="auto">
            <a:xfrm>
              <a:off x="6462713" y="1183358"/>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36" name="组合 735"/>
          <p:cNvGrpSpPr/>
          <p:nvPr/>
        </p:nvGrpSpPr>
        <p:grpSpPr>
          <a:xfrm>
            <a:off x="2246328" y="5332577"/>
            <a:ext cx="331456" cy="269697"/>
            <a:chOff x="6220283" y="6316623"/>
            <a:chExt cx="366051" cy="297846"/>
          </a:xfrm>
          <a:solidFill>
            <a:srgbClr val="E7E6E6">
              <a:lumMod val="50000"/>
            </a:srgbClr>
          </a:solidFill>
        </p:grpSpPr>
        <p:sp>
          <p:nvSpPr>
            <p:cNvPr id="737" name="AutoShape 5"/>
            <p:cNvSpPr/>
            <p:nvPr/>
          </p:nvSpPr>
          <p:spPr bwMode="auto">
            <a:xfrm>
              <a:off x="6488462" y="641697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38" name="AutoShape 6"/>
            <p:cNvSpPr/>
            <p:nvPr/>
          </p:nvSpPr>
          <p:spPr bwMode="auto">
            <a:xfrm>
              <a:off x="6220283" y="6316623"/>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39" name="组合 738"/>
          <p:cNvGrpSpPr/>
          <p:nvPr/>
        </p:nvGrpSpPr>
        <p:grpSpPr>
          <a:xfrm>
            <a:off x="1524230" y="5301414"/>
            <a:ext cx="331456" cy="332022"/>
            <a:chOff x="7578039" y="7202122"/>
            <a:chExt cx="366051" cy="366676"/>
          </a:xfrm>
          <a:solidFill>
            <a:srgbClr val="E7E6E6">
              <a:lumMod val="50000"/>
            </a:srgbClr>
          </a:solidFill>
        </p:grpSpPr>
        <p:sp>
          <p:nvSpPr>
            <p:cNvPr id="740" name="AutoShape 7"/>
            <p:cNvSpPr/>
            <p:nvPr/>
          </p:nvSpPr>
          <p:spPr bwMode="auto">
            <a:xfrm>
              <a:off x="7578039" y="7202122"/>
              <a:ext cx="366051" cy="366676"/>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1" name="AutoShape 8"/>
            <p:cNvSpPr/>
            <p:nvPr/>
          </p:nvSpPr>
          <p:spPr bwMode="auto">
            <a:xfrm>
              <a:off x="7738225" y="7362310"/>
              <a:ext cx="45678" cy="45678"/>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2" name="AutoShape 9"/>
            <p:cNvSpPr/>
            <p:nvPr/>
          </p:nvSpPr>
          <p:spPr bwMode="auto">
            <a:xfrm>
              <a:off x="7691921" y="7316631"/>
              <a:ext cx="137660" cy="137660"/>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3" name="AutoShape 10"/>
            <p:cNvSpPr/>
            <p:nvPr/>
          </p:nvSpPr>
          <p:spPr bwMode="auto">
            <a:xfrm>
              <a:off x="7783905" y="7407987"/>
              <a:ext cx="56941" cy="58818"/>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4" name="AutoShape 11"/>
            <p:cNvSpPr/>
            <p:nvPr/>
          </p:nvSpPr>
          <p:spPr bwMode="auto">
            <a:xfrm>
              <a:off x="7806429" y="7431140"/>
              <a:ext cx="81970" cy="83847"/>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5" name="AutoShape 12"/>
            <p:cNvSpPr/>
            <p:nvPr/>
          </p:nvSpPr>
          <p:spPr bwMode="auto">
            <a:xfrm>
              <a:off x="7795166" y="7419876"/>
              <a:ext cx="69456" cy="70707"/>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6" name="AutoShape 13"/>
            <p:cNvSpPr/>
            <p:nvPr/>
          </p:nvSpPr>
          <p:spPr bwMode="auto">
            <a:xfrm>
              <a:off x="7680660" y="7305368"/>
              <a:ext cx="57567" cy="58192"/>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7" name="AutoShape 14"/>
            <p:cNvSpPr/>
            <p:nvPr/>
          </p:nvSpPr>
          <p:spPr bwMode="auto">
            <a:xfrm>
              <a:off x="7634980" y="7259689"/>
              <a:ext cx="81970" cy="83222"/>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48" name="AutoShape 15"/>
            <p:cNvSpPr/>
            <p:nvPr/>
          </p:nvSpPr>
          <p:spPr bwMode="auto">
            <a:xfrm>
              <a:off x="7658132" y="7282216"/>
              <a:ext cx="69456" cy="71333"/>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grpSp>
        <p:nvGrpSpPr>
          <p:cNvPr id="749" name="组合 748"/>
          <p:cNvGrpSpPr/>
          <p:nvPr/>
        </p:nvGrpSpPr>
        <p:grpSpPr>
          <a:xfrm>
            <a:off x="805400" y="5306514"/>
            <a:ext cx="331455" cy="321823"/>
            <a:chOff x="6845312" y="7213386"/>
            <a:chExt cx="366050" cy="355413"/>
          </a:xfrm>
          <a:solidFill>
            <a:srgbClr val="E7E6E6">
              <a:lumMod val="50000"/>
            </a:srgbClr>
          </a:solidFill>
        </p:grpSpPr>
        <p:sp>
          <p:nvSpPr>
            <p:cNvPr id="750" name="AutoShape 16"/>
            <p:cNvSpPr/>
            <p:nvPr/>
          </p:nvSpPr>
          <p:spPr bwMode="auto">
            <a:xfrm>
              <a:off x="7028650" y="740798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sp>
          <p:nvSpPr>
            <p:cNvPr id="751" name="AutoShape 17"/>
            <p:cNvSpPr/>
            <p:nvPr/>
          </p:nvSpPr>
          <p:spPr bwMode="auto">
            <a:xfrm>
              <a:off x="6845312" y="721338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38100" tIns="38100" rIns="38100" bIns="3810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en-US" sz="30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Century Gothic" panose="020B0502020202020204"/>
              </a:endParaRPr>
            </a:p>
          </p:txBody>
        </p:sp>
      </p:grpSp>
      <p:sp>
        <p:nvSpPr>
          <p:cNvPr id="752" name="Freeform 15"/>
          <p:cNvSpPr>
            <a:spLocks noEditPoints="1"/>
          </p:cNvSpPr>
          <p:nvPr/>
        </p:nvSpPr>
        <p:spPr bwMode="auto">
          <a:xfrm>
            <a:off x="2986629" y="5313874"/>
            <a:ext cx="307456" cy="307103"/>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smtClean="0">
              <a:ln>
                <a:noFill/>
              </a:ln>
              <a:solidFill>
                <a:srgbClr val="FFFFFF"/>
              </a:solidFill>
              <a:effectLst/>
              <a:uLnTx/>
              <a:uFillTx/>
              <a:latin typeface="Century Gothic" panose="020B0502020202020204"/>
            </a:endParaRPr>
          </a:p>
        </p:txBody>
      </p:sp>
      <p:sp>
        <p:nvSpPr>
          <p:cNvPr id="753" name="Freeform 15"/>
          <p:cNvSpPr>
            <a:spLocks noEditPoints="1"/>
          </p:cNvSpPr>
          <p:nvPr/>
        </p:nvSpPr>
        <p:spPr bwMode="auto">
          <a:xfrm>
            <a:off x="3694606" y="5301669"/>
            <a:ext cx="326613" cy="331513"/>
          </a:xfrm>
          <a:custGeom>
            <a:avLst/>
            <a:gdLst>
              <a:gd name="T0" fmla="*/ 164 w 224"/>
              <a:gd name="T1" fmla="*/ 216 h 227"/>
              <a:gd name="T2" fmla="*/ 103 w 224"/>
              <a:gd name="T3" fmla="*/ 227 h 227"/>
              <a:gd name="T4" fmla="*/ 0 w 224"/>
              <a:gd name="T5" fmla="*/ 124 h 227"/>
              <a:gd name="T6" fmla="*/ 124 w 224"/>
              <a:gd name="T7" fmla="*/ 0 h 227"/>
              <a:gd name="T8" fmla="*/ 224 w 224"/>
              <a:gd name="T9" fmla="*/ 94 h 227"/>
              <a:gd name="T10" fmla="*/ 160 w 224"/>
              <a:gd name="T11" fmla="*/ 172 h 227"/>
              <a:gd name="T12" fmla="*/ 130 w 224"/>
              <a:gd name="T13" fmla="*/ 148 h 227"/>
              <a:gd name="T14" fmla="*/ 130 w 224"/>
              <a:gd name="T15" fmla="*/ 148 h 227"/>
              <a:gd name="T16" fmla="*/ 90 w 224"/>
              <a:gd name="T17" fmla="*/ 172 h 227"/>
              <a:gd name="T18" fmla="*/ 52 w 224"/>
              <a:gd name="T19" fmla="*/ 129 h 227"/>
              <a:gd name="T20" fmla="*/ 128 w 224"/>
              <a:gd name="T21" fmla="*/ 54 h 227"/>
              <a:gd name="T22" fmla="*/ 169 w 224"/>
              <a:gd name="T23" fmla="*/ 62 h 227"/>
              <a:gd name="T24" fmla="*/ 159 w 224"/>
              <a:gd name="T25" fmla="*/ 123 h 227"/>
              <a:gd name="T26" fmla="*/ 167 w 224"/>
              <a:gd name="T27" fmla="*/ 148 h 227"/>
              <a:gd name="T28" fmla="*/ 197 w 224"/>
              <a:gd name="T29" fmla="*/ 95 h 227"/>
              <a:gd name="T30" fmla="*/ 120 w 224"/>
              <a:gd name="T31" fmla="*/ 22 h 227"/>
              <a:gd name="T32" fmla="*/ 28 w 224"/>
              <a:gd name="T33" fmla="*/ 120 h 227"/>
              <a:gd name="T34" fmla="*/ 111 w 224"/>
              <a:gd name="T35" fmla="*/ 204 h 227"/>
              <a:gd name="T36" fmla="*/ 158 w 224"/>
              <a:gd name="T37" fmla="*/ 195 h 227"/>
              <a:gd name="T38" fmla="*/ 164 w 224"/>
              <a:gd name="T39" fmla="*/ 216 h 227"/>
              <a:gd name="T40" fmla="*/ 130 w 224"/>
              <a:gd name="T41" fmla="*/ 84 h 227"/>
              <a:gd name="T42" fmla="*/ 123 w 224"/>
              <a:gd name="T43" fmla="*/ 83 h 227"/>
              <a:gd name="T44" fmla="*/ 90 w 224"/>
              <a:gd name="T45" fmla="*/ 124 h 227"/>
              <a:gd name="T46" fmla="*/ 104 w 224"/>
              <a:gd name="T47" fmla="*/ 142 h 227"/>
              <a:gd name="T48" fmla="*/ 126 w 224"/>
              <a:gd name="T49" fmla="*/ 112 h 227"/>
              <a:gd name="T50" fmla="*/ 130 w 224"/>
              <a:gd name="T51" fmla="*/ 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227">
                <a:moveTo>
                  <a:pt x="164" y="216"/>
                </a:moveTo>
                <a:cubicBezTo>
                  <a:pt x="143" y="224"/>
                  <a:pt x="127" y="227"/>
                  <a:pt x="103" y="227"/>
                </a:cubicBezTo>
                <a:cubicBezTo>
                  <a:pt x="49" y="227"/>
                  <a:pt x="0" y="188"/>
                  <a:pt x="0" y="124"/>
                </a:cubicBezTo>
                <a:cubicBezTo>
                  <a:pt x="0" y="58"/>
                  <a:pt x="50" y="0"/>
                  <a:pt x="124" y="0"/>
                </a:cubicBezTo>
                <a:cubicBezTo>
                  <a:pt x="181" y="0"/>
                  <a:pt x="224" y="39"/>
                  <a:pt x="224" y="94"/>
                </a:cubicBezTo>
                <a:cubicBezTo>
                  <a:pt x="224" y="141"/>
                  <a:pt x="197" y="172"/>
                  <a:pt x="160" y="172"/>
                </a:cubicBezTo>
                <a:cubicBezTo>
                  <a:pt x="144" y="172"/>
                  <a:pt x="133" y="164"/>
                  <a:pt x="130" y="148"/>
                </a:cubicBezTo>
                <a:cubicBezTo>
                  <a:pt x="130" y="148"/>
                  <a:pt x="130" y="148"/>
                  <a:pt x="130" y="148"/>
                </a:cubicBezTo>
                <a:cubicBezTo>
                  <a:pt x="120" y="164"/>
                  <a:pt x="106" y="172"/>
                  <a:pt x="90" y="172"/>
                </a:cubicBezTo>
                <a:cubicBezTo>
                  <a:pt x="68" y="172"/>
                  <a:pt x="52" y="156"/>
                  <a:pt x="52" y="129"/>
                </a:cubicBezTo>
                <a:cubicBezTo>
                  <a:pt x="52" y="89"/>
                  <a:pt x="81" y="54"/>
                  <a:pt x="128" y="54"/>
                </a:cubicBezTo>
                <a:cubicBezTo>
                  <a:pt x="143" y="54"/>
                  <a:pt x="161" y="58"/>
                  <a:pt x="169" y="62"/>
                </a:cubicBezTo>
                <a:cubicBezTo>
                  <a:pt x="159" y="123"/>
                  <a:pt x="159" y="123"/>
                  <a:pt x="159" y="123"/>
                </a:cubicBezTo>
                <a:cubicBezTo>
                  <a:pt x="157" y="139"/>
                  <a:pt x="159" y="147"/>
                  <a:pt x="167" y="148"/>
                </a:cubicBezTo>
                <a:cubicBezTo>
                  <a:pt x="180" y="148"/>
                  <a:pt x="197" y="132"/>
                  <a:pt x="197" y="95"/>
                </a:cubicBezTo>
                <a:cubicBezTo>
                  <a:pt x="197" y="54"/>
                  <a:pt x="170" y="22"/>
                  <a:pt x="120" y="22"/>
                </a:cubicBezTo>
                <a:cubicBezTo>
                  <a:pt x="71" y="22"/>
                  <a:pt x="28" y="59"/>
                  <a:pt x="28" y="120"/>
                </a:cubicBezTo>
                <a:cubicBezTo>
                  <a:pt x="28" y="175"/>
                  <a:pt x="63" y="204"/>
                  <a:pt x="111" y="204"/>
                </a:cubicBezTo>
                <a:cubicBezTo>
                  <a:pt x="127" y="204"/>
                  <a:pt x="145" y="201"/>
                  <a:pt x="158" y="195"/>
                </a:cubicBezTo>
                <a:lnTo>
                  <a:pt x="164" y="216"/>
                </a:lnTo>
                <a:close/>
                <a:moveTo>
                  <a:pt x="130" y="84"/>
                </a:moveTo>
                <a:cubicBezTo>
                  <a:pt x="127" y="83"/>
                  <a:pt x="125" y="83"/>
                  <a:pt x="123" y="83"/>
                </a:cubicBezTo>
                <a:cubicBezTo>
                  <a:pt x="104" y="83"/>
                  <a:pt x="90" y="102"/>
                  <a:pt x="90" y="124"/>
                </a:cubicBezTo>
                <a:cubicBezTo>
                  <a:pt x="90" y="135"/>
                  <a:pt x="95" y="142"/>
                  <a:pt x="104" y="142"/>
                </a:cubicBezTo>
                <a:cubicBezTo>
                  <a:pt x="113" y="142"/>
                  <a:pt x="124" y="130"/>
                  <a:pt x="126" y="112"/>
                </a:cubicBezTo>
                <a:lnTo>
                  <a:pt x="130" y="8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54" name="任意多边形 753"/>
          <p:cNvSpPr/>
          <p:nvPr/>
        </p:nvSpPr>
        <p:spPr>
          <a:xfrm>
            <a:off x="2237498" y="5886334"/>
            <a:ext cx="349117" cy="349115"/>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5" name="任意多边形 754"/>
          <p:cNvSpPr/>
          <p:nvPr/>
        </p:nvSpPr>
        <p:spPr bwMode="auto">
          <a:xfrm>
            <a:off x="10299485" y="5315804"/>
            <a:ext cx="263162" cy="303242"/>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6" name="任意多边形 755"/>
          <p:cNvSpPr/>
          <p:nvPr/>
        </p:nvSpPr>
        <p:spPr>
          <a:xfrm>
            <a:off x="1568048" y="5887651"/>
            <a:ext cx="243820" cy="34648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7" name="任意多边形 756"/>
          <p:cNvSpPr>
            <a:spLocks noChangeArrowheads="1"/>
          </p:cNvSpPr>
          <p:nvPr/>
        </p:nvSpPr>
        <p:spPr bwMode="auto">
          <a:xfrm>
            <a:off x="796570" y="5943473"/>
            <a:ext cx="349114" cy="234836"/>
          </a:xfrm>
          <a:custGeom>
            <a:avLst/>
            <a:gdLst>
              <a:gd name="connsiteX0" fmla="*/ 1728289 w 3776662"/>
              <a:gd name="connsiteY0" fmla="*/ 1567053 h 2540425"/>
              <a:gd name="connsiteX1" fmla="*/ 1722626 w 3776662"/>
              <a:gd name="connsiteY1" fmla="*/ 1567351 h 2540425"/>
              <a:gd name="connsiteX2" fmla="*/ 1716367 w 3776662"/>
              <a:gd name="connsiteY2" fmla="*/ 1567948 h 2540425"/>
              <a:gd name="connsiteX3" fmla="*/ 1710705 w 3776662"/>
              <a:gd name="connsiteY3" fmla="*/ 1568842 h 2540425"/>
              <a:gd name="connsiteX4" fmla="*/ 1705340 w 3776662"/>
              <a:gd name="connsiteY4" fmla="*/ 1569737 h 2540425"/>
              <a:gd name="connsiteX5" fmla="*/ 1699677 w 3776662"/>
              <a:gd name="connsiteY5" fmla="*/ 1570929 h 2540425"/>
              <a:gd name="connsiteX6" fmla="*/ 1694313 w 3776662"/>
              <a:gd name="connsiteY6" fmla="*/ 1572122 h 2540425"/>
              <a:gd name="connsiteX7" fmla="*/ 1689246 w 3776662"/>
              <a:gd name="connsiteY7" fmla="*/ 1574507 h 2540425"/>
              <a:gd name="connsiteX8" fmla="*/ 1683882 w 3776662"/>
              <a:gd name="connsiteY8" fmla="*/ 1576296 h 2540425"/>
              <a:gd name="connsiteX9" fmla="*/ 1678815 w 3776662"/>
              <a:gd name="connsiteY9" fmla="*/ 1578681 h 2540425"/>
              <a:gd name="connsiteX10" fmla="*/ 1674047 w 3776662"/>
              <a:gd name="connsiteY10" fmla="*/ 1581067 h 2540425"/>
              <a:gd name="connsiteX11" fmla="*/ 1669278 w 3776662"/>
              <a:gd name="connsiteY11" fmla="*/ 1584048 h 2540425"/>
              <a:gd name="connsiteX12" fmla="*/ 1664510 w 3776662"/>
              <a:gd name="connsiteY12" fmla="*/ 1587030 h 2540425"/>
              <a:gd name="connsiteX13" fmla="*/ 1660039 w 3776662"/>
              <a:gd name="connsiteY13" fmla="*/ 1590011 h 2540425"/>
              <a:gd name="connsiteX14" fmla="*/ 1655867 w 3776662"/>
              <a:gd name="connsiteY14" fmla="*/ 1593589 h 2540425"/>
              <a:gd name="connsiteX15" fmla="*/ 1651396 w 3776662"/>
              <a:gd name="connsiteY15" fmla="*/ 1596869 h 2540425"/>
              <a:gd name="connsiteX16" fmla="*/ 1647522 w 3776662"/>
              <a:gd name="connsiteY16" fmla="*/ 1600745 h 2540425"/>
              <a:gd name="connsiteX17" fmla="*/ 1643647 w 3776662"/>
              <a:gd name="connsiteY17" fmla="*/ 1604621 h 2540425"/>
              <a:gd name="connsiteX18" fmla="*/ 1640071 w 3776662"/>
              <a:gd name="connsiteY18" fmla="*/ 1609094 h 2540425"/>
              <a:gd name="connsiteX19" fmla="*/ 1636793 w 3776662"/>
              <a:gd name="connsiteY19" fmla="*/ 1612970 h 2540425"/>
              <a:gd name="connsiteX20" fmla="*/ 1633812 w 3776662"/>
              <a:gd name="connsiteY20" fmla="*/ 1617740 h 2540425"/>
              <a:gd name="connsiteX21" fmla="*/ 1630534 w 3776662"/>
              <a:gd name="connsiteY21" fmla="*/ 1622511 h 2540425"/>
              <a:gd name="connsiteX22" fmla="*/ 1627554 w 3776662"/>
              <a:gd name="connsiteY22" fmla="*/ 1627281 h 2540425"/>
              <a:gd name="connsiteX23" fmla="*/ 1625467 w 3776662"/>
              <a:gd name="connsiteY23" fmla="*/ 1632052 h 2540425"/>
              <a:gd name="connsiteX24" fmla="*/ 1622785 w 3776662"/>
              <a:gd name="connsiteY24" fmla="*/ 1637419 h 2540425"/>
              <a:gd name="connsiteX25" fmla="*/ 1620997 w 3776662"/>
              <a:gd name="connsiteY25" fmla="*/ 1642487 h 2540425"/>
              <a:gd name="connsiteX26" fmla="*/ 1618911 w 3776662"/>
              <a:gd name="connsiteY26" fmla="*/ 1647556 h 2540425"/>
              <a:gd name="connsiteX27" fmla="*/ 1617719 w 3776662"/>
              <a:gd name="connsiteY27" fmla="*/ 1652923 h 2540425"/>
              <a:gd name="connsiteX28" fmla="*/ 1616228 w 3776662"/>
              <a:gd name="connsiteY28" fmla="*/ 1658588 h 2540425"/>
              <a:gd name="connsiteX29" fmla="*/ 1615334 w 3776662"/>
              <a:gd name="connsiteY29" fmla="*/ 1664253 h 2540425"/>
              <a:gd name="connsiteX30" fmla="*/ 1614738 w 3776662"/>
              <a:gd name="connsiteY30" fmla="*/ 1669918 h 2540425"/>
              <a:gd name="connsiteX31" fmla="*/ 1614142 w 3776662"/>
              <a:gd name="connsiteY31" fmla="*/ 1675881 h 2540425"/>
              <a:gd name="connsiteX32" fmla="*/ 1614142 w 3776662"/>
              <a:gd name="connsiteY32" fmla="*/ 1681546 h 2540425"/>
              <a:gd name="connsiteX33" fmla="*/ 1614142 w 3776662"/>
              <a:gd name="connsiteY33" fmla="*/ 2268621 h 2540425"/>
              <a:gd name="connsiteX34" fmla="*/ 2162521 w 3776662"/>
              <a:gd name="connsiteY34" fmla="*/ 2268621 h 2540425"/>
              <a:gd name="connsiteX35" fmla="*/ 2162521 w 3776662"/>
              <a:gd name="connsiteY35" fmla="*/ 1681546 h 2540425"/>
              <a:gd name="connsiteX36" fmla="*/ 2162521 w 3776662"/>
              <a:gd name="connsiteY36" fmla="*/ 1675881 h 2540425"/>
              <a:gd name="connsiteX37" fmla="*/ 2161925 w 3776662"/>
              <a:gd name="connsiteY37" fmla="*/ 1669918 h 2540425"/>
              <a:gd name="connsiteX38" fmla="*/ 2161329 w 3776662"/>
              <a:gd name="connsiteY38" fmla="*/ 1664253 h 2540425"/>
              <a:gd name="connsiteX39" fmla="*/ 2160435 w 3776662"/>
              <a:gd name="connsiteY39" fmla="*/ 1658588 h 2540425"/>
              <a:gd name="connsiteX40" fmla="*/ 2158945 w 3776662"/>
              <a:gd name="connsiteY40" fmla="*/ 1652923 h 2540425"/>
              <a:gd name="connsiteX41" fmla="*/ 2157753 w 3776662"/>
              <a:gd name="connsiteY41" fmla="*/ 1647556 h 2540425"/>
              <a:gd name="connsiteX42" fmla="*/ 2155666 w 3776662"/>
              <a:gd name="connsiteY42" fmla="*/ 1642487 h 2540425"/>
              <a:gd name="connsiteX43" fmla="*/ 2153878 w 3776662"/>
              <a:gd name="connsiteY43" fmla="*/ 1637419 h 2540425"/>
              <a:gd name="connsiteX44" fmla="*/ 2151196 w 3776662"/>
              <a:gd name="connsiteY44" fmla="*/ 1632052 h 2540425"/>
              <a:gd name="connsiteX45" fmla="*/ 2149110 w 3776662"/>
              <a:gd name="connsiteY45" fmla="*/ 1627281 h 2540425"/>
              <a:gd name="connsiteX46" fmla="*/ 2146129 w 3776662"/>
              <a:gd name="connsiteY46" fmla="*/ 1622511 h 2540425"/>
              <a:gd name="connsiteX47" fmla="*/ 2142851 w 3776662"/>
              <a:gd name="connsiteY47" fmla="*/ 1617740 h 2540425"/>
              <a:gd name="connsiteX48" fmla="*/ 2139871 w 3776662"/>
              <a:gd name="connsiteY48" fmla="*/ 1612970 h 2540425"/>
              <a:gd name="connsiteX49" fmla="*/ 2136592 w 3776662"/>
              <a:gd name="connsiteY49" fmla="*/ 1609094 h 2540425"/>
              <a:gd name="connsiteX50" fmla="*/ 2133016 w 3776662"/>
              <a:gd name="connsiteY50" fmla="*/ 1604621 h 2540425"/>
              <a:gd name="connsiteX51" fmla="*/ 2129142 w 3776662"/>
              <a:gd name="connsiteY51" fmla="*/ 1600745 h 2540425"/>
              <a:gd name="connsiteX52" fmla="*/ 2125267 w 3776662"/>
              <a:gd name="connsiteY52" fmla="*/ 1596869 h 2540425"/>
              <a:gd name="connsiteX53" fmla="*/ 2120797 w 3776662"/>
              <a:gd name="connsiteY53" fmla="*/ 1593589 h 2540425"/>
              <a:gd name="connsiteX54" fmla="*/ 2116922 w 3776662"/>
              <a:gd name="connsiteY54" fmla="*/ 1590011 h 2540425"/>
              <a:gd name="connsiteX55" fmla="*/ 2112154 w 3776662"/>
              <a:gd name="connsiteY55" fmla="*/ 1587030 h 2540425"/>
              <a:gd name="connsiteX56" fmla="*/ 2107385 w 3776662"/>
              <a:gd name="connsiteY56" fmla="*/ 1584048 h 2540425"/>
              <a:gd name="connsiteX57" fmla="*/ 2102617 w 3776662"/>
              <a:gd name="connsiteY57" fmla="*/ 1581067 h 2540425"/>
              <a:gd name="connsiteX58" fmla="*/ 2097848 w 3776662"/>
              <a:gd name="connsiteY58" fmla="*/ 1578681 h 2540425"/>
              <a:gd name="connsiteX59" fmla="*/ 2092782 w 3776662"/>
              <a:gd name="connsiteY59" fmla="*/ 1576296 h 2540425"/>
              <a:gd name="connsiteX60" fmla="*/ 2087417 w 3776662"/>
              <a:gd name="connsiteY60" fmla="*/ 1574507 h 2540425"/>
              <a:gd name="connsiteX61" fmla="*/ 2082351 w 3776662"/>
              <a:gd name="connsiteY61" fmla="*/ 1572122 h 2540425"/>
              <a:gd name="connsiteX62" fmla="*/ 2076986 w 3776662"/>
              <a:gd name="connsiteY62" fmla="*/ 1570929 h 2540425"/>
              <a:gd name="connsiteX63" fmla="*/ 2071323 w 3776662"/>
              <a:gd name="connsiteY63" fmla="*/ 1569737 h 2540425"/>
              <a:gd name="connsiteX64" fmla="*/ 2065959 w 3776662"/>
              <a:gd name="connsiteY64" fmla="*/ 1568842 h 2540425"/>
              <a:gd name="connsiteX65" fmla="*/ 2060296 w 3776662"/>
              <a:gd name="connsiteY65" fmla="*/ 1567948 h 2540425"/>
              <a:gd name="connsiteX66" fmla="*/ 2054038 w 3776662"/>
              <a:gd name="connsiteY66" fmla="*/ 1567351 h 2540425"/>
              <a:gd name="connsiteX67" fmla="*/ 2048375 w 3776662"/>
              <a:gd name="connsiteY67" fmla="*/ 1567053 h 2540425"/>
              <a:gd name="connsiteX68" fmla="*/ 3178214 w 3776662"/>
              <a:gd name="connsiteY68" fmla="*/ 1530692 h 2540425"/>
              <a:gd name="connsiteX69" fmla="*/ 3178214 w 3776662"/>
              <a:gd name="connsiteY69" fmla="*/ 1729182 h 2540425"/>
              <a:gd name="connsiteX70" fmla="*/ 3376704 w 3776662"/>
              <a:gd name="connsiteY70" fmla="*/ 1729182 h 2540425"/>
              <a:gd name="connsiteX71" fmla="*/ 3376704 w 3776662"/>
              <a:gd name="connsiteY71" fmla="*/ 1530692 h 2540425"/>
              <a:gd name="connsiteX72" fmla="*/ 2885546 w 3776662"/>
              <a:gd name="connsiteY72" fmla="*/ 1530692 h 2540425"/>
              <a:gd name="connsiteX73" fmla="*/ 2885546 w 3776662"/>
              <a:gd name="connsiteY73" fmla="*/ 1729182 h 2540425"/>
              <a:gd name="connsiteX74" fmla="*/ 3084036 w 3776662"/>
              <a:gd name="connsiteY74" fmla="*/ 1729182 h 2540425"/>
              <a:gd name="connsiteX75" fmla="*/ 3084036 w 3776662"/>
              <a:gd name="connsiteY75" fmla="*/ 1530692 h 2540425"/>
              <a:gd name="connsiteX76" fmla="*/ 692626 w 3776662"/>
              <a:gd name="connsiteY76" fmla="*/ 1530692 h 2540425"/>
              <a:gd name="connsiteX77" fmla="*/ 692626 w 3776662"/>
              <a:gd name="connsiteY77" fmla="*/ 1729182 h 2540425"/>
              <a:gd name="connsiteX78" fmla="*/ 891116 w 3776662"/>
              <a:gd name="connsiteY78" fmla="*/ 1729182 h 2540425"/>
              <a:gd name="connsiteX79" fmla="*/ 891116 w 3776662"/>
              <a:gd name="connsiteY79" fmla="*/ 1530692 h 2540425"/>
              <a:gd name="connsiteX80" fmla="*/ 399959 w 3776662"/>
              <a:gd name="connsiteY80" fmla="*/ 1530692 h 2540425"/>
              <a:gd name="connsiteX81" fmla="*/ 399959 w 3776662"/>
              <a:gd name="connsiteY81" fmla="*/ 1729182 h 2540425"/>
              <a:gd name="connsiteX82" fmla="*/ 598449 w 3776662"/>
              <a:gd name="connsiteY82" fmla="*/ 1729182 h 2540425"/>
              <a:gd name="connsiteX83" fmla="*/ 598449 w 3776662"/>
              <a:gd name="connsiteY83" fmla="*/ 1530692 h 2540425"/>
              <a:gd name="connsiteX84" fmla="*/ 3178214 w 3776662"/>
              <a:gd name="connsiteY84" fmla="*/ 1212394 h 2540425"/>
              <a:gd name="connsiteX85" fmla="*/ 3178214 w 3776662"/>
              <a:gd name="connsiteY85" fmla="*/ 1410884 h 2540425"/>
              <a:gd name="connsiteX86" fmla="*/ 3376704 w 3776662"/>
              <a:gd name="connsiteY86" fmla="*/ 1410884 h 2540425"/>
              <a:gd name="connsiteX87" fmla="*/ 3376704 w 3776662"/>
              <a:gd name="connsiteY87" fmla="*/ 1212394 h 2540425"/>
              <a:gd name="connsiteX88" fmla="*/ 2885546 w 3776662"/>
              <a:gd name="connsiteY88" fmla="*/ 1212394 h 2540425"/>
              <a:gd name="connsiteX89" fmla="*/ 2885546 w 3776662"/>
              <a:gd name="connsiteY89" fmla="*/ 1410884 h 2540425"/>
              <a:gd name="connsiteX90" fmla="*/ 3084036 w 3776662"/>
              <a:gd name="connsiteY90" fmla="*/ 1410884 h 2540425"/>
              <a:gd name="connsiteX91" fmla="*/ 3084036 w 3776662"/>
              <a:gd name="connsiteY91" fmla="*/ 1212394 h 2540425"/>
              <a:gd name="connsiteX92" fmla="*/ 692626 w 3776662"/>
              <a:gd name="connsiteY92" fmla="*/ 1212394 h 2540425"/>
              <a:gd name="connsiteX93" fmla="*/ 692626 w 3776662"/>
              <a:gd name="connsiteY93" fmla="*/ 1410884 h 2540425"/>
              <a:gd name="connsiteX94" fmla="*/ 891116 w 3776662"/>
              <a:gd name="connsiteY94" fmla="*/ 1410884 h 2540425"/>
              <a:gd name="connsiteX95" fmla="*/ 891116 w 3776662"/>
              <a:gd name="connsiteY95" fmla="*/ 1212394 h 2540425"/>
              <a:gd name="connsiteX96" fmla="*/ 399959 w 3776662"/>
              <a:gd name="connsiteY96" fmla="*/ 1212394 h 2540425"/>
              <a:gd name="connsiteX97" fmla="*/ 399959 w 3776662"/>
              <a:gd name="connsiteY97" fmla="*/ 1410884 h 2540425"/>
              <a:gd name="connsiteX98" fmla="*/ 598449 w 3776662"/>
              <a:gd name="connsiteY98" fmla="*/ 1410884 h 2540425"/>
              <a:gd name="connsiteX99" fmla="*/ 598449 w 3776662"/>
              <a:gd name="connsiteY99" fmla="*/ 1212394 h 2540425"/>
              <a:gd name="connsiteX100" fmla="*/ 3178214 w 3776662"/>
              <a:gd name="connsiteY100" fmla="*/ 894096 h 2540425"/>
              <a:gd name="connsiteX101" fmla="*/ 3178214 w 3776662"/>
              <a:gd name="connsiteY101" fmla="*/ 1092586 h 2540425"/>
              <a:gd name="connsiteX102" fmla="*/ 3376704 w 3776662"/>
              <a:gd name="connsiteY102" fmla="*/ 1092586 h 2540425"/>
              <a:gd name="connsiteX103" fmla="*/ 3376704 w 3776662"/>
              <a:gd name="connsiteY103" fmla="*/ 894096 h 2540425"/>
              <a:gd name="connsiteX104" fmla="*/ 2885546 w 3776662"/>
              <a:gd name="connsiteY104" fmla="*/ 894096 h 2540425"/>
              <a:gd name="connsiteX105" fmla="*/ 2885546 w 3776662"/>
              <a:gd name="connsiteY105" fmla="*/ 1092586 h 2540425"/>
              <a:gd name="connsiteX106" fmla="*/ 3084036 w 3776662"/>
              <a:gd name="connsiteY106" fmla="*/ 1092586 h 2540425"/>
              <a:gd name="connsiteX107" fmla="*/ 3084036 w 3776662"/>
              <a:gd name="connsiteY107" fmla="*/ 894096 h 2540425"/>
              <a:gd name="connsiteX108" fmla="*/ 692626 w 3776662"/>
              <a:gd name="connsiteY108" fmla="*/ 894096 h 2540425"/>
              <a:gd name="connsiteX109" fmla="*/ 692626 w 3776662"/>
              <a:gd name="connsiteY109" fmla="*/ 1092586 h 2540425"/>
              <a:gd name="connsiteX110" fmla="*/ 891116 w 3776662"/>
              <a:gd name="connsiteY110" fmla="*/ 1092586 h 2540425"/>
              <a:gd name="connsiteX111" fmla="*/ 891116 w 3776662"/>
              <a:gd name="connsiteY111" fmla="*/ 894096 h 2540425"/>
              <a:gd name="connsiteX112" fmla="*/ 399959 w 3776662"/>
              <a:gd name="connsiteY112" fmla="*/ 894096 h 2540425"/>
              <a:gd name="connsiteX113" fmla="*/ 399959 w 3776662"/>
              <a:gd name="connsiteY113" fmla="*/ 1092586 h 2540425"/>
              <a:gd name="connsiteX114" fmla="*/ 598449 w 3776662"/>
              <a:gd name="connsiteY114" fmla="*/ 1092586 h 2540425"/>
              <a:gd name="connsiteX115" fmla="*/ 598449 w 3776662"/>
              <a:gd name="connsiteY115" fmla="*/ 894096 h 2540425"/>
              <a:gd name="connsiteX116" fmla="*/ 1770485 w 3776662"/>
              <a:gd name="connsiteY116" fmla="*/ 264652 h 2540425"/>
              <a:gd name="connsiteX117" fmla="*/ 2006180 w 3776662"/>
              <a:gd name="connsiteY117" fmla="*/ 264652 h 2540425"/>
              <a:gd name="connsiteX118" fmla="*/ 2006180 w 3776662"/>
              <a:gd name="connsiteY118" fmla="*/ 428358 h 2540425"/>
              <a:gd name="connsiteX119" fmla="*/ 2169674 w 3776662"/>
              <a:gd name="connsiteY119" fmla="*/ 428358 h 2540425"/>
              <a:gd name="connsiteX120" fmla="*/ 2169674 w 3776662"/>
              <a:gd name="connsiteY120" fmla="*/ 663630 h 2540425"/>
              <a:gd name="connsiteX121" fmla="*/ 2006180 w 3776662"/>
              <a:gd name="connsiteY121" fmla="*/ 663630 h 2540425"/>
              <a:gd name="connsiteX122" fmla="*/ 2006180 w 3776662"/>
              <a:gd name="connsiteY122" fmla="*/ 827336 h 2540425"/>
              <a:gd name="connsiteX123" fmla="*/ 1770485 w 3776662"/>
              <a:gd name="connsiteY123" fmla="*/ 827336 h 2540425"/>
              <a:gd name="connsiteX124" fmla="*/ 1770485 w 3776662"/>
              <a:gd name="connsiteY124" fmla="*/ 663630 h 2540425"/>
              <a:gd name="connsiteX125" fmla="*/ 1606990 w 3776662"/>
              <a:gd name="connsiteY125" fmla="*/ 663630 h 2540425"/>
              <a:gd name="connsiteX126" fmla="*/ 1606990 w 3776662"/>
              <a:gd name="connsiteY126" fmla="*/ 428358 h 2540425"/>
              <a:gd name="connsiteX127" fmla="*/ 1770485 w 3776662"/>
              <a:gd name="connsiteY127" fmla="*/ 428358 h 2540425"/>
              <a:gd name="connsiteX128" fmla="*/ 1876418 w 3776662"/>
              <a:gd name="connsiteY128" fmla="*/ 80469 h 2540425"/>
              <a:gd name="connsiteX129" fmla="*/ 1864206 w 3776662"/>
              <a:gd name="connsiteY129" fmla="*/ 80767 h 2540425"/>
              <a:gd name="connsiteX130" fmla="*/ 1852590 w 3776662"/>
              <a:gd name="connsiteY130" fmla="*/ 81661 h 2540425"/>
              <a:gd name="connsiteX131" fmla="*/ 1840974 w 3776662"/>
              <a:gd name="connsiteY131" fmla="*/ 82556 h 2540425"/>
              <a:gd name="connsiteX132" fmla="*/ 1829061 w 3776662"/>
              <a:gd name="connsiteY132" fmla="*/ 83748 h 2540425"/>
              <a:gd name="connsiteX133" fmla="*/ 1817445 w 3776662"/>
              <a:gd name="connsiteY133" fmla="*/ 85537 h 2540425"/>
              <a:gd name="connsiteX134" fmla="*/ 1805829 w 3776662"/>
              <a:gd name="connsiteY134" fmla="*/ 87326 h 2540425"/>
              <a:gd name="connsiteX135" fmla="*/ 1794511 w 3776662"/>
              <a:gd name="connsiteY135" fmla="*/ 90009 h 2540425"/>
              <a:gd name="connsiteX136" fmla="*/ 1783193 w 3776662"/>
              <a:gd name="connsiteY136" fmla="*/ 92096 h 2540425"/>
              <a:gd name="connsiteX137" fmla="*/ 1771875 w 3776662"/>
              <a:gd name="connsiteY137" fmla="*/ 95077 h 2540425"/>
              <a:gd name="connsiteX138" fmla="*/ 1760855 w 3776662"/>
              <a:gd name="connsiteY138" fmla="*/ 97760 h 2540425"/>
              <a:gd name="connsiteX139" fmla="*/ 1749835 w 3776662"/>
              <a:gd name="connsiteY139" fmla="*/ 101040 h 2540425"/>
              <a:gd name="connsiteX140" fmla="*/ 1739113 w 3776662"/>
              <a:gd name="connsiteY140" fmla="*/ 104617 h 2540425"/>
              <a:gd name="connsiteX141" fmla="*/ 1728390 w 3776662"/>
              <a:gd name="connsiteY141" fmla="*/ 108493 h 2540425"/>
              <a:gd name="connsiteX142" fmla="*/ 1717966 w 3776662"/>
              <a:gd name="connsiteY142" fmla="*/ 112369 h 2540425"/>
              <a:gd name="connsiteX143" fmla="*/ 1706946 w 3776662"/>
              <a:gd name="connsiteY143" fmla="*/ 116840 h 2540425"/>
              <a:gd name="connsiteX144" fmla="*/ 1696521 w 3776662"/>
              <a:gd name="connsiteY144" fmla="*/ 121610 h 2540425"/>
              <a:gd name="connsiteX145" fmla="*/ 1686693 w 3776662"/>
              <a:gd name="connsiteY145" fmla="*/ 126380 h 2540425"/>
              <a:gd name="connsiteX146" fmla="*/ 1676268 w 3776662"/>
              <a:gd name="connsiteY146" fmla="*/ 131151 h 2540425"/>
              <a:gd name="connsiteX147" fmla="*/ 1666439 w 3776662"/>
              <a:gd name="connsiteY147" fmla="*/ 136219 h 2540425"/>
              <a:gd name="connsiteX148" fmla="*/ 1656909 w 3776662"/>
              <a:gd name="connsiteY148" fmla="*/ 141883 h 2540425"/>
              <a:gd name="connsiteX149" fmla="*/ 1646782 w 3776662"/>
              <a:gd name="connsiteY149" fmla="*/ 147548 h 2540425"/>
              <a:gd name="connsiteX150" fmla="*/ 1637251 w 3776662"/>
              <a:gd name="connsiteY150" fmla="*/ 153510 h 2540425"/>
              <a:gd name="connsiteX151" fmla="*/ 1628316 w 3776662"/>
              <a:gd name="connsiteY151" fmla="*/ 159771 h 2540425"/>
              <a:gd name="connsiteX152" fmla="*/ 1619083 w 3776662"/>
              <a:gd name="connsiteY152" fmla="*/ 166031 h 2540425"/>
              <a:gd name="connsiteX153" fmla="*/ 1610147 w 3776662"/>
              <a:gd name="connsiteY153" fmla="*/ 172590 h 2540425"/>
              <a:gd name="connsiteX154" fmla="*/ 1600914 w 3776662"/>
              <a:gd name="connsiteY154" fmla="*/ 179745 h 2540425"/>
              <a:gd name="connsiteX155" fmla="*/ 1592277 w 3776662"/>
              <a:gd name="connsiteY155" fmla="*/ 186602 h 2540425"/>
              <a:gd name="connsiteX156" fmla="*/ 1583640 w 3776662"/>
              <a:gd name="connsiteY156" fmla="*/ 194055 h 2540425"/>
              <a:gd name="connsiteX157" fmla="*/ 1575300 w 3776662"/>
              <a:gd name="connsiteY157" fmla="*/ 201210 h 2540425"/>
              <a:gd name="connsiteX158" fmla="*/ 1567258 w 3776662"/>
              <a:gd name="connsiteY158" fmla="*/ 208664 h 2540425"/>
              <a:gd name="connsiteX159" fmla="*/ 1559217 w 3776662"/>
              <a:gd name="connsiteY159" fmla="*/ 216415 h 2540425"/>
              <a:gd name="connsiteX160" fmla="*/ 1551473 w 3776662"/>
              <a:gd name="connsiteY160" fmla="*/ 224763 h 2540425"/>
              <a:gd name="connsiteX161" fmla="*/ 1543729 w 3776662"/>
              <a:gd name="connsiteY161" fmla="*/ 232812 h 2540425"/>
              <a:gd name="connsiteX162" fmla="*/ 1536283 w 3776662"/>
              <a:gd name="connsiteY162" fmla="*/ 241160 h 2540425"/>
              <a:gd name="connsiteX163" fmla="*/ 1529135 w 3776662"/>
              <a:gd name="connsiteY163" fmla="*/ 249805 h 2540425"/>
              <a:gd name="connsiteX164" fmla="*/ 1521986 w 3776662"/>
              <a:gd name="connsiteY164" fmla="*/ 258451 h 2540425"/>
              <a:gd name="connsiteX165" fmla="*/ 1515732 w 3776662"/>
              <a:gd name="connsiteY165" fmla="*/ 267097 h 2540425"/>
              <a:gd name="connsiteX166" fmla="*/ 1508584 w 3776662"/>
              <a:gd name="connsiteY166" fmla="*/ 276339 h 2540425"/>
              <a:gd name="connsiteX167" fmla="*/ 1502627 w 3776662"/>
              <a:gd name="connsiteY167" fmla="*/ 285282 h 2540425"/>
              <a:gd name="connsiteX168" fmla="*/ 1496074 w 3776662"/>
              <a:gd name="connsiteY168" fmla="*/ 294822 h 2540425"/>
              <a:gd name="connsiteX169" fmla="*/ 1490415 w 3776662"/>
              <a:gd name="connsiteY169" fmla="*/ 304363 h 2540425"/>
              <a:gd name="connsiteX170" fmla="*/ 1484458 w 3776662"/>
              <a:gd name="connsiteY170" fmla="*/ 313903 h 2540425"/>
              <a:gd name="connsiteX171" fmla="*/ 1479097 w 3776662"/>
              <a:gd name="connsiteY171" fmla="*/ 324039 h 2540425"/>
              <a:gd name="connsiteX172" fmla="*/ 1474034 w 3776662"/>
              <a:gd name="connsiteY172" fmla="*/ 333877 h 2540425"/>
              <a:gd name="connsiteX173" fmla="*/ 1468673 w 3776662"/>
              <a:gd name="connsiteY173" fmla="*/ 344013 h 2540425"/>
              <a:gd name="connsiteX174" fmla="*/ 1463907 w 3776662"/>
              <a:gd name="connsiteY174" fmla="*/ 354448 h 2540425"/>
              <a:gd name="connsiteX175" fmla="*/ 1459142 w 3776662"/>
              <a:gd name="connsiteY175" fmla="*/ 364882 h 2540425"/>
              <a:gd name="connsiteX176" fmla="*/ 1455270 w 3776662"/>
              <a:gd name="connsiteY176" fmla="*/ 375019 h 2540425"/>
              <a:gd name="connsiteX177" fmla="*/ 1451100 w 3776662"/>
              <a:gd name="connsiteY177" fmla="*/ 386049 h 2540425"/>
              <a:gd name="connsiteX178" fmla="*/ 1447526 w 3776662"/>
              <a:gd name="connsiteY178" fmla="*/ 396782 h 2540425"/>
              <a:gd name="connsiteX179" fmla="*/ 1443654 w 3776662"/>
              <a:gd name="connsiteY179" fmla="*/ 407813 h 2540425"/>
              <a:gd name="connsiteX180" fmla="*/ 1440676 w 3776662"/>
              <a:gd name="connsiteY180" fmla="*/ 418545 h 2540425"/>
              <a:gd name="connsiteX181" fmla="*/ 1437697 w 3776662"/>
              <a:gd name="connsiteY181" fmla="*/ 429874 h 2540425"/>
              <a:gd name="connsiteX182" fmla="*/ 1435017 w 3776662"/>
              <a:gd name="connsiteY182" fmla="*/ 440607 h 2540425"/>
              <a:gd name="connsiteX183" fmla="*/ 1432336 w 3776662"/>
              <a:gd name="connsiteY183" fmla="*/ 452234 h 2540425"/>
              <a:gd name="connsiteX184" fmla="*/ 1430251 w 3776662"/>
              <a:gd name="connsiteY184" fmla="*/ 463563 h 2540425"/>
              <a:gd name="connsiteX185" fmla="*/ 1428166 w 3776662"/>
              <a:gd name="connsiteY185" fmla="*/ 475189 h 2540425"/>
              <a:gd name="connsiteX186" fmla="*/ 1426677 w 3776662"/>
              <a:gd name="connsiteY186" fmla="*/ 486518 h 2540425"/>
              <a:gd name="connsiteX187" fmla="*/ 1425486 w 3776662"/>
              <a:gd name="connsiteY187" fmla="*/ 498443 h 2540425"/>
              <a:gd name="connsiteX188" fmla="*/ 1424294 w 3776662"/>
              <a:gd name="connsiteY188" fmla="*/ 510070 h 2540425"/>
              <a:gd name="connsiteX189" fmla="*/ 1423401 w 3776662"/>
              <a:gd name="connsiteY189" fmla="*/ 522294 h 2540425"/>
              <a:gd name="connsiteX190" fmla="*/ 1422805 w 3776662"/>
              <a:gd name="connsiteY190" fmla="*/ 533921 h 2540425"/>
              <a:gd name="connsiteX191" fmla="*/ 1422805 w 3776662"/>
              <a:gd name="connsiteY191" fmla="*/ 545846 h 2540425"/>
              <a:gd name="connsiteX192" fmla="*/ 1422805 w 3776662"/>
              <a:gd name="connsiteY192" fmla="*/ 558069 h 2540425"/>
              <a:gd name="connsiteX193" fmla="*/ 1423401 w 3776662"/>
              <a:gd name="connsiteY193" fmla="*/ 569696 h 2540425"/>
              <a:gd name="connsiteX194" fmla="*/ 1424294 w 3776662"/>
              <a:gd name="connsiteY194" fmla="*/ 581919 h 2540425"/>
              <a:gd name="connsiteX195" fmla="*/ 1425486 w 3776662"/>
              <a:gd name="connsiteY195" fmla="*/ 593546 h 2540425"/>
              <a:gd name="connsiteX196" fmla="*/ 1426677 w 3776662"/>
              <a:gd name="connsiteY196" fmla="*/ 605471 h 2540425"/>
              <a:gd name="connsiteX197" fmla="*/ 1428166 w 3776662"/>
              <a:gd name="connsiteY197" fmla="*/ 617098 h 2540425"/>
              <a:gd name="connsiteX198" fmla="*/ 1430251 w 3776662"/>
              <a:gd name="connsiteY198" fmla="*/ 628427 h 2540425"/>
              <a:gd name="connsiteX199" fmla="*/ 1432336 w 3776662"/>
              <a:gd name="connsiteY199" fmla="*/ 640054 h 2540425"/>
              <a:gd name="connsiteX200" fmla="*/ 1435017 w 3776662"/>
              <a:gd name="connsiteY200" fmla="*/ 651383 h 2540425"/>
              <a:gd name="connsiteX201" fmla="*/ 1437697 w 3776662"/>
              <a:gd name="connsiteY201" fmla="*/ 662712 h 2540425"/>
              <a:gd name="connsiteX202" fmla="*/ 1440676 w 3776662"/>
              <a:gd name="connsiteY202" fmla="*/ 673444 h 2540425"/>
              <a:gd name="connsiteX203" fmla="*/ 1443654 w 3776662"/>
              <a:gd name="connsiteY203" fmla="*/ 684773 h 2540425"/>
              <a:gd name="connsiteX204" fmla="*/ 1447526 w 3776662"/>
              <a:gd name="connsiteY204" fmla="*/ 695506 h 2540425"/>
              <a:gd name="connsiteX205" fmla="*/ 1451100 w 3776662"/>
              <a:gd name="connsiteY205" fmla="*/ 706536 h 2540425"/>
              <a:gd name="connsiteX206" fmla="*/ 1455270 w 3776662"/>
              <a:gd name="connsiteY206" fmla="*/ 716971 h 2540425"/>
              <a:gd name="connsiteX207" fmla="*/ 1459142 w 3776662"/>
              <a:gd name="connsiteY207" fmla="*/ 727107 h 2540425"/>
              <a:gd name="connsiteX208" fmla="*/ 1463907 w 3776662"/>
              <a:gd name="connsiteY208" fmla="*/ 737542 h 2540425"/>
              <a:gd name="connsiteX209" fmla="*/ 1468673 w 3776662"/>
              <a:gd name="connsiteY209" fmla="*/ 747976 h 2540425"/>
              <a:gd name="connsiteX210" fmla="*/ 1474034 w 3776662"/>
              <a:gd name="connsiteY210" fmla="*/ 758112 h 2540425"/>
              <a:gd name="connsiteX211" fmla="*/ 1479097 w 3776662"/>
              <a:gd name="connsiteY211" fmla="*/ 767951 h 2540425"/>
              <a:gd name="connsiteX212" fmla="*/ 1484458 w 3776662"/>
              <a:gd name="connsiteY212" fmla="*/ 778087 h 2540425"/>
              <a:gd name="connsiteX213" fmla="*/ 1490415 w 3776662"/>
              <a:gd name="connsiteY213" fmla="*/ 787627 h 2540425"/>
              <a:gd name="connsiteX214" fmla="*/ 1496074 w 3776662"/>
              <a:gd name="connsiteY214" fmla="*/ 797167 h 2540425"/>
              <a:gd name="connsiteX215" fmla="*/ 1502627 w 3776662"/>
              <a:gd name="connsiteY215" fmla="*/ 806707 h 2540425"/>
              <a:gd name="connsiteX216" fmla="*/ 1508584 w 3776662"/>
              <a:gd name="connsiteY216" fmla="*/ 815651 h 2540425"/>
              <a:gd name="connsiteX217" fmla="*/ 1515732 w 3776662"/>
              <a:gd name="connsiteY217" fmla="*/ 824893 h 2540425"/>
              <a:gd name="connsiteX218" fmla="*/ 1521986 w 3776662"/>
              <a:gd name="connsiteY218" fmla="*/ 833539 h 2540425"/>
              <a:gd name="connsiteX219" fmla="*/ 1529135 w 3776662"/>
              <a:gd name="connsiteY219" fmla="*/ 842482 h 2540425"/>
              <a:gd name="connsiteX220" fmla="*/ 1536283 w 3776662"/>
              <a:gd name="connsiteY220" fmla="*/ 850830 h 2540425"/>
              <a:gd name="connsiteX221" fmla="*/ 1543729 w 3776662"/>
              <a:gd name="connsiteY221" fmla="*/ 859476 h 2540425"/>
              <a:gd name="connsiteX222" fmla="*/ 1551473 w 3776662"/>
              <a:gd name="connsiteY222" fmla="*/ 867227 h 2540425"/>
              <a:gd name="connsiteX223" fmla="*/ 1559217 w 3776662"/>
              <a:gd name="connsiteY223" fmla="*/ 875575 h 2540425"/>
              <a:gd name="connsiteX224" fmla="*/ 1567258 w 3776662"/>
              <a:gd name="connsiteY224" fmla="*/ 883326 h 2540425"/>
              <a:gd name="connsiteX225" fmla="*/ 1575300 w 3776662"/>
              <a:gd name="connsiteY225" fmla="*/ 890779 h 2540425"/>
              <a:gd name="connsiteX226" fmla="*/ 1583640 w 3776662"/>
              <a:gd name="connsiteY226" fmla="*/ 898531 h 2540425"/>
              <a:gd name="connsiteX227" fmla="*/ 1592277 w 3776662"/>
              <a:gd name="connsiteY227" fmla="*/ 905388 h 2540425"/>
              <a:gd name="connsiteX228" fmla="*/ 1600914 w 3776662"/>
              <a:gd name="connsiteY228" fmla="*/ 912244 h 2540425"/>
              <a:gd name="connsiteX229" fmla="*/ 1610147 w 3776662"/>
              <a:gd name="connsiteY229" fmla="*/ 919400 h 2540425"/>
              <a:gd name="connsiteX230" fmla="*/ 1619083 w 3776662"/>
              <a:gd name="connsiteY230" fmla="*/ 925958 h 2540425"/>
              <a:gd name="connsiteX231" fmla="*/ 1628316 w 3776662"/>
              <a:gd name="connsiteY231" fmla="*/ 932219 h 2540425"/>
              <a:gd name="connsiteX232" fmla="*/ 1637251 w 3776662"/>
              <a:gd name="connsiteY232" fmla="*/ 938480 h 2540425"/>
              <a:gd name="connsiteX233" fmla="*/ 1646782 w 3776662"/>
              <a:gd name="connsiteY233" fmla="*/ 944442 h 2540425"/>
              <a:gd name="connsiteX234" fmla="*/ 1656909 w 3776662"/>
              <a:gd name="connsiteY234" fmla="*/ 950107 h 2540425"/>
              <a:gd name="connsiteX235" fmla="*/ 1666439 w 3776662"/>
              <a:gd name="connsiteY235" fmla="*/ 955771 h 2540425"/>
              <a:gd name="connsiteX236" fmla="*/ 1676268 w 3776662"/>
              <a:gd name="connsiteY236" fmla="*/ 960839 h 2540425"/>
              <a:gd name="connsiteX237" fmla="*/ 1686693 w 3776662"/>
              <a:gd name="connsiteY237" fmla="*/ 966206 h 2540425"/>
              <a:gd name="connsiteX238" fmla="*/ 1696521 w 3776662"/>
              <a:gd name="connsiteY238" fmla="*/ 970976 h 2540425"/>
              <a:gd name="connsiteX239" fmla="*/ 1706946 w 3776662"/>
              <a:gd name="connsiteY239" fmla="*/ 975149 h 2540425"/>
              <a:gd name="connsiteX240" fmla="*/ 1717966 w 3776662"/>
              <a:gd name="connsiteY240" fmla="*/ 979621 h 2540425"/>
              <a:gd name="connsiteX241" fmla="*/ 1728390 w 3776662"/>
              <a:gd name="connsiteY241" fmla="*/ 983497 h 2540425"/>
              <a:gd name="connsiteX242" fmla="*/ 1739113 w 3776662"/>
              <a:gd name="connsiteY242" fmla="*/ 987373 h 2540425"/>
              <a:gd name="connsiteX243" fmla="*/ 1749835 w 3776662"/>
              <a:gd name="connsiteY243" fmla="*/ 990950 h 2540425"/>
              <a:gd name="connsiteX244" fmla="*/ 1760855 w 3776662"/>
              <a:gd name="connsiteY244" fmla="*/ 994230 h 2540425"/>
              <a:gd name="connsiteX245" fmla="*/ 1771875 w 3776662"/>
              <a:gd name="connsiteY245" fmla="*/ 997211 h 2540425"/>
              <a:gd name="connsiteX246" fmla="*/ 1783193 w 3776662"/>
              <a:gd name="connsiteY246" fmla="*/ 999894 h 2540425"/>
              <a:gd name="connsiteX247" fmla="*/ 1794511 w 3776662"/>
              <a:gd name="connsiteY247" fmla="*/ 1002577 h 2540425"/>
              <a:gd name="connsiteX248" fmla="*/ 1805829 w 3776662"/>
              <a:gd name="connsiteY248" fmla="*/ 1004664 h 2540425"/>
              <a:gd name="connsiteX249" fmla="*/ 1817445 w 3776662"/>
              <a:gd name="connsiteY249" fmla="*/ 1006453 h 2540425"/>
              <a:gd name="connsiteX250" fmla="*/ 1829061 w 3776662"/>
              <a:gd name="connsiteY250" fmla="*/ 1008242 h 2540425"/>
              <a:gd name="connsiteX251" fmla="*/ 1840974 w 3776662"/>
              <a:gd name="connsiteY251" fmla="*/ 1009434 h 2540425"/>
              <a:gd name="connsiteX252" fmla="*/ 1852590 w 3776662"/>
              <a:gd name="connsiteY252" fmla="*/ 1010328 h 2540425"/>
              <a:gd name="connsiteX253" fmla="*/ 1864206 w 3776662"/>
              <a:gd name="connsiteY253" fmla="*/ 1011223 h 2540425"/>
              <a:gd name="connsiteX254" fmla="*/ 1876418 w 3776662"/>
              <a:gd name="connsiteY254" fmla="*/ 1011521 h 2540425"/>
              <a:gd name="connsiteX255" fmla="*/ 1888629 w 3776662"/>
              <a:gd name="connsiteY255" fmla="*/ 1012117 h 2540425"/>
              <a:gd name="connsiteX256" fmla="*/ 1900245 w 3776662"/>
              <a:gd name="connsiteY256" fmla="*/ 1011521 h 2540425"/>
              <a:gd name="connsiteX257" fmla="*/ 1912456 w 3776662"/>
              <a:gd name="connsiteY257" fmla="*/ 1011223 h 2540425"/>
              <a:gd name="connsiteX258" fmla="*/ 1924072 w 3776662"/>
              <a:gd name="connsiteY258" fmla="*/ 1010328 h 2540425"/>
              <a:gd name="connsiteX259" fmla="*/ 1935688 w 3776662"/>
              <a:gd name="connsiteY259" fmla="*/ 1009434 h 2540425"/>
              <a:gd name="connsiteX260" fmla="*/ 1947602 w 3776662"/>
              <a:gd name="connsiteY260" fmla="*/ 1008242 h 2540425"/>
              <a:gd name="connsiteX261" fmla="*/ 1959217 w 3776662"/>
              <a:gd name="connsiteY261" fmla="*/ 1006453 h 2540425"/>
              <a:gd name="connsiteX262" fmla="*/ 1970833 w 3776662"/>
              <a:gd name="connsiteY262" fmla="*/ 1004664 h 2540425"/>
              <a:gd name="connsiteX263" fmla="*/ 1982151 w 3776662"/>
              <a:gd name="connsiteY263" fmla="*/ 1002577 h 2540425"/>
              <a:gd name="connsiteX264" fmla="*/ 1993469 w 3776662"/>
              <a:gd name="connsiteY264" fmla="*/ 999894 h 2540425"/>
              <a:gd name="connsiteX265" fmla="*/ 2004787 w 3776662"/>
              <a:gd name="connsiteY265" fmla="*/ 997211 h 2540425"/>
              <a:gd name="connsiteX266" fmla="*/ 2015807 w 3776662"/>
              <a:gd name="connsiteY266" fmla="*/ 994230 h 2540425"/>
              <a:gd name="connsiteX267" fmla="*/ 2026827 w 3776662"/>
              <a:gd name="connsiteY267" fmla="*/ 990950 h 2540425"/>
              <a:gd name="connsiteX268" fmla="*/ 2037550 w 3776662"/>
              <a:gd name="connsiteY268" fmla="*/ 987373 h 2540425"/>
              <a:gd name="connsiteX269" fmla="*/ 2048272 w 3776662"/>
              <a:gd name="connsiteY269" fmla="*/ 983497 h 2540425"/>
              <a:gd name="connsiteX270" fmla="*/ 2058696 w 3776662"/>
              <a:gd name="connsiteY270" fmla="*/ 979621 h 2540425"/>
              <a:gd name="connsiteX271" fmla="*/ 2069717 w 3776662"/>
              <a:gd name="connsiteY271" fmla="*/ 975149 h 2540425"/>
              <a:gd name="connsiteX272" fmla="*/ 2080141 w 3776662"/>
              <a:gd name="connsiteY272" fmla="*/ 970976 h 2540425"/>
              <a:gd name="connsiteX273" fmla="*/ 2089970 w 3776662"/>
              <a:gd name="connsiteY273" fmla="*/ 966206 h 2540425"/>
              <a:gd name="connsiteX274" fmla="*/ 2100394 w 3776662"/>
              <a:gd name="connsiteY274" fmla="*/ 960839 h 2540425"/>
              <a:gd name="connsiteX275" fmla="*/ 2110223 w 3776662"/>
              <a:gd name="connsiteY275" fmla="*/ 955771 h 2540425"/>
              <a:gd name="connsiteX276" fmla="*/ 2119754 w 3776662"/>
              <a:gd name="connsiteY276" fmla="*/ 950107 h 2540425"/>
              <a:gd name="connsiteX277" fmla="*/ 2129881 w 3776662"/>
              <a:gd name="connsiteY277" fmla="*/ 944442 h 2540425"/>
              <a:gd name="connsiteX278" fmla="*/ 2139411 w 3776662"/>
              <a:gd name="connsiteY278" fmla="*/ 938480 h 2540425"/>
              <a:gd name="connsiteX279" fmla="*/ 2148347 w 3776662"/>
              <a:gd name="connsiteY279" fmla="*/ 932219 h 2540425"/>
              <a:gd name="connsiteX280" fmla="*/ 2157878 w 3776662"/>
              <a:gd name="connsiteY280" fmla="*/ 925958 h 2540425"/>
              <a:gd name="connsiteX281" fmla="*/ 2166515 w 3776662"/>
              <a:gd name="connsiteY281" fmla="*/ 919400 h 2540425"/>
              <a:gd name="connsiteX282" fmla="*/ 2175748 w 3776662"/>
              <a:gd name="connsiteY282" fmla="*/ 912244 h 2540425"/>
              <a:gd name="connsiteX283" fmla="*/ 2184386 w 3776662"/>
              <a:gd name="connsiteY283" fmla="*/ 905388 h 2540425"/>
              <a:gd name="connsiteX284" fmla="*/ 2193023 w 3776662"/>
              <a:gd name="connsiteY284" fmla="*/ 898531 h 2540425"/>
              <a:gd name="connsiteX285" fmla="*/ 2201362 w 3776662"/>
              <a:gd name="connsiteY285" fmla="*/ 890779 h 2540425"/>
              <a:gd name="connsiteX286" fmla="*/ 2209404 w 3776662"/>
              <a:gd name="connsiteY286" fmla="*/ 883326 h 2540425"/>
              <a:gd name="connsiteX287" fmla="*/ 2217446 w 3776662"/>
              <a:gd name="connsiteY287" fmla="*/ 875575 h 2540425"/>
              <a:gd name="connsiteX288" fmla="*/ 2225190 w 3776662"/>
              <a:gd name="connsiteY288" fmla="*/ 867227 h 2540425"/>
              <a:gd name="connsiteX289" fmla="*/ 2232934 w 3776662"/>
              <a:gd name="connsiteY289" fmla="*/ 859476 h 2540425"/>
              <a:gd name="connsiteX290" fmla="*/ 2240380 w 3776662"/>
              <a:gd name="connsiteY290" fmla="*/ 850830 h 2540425"/>
              <a:gd name="connsiteX291" fmla="*/ 2247528 w 3776662"/>
              <a:gd name="connsiteY291" fmla="*/ 842482 h 2540425"/>
              <a:gd name="connsiteX292" fmla="*/ 2254676 w 3776662"/>
              <a:gd name="connsiteY292" fmla="*/ 833539 h 2540425"/>
              <a:gd name="connsiteX293" fmla="*/ 2261526 w 3776662"/>
              <a:gd name="connsiteY293" fmla="*/ 824893 h 2540425"/>
              <a:gd name="connsiteX294" fmla="*/ 2268079 w 3776662"/>
              <a:gd name="connsiteY294" fmla="*/ 815651 h 2540425"/>
              <a:gd name="connsiteX295" fmla="*/ 2274036 w 3776662"/>
              <a:gd name="connsiteY295" fmla="*/ 806707 h 2540425"/>
              <a:gd name="connsiteX296" fmla="*/ 2280588 w 3776662"/>
              <a:gd name="connsiteY296" fmla="*/ 797167 h 2540425"/>
              <a:gd name="connsiteX297" fmla="*/ 2286247 w 3776662"/>
              <a:gd name="connsiteY297" fmla="*/ 787627 h 2540425"/>
              <a:gd name="connsiteX298" fmla="*/ 2292204 w 3776662"/>
              <a:gd name="connsiteY298" fmla="*/ 778087 h 2540425"/>
              <a:gd name="connsiteX299" fmla="*/ 2297565 w 3776662"/>
              <a:gd name="connsiteY299" fmla="*/ 767951 h 2540425"/>
              <a:gd name="connsiteX300" fmla="*/ 2302629 w 3776662"/>
              <a:gd name="connsiteY300" fmla="*/ 758112 h 2540425"/>
              <a:gd name="connsiteX301" fmla="*/ 2307990 w 3776662"/>
              <a:gd name="connsiteY301" fmla="*/ 747976 h 2540425"/>
              <a:gd name="connsiteX302" fmla="*/ 2312755 w 3776662"/>
              <a:gd name="connsiteY302" fmla="*/ 737542 h 2540425"/>
              <a:gd name="connsiteX303" fmla="*/ 2317521 w 3776662"/>
              <a:gd name="connsiteY303" fmla="*/ 727107 h 2540425"/>
              <a:gd name="connsiteX304" fmla="*/ 2321393 w 3776662"/>
              <a:gd name="connsiteY304" fmla="*/ 716971 h 2540425"/>
              <a:gd name="connsiteX305" fmla="*/ 2325562 w 3776662"/>
              <a:gd name="connsiteY305" fmla="*/ 706536 h 2540425"/>
              <a:gd name="connsiteX306" fmla="*/ 2329434 w 3776662"/>
              <a:gd name="connsiteY306" fmla="*/ 695506 h 2540425"/>
              <a:gd name="connsiteX307" fmla="*/ 2333008 w 3776662"/>
              <a:gd name="connsiteY307" fmla="*/ 684773 h 2540425"/>
              <a:gd name="connsiteX308" fmla="*/ 2335987 w 3776662"/>
              <a:gd name="connsiteY308" fmla="*/ 673444 h 2540425"/>
              <a:gd name="connsiteX309" fmla="*/ 2338965 w 3776662"/>
              <a:gd name="connsiteY309" fmla="*/ 662712 h 2540425"/>
              <a:gd name="connsiteX310" fmla="*/ 2341646 w 3776662"/>
              <a:gd name="connsiteY310" fmla="*/ 651383 h 2540425"/>
              <a:gd name="connsiteX311" fmla="*/ 2344326 w 3776662"/>
              <a:gd name="connsiteY311" fmla="*/ 640054 h 2540425"/>
              <a:gd name="connsiteX312" fmla="*/ 2346411 w 3776662"/>
              <a:gd name="connsiteY312" fmla="*/ 628427 h 2540425"/>
              <a:gd name="connsiteX313" fmla="*/ 2348496 w 3776662"/>
              <a:gd name="connsiteY313" fmla="*/ 617098 h 2540425"/>
              <a:gd name="connsiteX314" fmla="*/ 2349985 w 3776662"/>
              <a:gd name="connsiteY314" fmla="*/ 605471 h 2540425"/>
              <a:gd name="connsiteX315" fmla="*/ 2351177 w 3776662"/>
              <a:gd name="connsiteY315" fmla="*/ 593546 h 2540425"/>
              <a:gd name="connsiteX316" fmla="*/ 2352368 w 3776662"/>
              <a:gd name="connsiteY316" fmla="*/ 581919 h 2540425"/>
              <a:gd name="connsiteX317" fmla="*/ 2353262 w 3776662"/>
              <a:gd name="connsiteY317" fmla="*/ 569696 h 2540425"/>
              <a:gd name="connsiteX318" fmla="*/ 2353857 w 3776662"/>
              <a:gd name="connsiteY318" fmla="*/ 558069 h 2540425"/>
              <a:gd name="connsiteX319" fmla="*/ 2353857 w 3776662"/>
              <a:gd name="connsiteY319" fmla="*/ 545846 h 2540425"/>
              <a:gd name="connsiteX320" fmla="*/ 2353857 w 3776662"/>
              <a:gd name="connsiteY320" fmla="*/ 533921 h 2540425"/>
              <a:gd name="connsiteX321" fmla="*/ 2353262 w 3776662"/>
              <a:gd name="connsiteY321" fmla="*/ 522294 h 2540425"/>
              <a:gd name="connsiteX322" fmla="*/ 2352368 w 3776662"/>
              <a:gd name="connsiteY322" fmla="*/ 510070 h 2540425"/>
              <a:gd name="connsiteX323" fmla="*/ 2351177 w 3776662"/>
              <a:gd name="connsiteY323" fmla="*/ 498443 h 2540425"/>
              <a:gd name="connsiteX324" fmla="*/ 2349985 w 3776662"/>
              <a:gd name="connsiteY324" fmla="*/ 486518 h 2540425"/>
              <a:gd name="connsiteX325" fmla="*/ 2348496 w 3776662"/>
              <a:gd name="connsiteY325" fmla="*/ 475189 h 2540425"/>
              <a:gd name="connsiteX326" fmla="*/ 2346411 w 3776662"/>
              <a:gd name="connsiteY326" fmla="*/ 463563 h 2540425"/>
              <a:gd name="connsiteX327" fmla="*/ 2344326 w 3776662"/>
              <a:gd name="connsiteY327" fmla="*/ 452234 h 2540425"/>
              <a:gd name="connsiteX328" fmla="*/ 2341646 w 3776662"/>
              <a:gd name="connsiteY328" fmla="*/ 440607 h 2540425"/>
              <a:gd name="connsiteX329" fmla="*/ 2338965 w 3776662"/>
              <a:gd name="connsiteY329" fmla="*/ 429874 h 2540425"/>
              <a:gd name="connsiteX330" fmla="*/ 2335987 w 3776662"/>
              <a:gd name="connsiteY330" fmla="*/ 418545 h 2540425"/>
              <a:gd name="connsiteX331" fmla="*/ 2333008 w 3776662"/>
              <a:gd name="connsiteY331" fmla="*/ 407813 h 2540425"/>
              <a:gd name="connsiteX332" fmla="*/ 2329434 w 3776662"/>
              <a:gd name="connsiteY332" fmla="*/ 396782 h 2540425"/>
              <a:gd name="connsiteX333" fmla="*/ 2325562 w 3776662"/>
              <a:gd name="connsiteY333" fmla="*/ 386049 h 2540425"/>
              <a:gd name="connsiteX334" fmla="*/ 2321393 w 3776662"/>
              <a:gd name="connsiteY334" fmla="*/ 375019 h 2540425"/>
              <a:gd name="connsiteX335" fmla="*/ 2317521 w 3776662"/>
              <a:gd name="connsiteY335" fmla="*/ 364882 h 2540425"/>
              <a:gd name="connsiteX336" fmla="*/ 2312755 w 3776662"/>
              <a:gd name="connsiteY336" fmla="*/ 354448 h 2540425"/>
              <a:gd name="connsiteX337" fmla="*/ 2307990 w 3776662"/>
              <a:gd name="connsiteY337" fmla="*/ 344013 h 2540425"/>
              <a:gd name="connsiteX338" fmla="*/ 2302629 w 3776662"/>
              <a:gd name="connsiteY338" fmla="*/ 333877 h 2540425"/>
              <a:gd name="connsiteX339" fmla="*/ 2297565 w 3776662"/>
              <a:gd name="connsiteY339" fmla="*/ 324039 h 2540425"/>
              <a:gd name="connsiteX340" fmla="*/ 2292204 w 3776662"/>
              <a:gd name="connsiteY340" fmla="*/ 313903 h 2540425"/>
              <a:gd name="connsiteX341" fmla="*/ 2286247 w 3776662"/>
              <a:gd name="connsiteY341" fmla="*/ 304363 h 2540425"/>
              <a:gd name="connsiteX342" fmla="*/ 2280588 w 3776662"/>
              <a:gd name="connsiteY342" fmla="*/ 294822 h 2540425"/>
              <a:gd name="connsiteX343" fmla="*/ 2274036 w 3776662"/>
              <a:gd name="connsiteY343" fmla="*/ 285282 h 2540425"/>
              <a:gd name="connsiteX344" fmla="*/ 2268079 w 3776662"/>
              <a:gd name="connsiteY344" fmla="*/ 276339 h 2540425"/>
              <a:gd name="connsiteX345" fmla="*/ 2261526 w 3776662"/>
              <a:gd name="connsiteY345" fmla="*/ 267097 h 2540425"/>
              <a:gd name="connsiteX346" fmla="*/ 2254676 w 3776662"/>
              <a:gd name="connsiteY346" fmla="*/ 258451 h 2540425"/>
              <a:gd name="connsiteX347" fmla="*/ 2247528 w 3776662"/>
              <a:gd name="connsiteY347" fmla="*/ 249805 h 2540425"/>
              <a:gd name="connsiteX348" fmla="*/ 2240380 w 3776662"/>
              <a:gd name="connsiteY348" fmla="*/ 241160 h 2540425"/>
              <a:gd name="connsiteX349" fmla="*/ 2232934 w 3776662"/>
              <a:gd name="connsiteY349" fmla="*/ 232812 h 2540425"/>
              <a:gd name="connsiteX350" fmla="*/ 2225190 w 3776662"/>
              <a:gd name="connsiteY350" fmla="*/ 224763 h 2540425"/>
              <a:gd name="connsiteX351" fmla="*/ 2217446 w 3776662"/>
              <a:gd name="connsiteY351" fmla="*/ 216415 h 2540425"/>
              <a:gd name="connsiteX352" fmla="*/ 2209404 w 3776662"/>
              <a:gd name="connsiteY352" fmla="*/ 208664 h 2540425"/>
              <a:gd name="connsiteX353" fmla="*/ 2201362 w 3776662"/>
              <a:gd name="connsiteY353" fmla="*/ 201210 h 2540425"/>
              <a:gd name="connsiteX354" fmla="*/ 2193023 w 3776662"/>
              <a:gd name="connsiteY354" fmla="*/ 194055 h 2540425"/>
              <a:gd name="connsiteX355" fmla="*/ 2184386 w 3776662"/>
              <a:gd name="connsiteY355" fmla="*/ 186602 h 2540425"/>
              <a:gd name="connsiteX356" fmla="*/ 2175748 w 3776662"/>
              <a:gd name="connsiteY356" fmla="*/ 179745 h 2540425"/>
              <a:gd name="connsiteX357" fmla="*/ 2166515 w 3776662"/>
              <a:gd name="connsiteY357" fmla="*/ 172590 h 2540425"/>
              <a:gd name="connsiteX358" fmla="*/ 2157878 w 3776662"/>
              <a:gd name="connsiteY358" fmla="*/ 166031 h 2540425"/>
              <a:gd name="connsiteX359" fmla="*/ 2148347 w 3776662"/>
              <a:gd name="connsiteY359" fmla="*/ 159771 h 2540425"/>
              <a:gd name="connsiteX360" fmla="*/ 2139411 w 3776662"/>
              <a:gd name="connsiteY360" fmla="*/ 153510 h 2540425"/>
              <a:gd name="connsiteX361" fmla="*/ 2129881 w 3776662"/>
              <a:gd name="connsiteY361" fmla="*/ 147548 h 2540425"/>
              <a:gd name="connsiteX362" fmla="*/ 2119754 w 3776662"/>
              <a:gd name="connsiteY362" fmla="*/ 141883 h 2540425"/>
              <a:gd name="connsiteX363" fmla="*/ 2110223 w 3776662"/>
              <a:gd name="connsiteY363" fmla="*/ 136219 h 2540425"/>
              <a:gd name="connsiteX364" fmla="*/ 2100394 w 3776662"/>
              <a:gd name="connsiteY364" fmla="*/ 131151 h 2540425"/>
              <a:gd name="connsiteX365" fmla="*/ 2089970 w 3776662"/>
              <a:gd name="connsiteY365" fmla="*/ 126380 h 2540425"/>
              <a:gd name="connsiteX366" fmla="*/ 2080141 w 3776662"/>
              <a:gd name="connsiteY366" fmla="*/ 121610 h 2540425"/>
              <a:gd name="connsiteX367" fmla="*/ 2069717 w 3776662"/>
              <a:gd name="connsiteY367" fmla="*/ 116840 h 2540425"/>
              <a:gd name="connsiteX368" fmla="*/ 2058696 w 3776662"/>
              <a:gd name="connsiteY368" fmla="*/ 112369 h 2540425"/>
              <a:gd name="connsiteX369" fmla="*/ 2048272 w 3776662"/>
              <a:gd name="connsiteY369" fmla="*/ 108493 h 2540425"/>
              <a:gd name="connsiteX370" fmla="*/ 2037550 w 3776662"/>
              <a:gd name="connsiteY370" fmla="*/ 104617 h 2540425"/>
              <a:gd name="connsiteX371" fmla="*/ 2026827 w 3776662"/>
              <a:gd name="connsiteY371" fmla="*/ 101040 h 2540425"/>
              <a:gd name="connsiteX372" fmla="*/ 2015807 w 3776662"/>
              <a:gd name="connsiteY372" fmla="*/ 97760 h 2540425"/>
              <a:gd name="connsiteX373" fmla="*/ 2004787 w 3776662"/>
              <a:gd name="connsiteY373" fmla="*/ 95077 h 2540425"/>
              <a:gd name="connsiteX374" fmla="*/ 1993469 w 3776662"/>
              <a:gd name="connsiteY374" fmla="*/ 92096 h 2540425"/>
              <a:gd name="connsiteX375" fmla="*/ 1982151 w 3776662"/>
              <a:gd name="connsiteY375" fmla="*/ 90009 h 2540425"/>
              <a:gd name="connsiteX376" fmla="*/ 1970833 w 3776662"/>
              <a:gd name="connsiteY376" fmla="*/ 87326 h 2540425"/>
              <a:gd name="connsiteX377" fmla="*/ 1959217 w 3776662"/>
              <a:gd name="connsiteY377" fmla="*/ 85537 h 2540425"/>
              <a:gd name="connsiteX378" fmla="*/ 1947602 w 3776662"/>
              <a:gd name="connsiteY378" fmla="*/ 83748 h 2540425"/>
              <a:gd name="connsiteX379" fmla="*/ 1935688 w 3776662"/>
              <a:gd name="connsiteY379" fmla="*/ 82556 h 2540425"/>
              <a:gd name="connsiteX380" fmla="*/ 1924072 w 3776662"/>
              <a:gd name="connsiteY380" fmla="*/ 81661 h 2540425"/>
              <a:gd name="connsiteX381" fmla="*/ 1912456 w 3776662"/>
              <a:gd name="connsiteY381" fmla="*/ 80767 h 2540425"/>
              <a:gd name="connsiteX382" fmla="*/ 1900245 w 3776662"/>
              <a:gd name="connsiteY382" fmla="*/ 80469 h 2540425"/>
              <a:gd name="connsiteX383" fmla="*/ 1888629 w 3776662"/>
              <a:gd name="connsiteY383" fmla="*/ 80469 h 2540425"/>
              <a:gd name="connsiteX384" fmla="*/ 1322070 w 3776662"/>
              <a:gd name="connsiteY384" fmla="*/ 0 h 2540425"/>
              <a:gd name="connsiteX385" fmla="*/ 1329819 w 3776662"/>
              <a:gd name="connsiteY385" fmla="*/ 0 h 2540425"/>
              <a:gd name="connsiteX386" fmla="*/ 2446843 w 3776662"/>
              <a:gd name="connsiteY386" fmla="*/ 0 h 2540425"/>
              <a:gd name="connsiteX387" fmla="*/ 2454592 w 3776662"/>
              <a:gd name="connsiteY387" fmla="*/ 0 h 2540425"/>
              <a:gd name="connsiteX388" fmla="*/ 2462937 w 3776662"/>
              <a:gd name="connsiteY388" fmla="*/ 298 h 2540425"/>
              <a:gd name="connsiteX389" fmla="*/ 2470686 w 3776662"/>
              <a:gd name="connsiteY389" fmla="*/ 1788 h 2540425"/>
              <a:gd name="connsiteX390" fmla="*/ 2478435 w 3776662"/>
              <a:gd name="connsiteY390" fmla="*/ 2980 h 2540425"/>
              <a:gd name="connsiteX391" fmla="*/ 2485885 w 3776662"/>
              <a:gd name="connsiteY391" fmla="*/ 4768 h 2540425"/>
              <a:gd name="connsiteX392" fmla="*/ 2493336 w 3776662"/>
              <a:gd name="connsiteY392" fmla="*/ 6855 h 2540425"/>
              <a:gd name="connsiteX393" fmla="*/ 2500489 w 3776662"/>
              <a:gd name="connsiteY393" fmla="*/ 9239 h 2540425"/>
              <a:gd name="connsiteX394" fmla="*/ 2507642 w 3776662"/>
              <a:gd name="connsiteY394" fmla="*/ 12219 h 2540425"/>
              <a:gd name="connsiteX395" fmla="*/ 2514496 w 3776662"/>
              <a:gd name="connsiteY395" fmla="*/ 15200 h 2540425"/>
              <a:gd name="connsiteX396" fmla="*/ 2521351 w 3776662"/>
              <a:gd name="connsiteY396" fmla="*/ 18776 h 2540425"/>
              <a:gd name="connsiteX397" fmla="*/ 2527908 w 3776662"/>
              <a:gd name="connsiteY397" fmla="*/ 22650 h 2540425"/>
              <a:gd name="connsiteX398" fmla="*/ 2533869 w 3776662"/>
              <a:gd name="connsiteY398" fmla="*/ 26525 h 2540425"/>
              <a:gd name="connsiteX399" fmla="*/ 2540425 w 3776662"/>
              <a:gd name="connsiteY399" fmla="*/ 30697 h 2540425"/>
              <a:gd name="connsiteX400" fmla="*/ 2546088 w 3776662"/>
              <a:gd name="connsiteY400" fmla="*/ 35466 h 2540425"/>
              <a:gd name="connsiteX401" fmla="*/ 2551750 w 3776662"/>
              <a:gd name="connsiteY401" fmla="*/ 40234 h 2540425"/>
              <a:gd name="connsiteX402" fmla="*/ 2557413 w 3776662"/>
              <a:gd name="connsiteY402" fmla="*/ 45599 h 2540425"/>
              <a:gd name="connsiteX403" fmla="*/ 2562480 w 3776662"/>
              <a:gd name="connsiteY403" fmla="*/ 51261 h 2540425"/>
              <a:gd name="connsiteX404" fmla="*/ 2567248 w 3776662"/>
              <a:gd name="connsiteY404" fmla="*/ 56924 h 2540425"/>
              <a:gd name="connsiteX405" fmla="*/ 2572017 w 3776662"/>
              <a:gd name="connsiteY405" fmla="*/ 62289 h 2540425"/>
              <a:gd name="connsiteX406" fmla="*/ 2576487 w 3776662"/>
              <a:gd name="connsiteY406" fmla="*/ 68547 h 2540425"/>
              <a:gd name="connsiteX407" fmla="*/ 2580362 w 3776662"/>
              <a:gd name="connsiteY407" fmla="*/ 75104 h 2540425"/>
              <a:gd name="connsiteX408" fmla="*/ 2584236 w 3776662"/>
              <a:gd name="connsiteY408" fmla="*/ 81363 h 2540425"/>
              <a:gd name="connsiteX409" fmla="*/ 2587812 w 3776662"/>
              <a:gd name="connsiteY409" fmla="*/ 88516 h 2540425"/>
              <a:gd name="connsiteX410" fmla="*/ 2590793 w 3776662"/>
              <a:gd name="connsiteY410" fmla="*/ 95370 h 2540425"/>
              <a:gd name="connsiteX411" fmla="*/ 2593773 w 3776662"/>
              <a:gd name="connsiteY411" fmla="*/ 102225 h 2540425"/>
              <a:gd name="connsiteX412" fmla="*/ 2595859 w 3776662"/>
              <a:gd name="connsiteY412" fmla="*/ 109676 h 2540425"/>
              <a:gd name="connsiteX413" fmla="*/ 2598243 w 3776662"/>
              <a:gd name="connsiteY413" fmla="*/ 117127 h 2540425"/>
              <a:gd name="connsiteX414" fmla="*/ 2599734 w 3776662"/>
              <a:gd name="connsiteY414" fmla="*/ 124279 h 2540425"/>
              <a:gd name="connsiteX415" fmla="*/ 2601224 w 3776662"/>
              <a:gd name="connsiteY415" fmla="*/ 132326 h 2540425"/>
              <a:gd name="connsiteX416" fmla="*/ 2602416 w 3776662"/>
              <a:gd name="connsiteY416" fmla="*/ 140075 h 2540425"/>
              <a:gd name="connsiteX417" fmla="*/ 2603012 w 3776662"/>
              <a:gd name="connsiteY417" fmla="*/ 148122 h 2540425"/>
              <a:gd name="connsiteX418" fmla="*/ 2603012 w 3776662"/>
              <a:gd name="connsiteY418" fmla="*/ 156169 h 2540425"/>
              <a:gd name="connsiteX419" fmla="*/ 2603012 w 3776662"/>
              <a:gd name="connsiteY419" fmla="*/ 2268620 h 2540425"/>
              <a:gd name="connsiteX420" fmla="*/ 2688845 w 3776662"/>
              <a:gd name="connsiteY420" fmla="*/ 2268620 h 2540425"/>
              <a:gd name="connsiteX421" fmla="*/ 2688845 w 3776662"/>
              <a:gd name="connsiteY421" fmla="*/ 585633 h 2540425"/>
              <a:gd name="connsiteX422" fmla="*/ 3417831 w 3776662"/>
              <a:gd name="connsiteY422" fmla="*/ 585633 h 2540425"/>
              <a:gd name="connsiteX423" fmla="*/ 3425580 w 3776662"/>
              <a:gd name="connsiteY423" fmla="*/ 585633 h 2540425"/>
              <a:gd name="connsiteX424" fmla="*/ 3433329 w 3776662"/>
              <a:gd name="connsiteY424" fmla="*/ 585931 h 2540425"/>
              <a:gd name="connsiteX425" fmla="*/ 3441674 w 3776662"/>
              <a:gd name="connsiteY425" fmla="*/ 587421 h 2540425"/>
              <a:gd name="connsiteX426" fmla="*/ 3448827 w 3776662"/>
              <a:gd name="connsiteY426" fmla="*/ 588613 h 2540425"/>
              <a:gd name="connsiteX427" fmla="*/ 3456873 w 3776662"/>
              <a:gd name="connsiteY427" fmla="*/ 590402 h 2540425"/>
              <a:gd name="connsiteX428" fmla="*/ 3464027 w 3776662"/>
              <a:gd name="connsiteY428" fmla="*/ 592488 h 2540425"/>
              <a:gd name="connsiteX429" fmla="*/ 3471477 w 3776662"/>
              <a:gd name="connsiteY429" fmla="*/ 594574 h 2540425"/>
              <a:gd name="connsiteX430" fmla="*/ 3478332 w 3776662"/>
              <a:gd name="connsiteY430" fmla="*/ 597852 h 2540425"/>
              <a:gd name="connsiteX431" fmla="*/ 3485485 w 3776662"/>
              <a:gd name="connsiteY431" fmla="*/ 600833 h 2540425"/>
              <a:gd name="connsiteX432" fmla="*/ 3492339 w 3776662"/>
              <a:gd name="connsiteY432" fmla="*/ 604111 h 2540425"/>
              <a:gd name="connsiteX433" fmla="*/ 3498896 w 3776662"/>
              <a:gd name="connsiteY433" fmla="*/ 607985 h 2540425"/>
              <a:gd name="connsiteX434" fmla="*/ 3504857 w 3776662"/>
              <a:gd name="connsiteY434" fmla="*/ 612158 h 2540425"/>
              <a:gd name="connsiteX435" fmla="*/ 3510817 w 3776662"/>
              <a:gd name="connsiteY435" fmla="*/ 616330 h 2540425"/>
              <a:gd name="connsiteX436" fmla="*/ 3517076 w 3776662"/>
              <a:gd name="connsiteY436" fmla="*/ 621099 h 2540425"/>
              <a:gd name="connsiteX437" fmla="*/ 3522739 w 3776662"/>
              <a:gd name="connsiteY437" fmla="*/ 625867 h 2540425"/>
              <a:gd name="connsiteX438" fmla="*/ 3528401 w 3776662"/>
              <a:gd name="connsiteY438" fmla="*/ 631232 h 2540425"/>
              <a:gd name="connsiteX439" fmla="*/ 3533468 w 3776662"/>
              <a:gd name="connsiteY439" fmla="*/ 636597 h 2540425"/>
              <a:gd name="connsiteX440" fmla="*/ 3538236 w 3776662"/>
              <a:gd name="connsiteY440" fmla="*/ 642259 h 2540425"/>
              <a:gd name="connsiteX441" fmla="*/ 3543005 w 3776662"/>
              <a:gd name="connsiteY441" fmla="*/ 647922 h 2540425"/>
              <a:gd name="connsiteX442" fmla="*/ 3547475 w 3776662"/>
              <a:gd name="connsiteY442" fmla="*/ 654478 h 2540425"/>
              <a:gd name="connsiteX443" fmla="*/ 3551350 w 3776662"/>
              <a:gd name="connsiteY443" fmla="*/ 660439 h 2540425"/>
              <a:gd name="connsiteX444" fmla="*/ 3555224 w 3776662"/>
              <a:gd name="connsiteY444" fmla="*/ 666996 h 2540425"/>
              <a:gd name="connsiteX445" fmla="*/ 3558503 w 3776662"/>
              <a:gd name="connsiteY445" fmla="*/ 674149 h 2540425"/>
              <a:gd name="connsiteX446" fmla="*/ 3561781 w 3776662"/>
              <a:gd name="connsiteY446" fmla="*/ 681003 h 2540425"/>
              <a:gd name="connsiteX447" fmla="*/ 3564165 w 3776662"/>
              <a:gd name="connsiteY447" fmla="*/ 687858 h 2540425"/>
              <a:gd name="connsiteX448" fmla="*/ 3566847 w 3776662"/>
              <a:gd name="connsiteY448" fmla="*/ 695309 h 2540425"/>
              <a:gd name="connsiteX449" fmla="*/ 3568934 w 3776662"/>
              <a:gd name="connsiteY449" fmla="*/ 702760 h 2540425"/>
              <a:gd name="connsiteX450" fmla="*/ 3570722 w 3776662"/>
              <a:gd name="connsiteY450" fmla="*/ 709912 h 2540425"/>
              <a:gd name="connsiteX451" fmla="*/ 3572212 w 3776662"/>
              <a:gd name="connsiteY451" fmla="*/ 717661 h 2540425"/>
              <a:gd name="connsiteX452" fmla="*/ 3572808 w 3776662"/>
              <a:gd name="connsiteY452" fmla="*/ 725708 h 2540425"/>
              <a:gd name="connsiteX453" fmla="*/ 3573702 w 3776662"/>
              <a:gd name="connsiteY453" fmla="*/ 733755 h 2540425"/>
              <a:gd name="connsiteX454" fmla="*/ 3573702 w 3776662"/>
              <a:gd name="connsiteY454" fmla="*/ 741504 h 2540425"/>
              <a:gd name="connsiteX455" fmla="*/ 3573702 w 3776662"/>
              <a:gd name="connsiteY455" fmla="*/ 2268620 h 2540425"/>
              <a:gd name="connsiteX456" fmla="*/ 3640461 w 3776662"/>
              <a:gd name="connsiteY456" fmla="*/ 2268620 h 2540425"/>
              <a:gd name="connsiteX457" fmla="*/ 3647614 w 3776662"/>
              <a:gd name="connsiteY457" fmla="*/ 2268620 h 2540425"/>
              <a:gd name="connsiteX458" fmla="*/ 3654469 w 3776662"/>
              <a:gd name="connsiteY458" fmla="*/ 2269216 h 2540425"/>
              <a:gd name="connsiteX459" fmla="*/ 3661323 w 3776662"/>
              <a:gd name="connsiteY459" fmla="*/ 2269812 h 2540425"/>
              <a:gd name="connsiteX460" fmla="*/ 3667880 w 3776662"/>
              <a:gd name="connsiteY460" fmla="*/ 2271302 h 2540425"/>
              <a:gd name="connsiteX461" fmla="*/ 3674437 w 3776662"/>
              <a:gd name="connsiteY461" fmla="*/ 2272494 h 2540425"/>
              <a:gd name="connsiteX462" fmla="*/ 3680994 w 3776662"/>
              <a:gd name="connsiteY462" fmla="*/ 2274581 h 2540425"/>
              <a:gd name="connsiteX463" fmla="*/ 3687253 w 3776662"/>
              <a:gd name="connsiteY463" fmla="*/ 2276965 h 2540425"/>
              <a:gd name="connsiteX464" fmla="*/ 3693511 w 3776662"/>
              <a:gd name="connsiteY464" fmla="*/ 2279051 h 2540425"/>
              <a:gd name="connsiteX465" fmla="*/ 3699472 w 3776662"/>
              <a:gd name="connsiteY465" fmla="*/ 2281733 h 2540425"/>
              <a:gd name="connsiteX466" fmla="*/ 3705432 w 3776662"/>
              <a:gd name="connsiteY466" fmla="*/ 2284714 h 2540425"/>
              <a:gd name="connsiteX467" fmla="*/ 3711095 w 3776662"/>
              <a:gd name="connsiteY467" fmla="*/ 2288290 h 2540425"/>
              <a:gd name="connsiteX468" fmla="*/ 3716757 w 3776662"/>
              <a:gd name="connsiteY468" fmla="*/ 2291568 h 2540425"/>
              <a:gd name="connsiteX469" fmla="*/ 3722122 w 3776662"/>
              <a:gd name="connsiteY469" fmla="*/ 2295443 h 2540425"/>
              <a:gd name="connsiteX470" fmla="*/ 3727189 w 3776662"/>
              <a:gd name="connsiteY470" fmla="*/ 2299317 h 2540425"/>
              <a:gd name="connsiteX471" fmla="*/ 3731957 w 3776662"/>
              <a:gd name="connsiteY471" fmla="*/ 2303788 h 2540425"/>
              <a:gd name="connsiteX472" fmla="*/ 3736726 w 3776662"/>
              <a:gd name="connsiteY472" fmla="*/ 2307960 h 2540425"/>
              <a:gd name="connsiteX473" fmla="*/ 3741196 w 3776662"/>
              <a:gd name="connsiteY473" fmla="*/ 2312729 h 2540425"/>
              <a:gd name="connsiteX474" fmla="*/ 3745369 w 3776662"/>
              <a:gd name="connsiteY474" fmla="*/ 2318093 h 2540425"/>
              <a:gd name="connsiteX475" fmla="*/ 3749839 w 3776662"/>
              <a:gd name="connsiteY475" fmla="*/ 2323160 h 2540425"/>
              <a:gd name="connsiteX476" fmla="*/ 3753117 w 3776662"/>
              <a:gd name="connsiteY476" fmla="*/ 2328524 h 2540425"/>
              <a:gd name="connsiteX477" fmla="*/ 3756694 w 3776662"/>
              <a:gd name="connsiteY477" fmla="*/ 2334187 h 2540425"/>
              <a:gd name="connsiteX478" fmla="*/ 3760270 w 3776662"/>
              <a:gd name="connsiteY478" fmla="*/ 2339850 h 2540425"/>
              <a:gd name="connsiteX479" fmla="*/ 3763251 w 3776662"/>
              <a:gd name="connsiteY479" fmla="*/ 2345512 h 2540425"/>
              <a:gd name="connsiteX480" fmla="*/ 3765933 w 3776662"/>
              <a:gd name="connsiteY480" fmla="*/ 2351473 h 2540425"/>
              <a:gd name="connsiteX481" fmla="*/ 3768317 w 3776662"/>
              <a:gd name="connsiteY481" fmla="*/ 2357433 h 2540425"/>
              <a:gd name="connsiteX482" fmla="*/ 3770701 w 3776662"/>
              <a:gd name="connsiteY482" fmla="*/ 2363990 h 2540425"/>
              <a:gd name="connsiteX483" fmla="*/ 3772191 w 3776662"/>
              <a:gd name="connsiteY483" fmla="*/ 2370547 h 2540425"/>
              <a:gd name="connsiteX484" fmla="*/ 3773682 w 3776662"/>
              <a:gd name="connsiteY484" fmla="*/ 2377104 h 2540425"/>
              <a:gd name="connsiteX485" fmla="*/ 3774874 w 3776662"/>
              <a:gd name="connsiteY485" fmla="*/ 2383958 h 2540425"/>
              <a:gd name="connsiteX486" fmla="*/ 3775768 w 3776662"/>
              <a:gd name="connsiteY486" fmla="*/ 2390515 h 2540425"/>
              <a:gd name="connsiteX487" fmla="*/ 3776364 w 3776662"/>
              <a:gd name="connsiteY487" fmla="*/ 2397370 h 2540425"/>
              <a:gd name="connsiteX488" fmla="*/ 3776662 w 3776662"/>
              <a:gd name="connsiteY488" fmla="*/ 2404224 h 2540425"/>
              <a:gd name="connsiteX489" fmla="*/ 3776364 w 3776662"/>
              <a:gd name="connsiteY489" fmla="*/ 2411377 h 2540425"/>
              <a:gd name="connsiteX490" fmla="*/ 3775768 w 3776662"/>
              <a:gd name="connsiteY490" fmla="*/ 2418232 h 2540425"/>
              <a:gd name="connsiteX491" fmla="*/ 3774874 w 3776662"/>
              <a:gd name="connsiteY491" fmla="*/ 2425087 h 2540425"/>
              <a:gd name="connsiteX492" fmla="*/ 3773682 w 3776662"/>
              <a:gd name="connsiteY492" fmla="*/ 2431941 h 2540425"/>
              <a:gd name="connsiteX493" fmla="*/ 3772191 w 3776662"/>
              <a:gd name="connsiteY493" fmla="*/ 2438498 h 2540425"/>
              <a:gd name="connsiteX494" fmla="*/ 3770701 w 3776662"/>
              <a:gd name="connsiteY494" fmla="*/ 2445055 h 2540425"/>
              <a:gd name="connsiteX495" fmla="*/ 3768317 w 3776662"/>
              <a:gd name="connsiteY495" fmla="*/ 2451016 h 2540425"/>
              <a:gd name="connsiteX496" fmla="*/ 3765933 w 3776662"/>
              <a:gd name="connsiteY496" fmla="*/ 2457274 h 2540425"/>
              <a:gd name="connsiteX497" fmla="*/ 3763251 w 3776662"/>
              <a:gd name="connsiteY497" fmla="*/ 2463235 h 2540425"/>
              <a:gd name="connsiteX498" fmla="*/ 3760270 w 3776662"/>
              <a:gd name="connsiteY498" fmla="*/ 2469195 h 2540425"/>
              <a:gd name="connsiteX499" fmla="*/ 3756694 w 3776662"/>
              <a:gd name="connsiteY499" fmla="*/ 2474858 h 2540425"/>
              <a:gd name="connsiteX500" fmla="*/ 3753117 w 3776662"/>
              <a:gd name="connsiteY500" fmla="*/ 2480521 h 2540425"/>
              <a:gd name="connsiteX501" fmla="*/ 3749839 w 3776662"/>
              <a:gd name="connsiteY501" fmla="*/ 2485885 h 2540425"/>
              <a:gd name="connsiteX502" fmla="*/ 3745369 w 3776662"/>
              <a:gd name="connsiteY502" fmla="*/ 2490952 h 2540425"/>
              <a:gd name="connsiteX503" fmla="*/ 3741196 w 3776662"/>
              <a:gd name="connsiteY503" fmla="*/ 2495720 h 2540425"/>
              <a:gd name="connsiteX504" fmla="*/ 3736726 w 3776662"/>
              <a:gd name="connsiteY504" fmla="*/ 2500489 h 2540425"/>
              <a:gd name="connsiteX505" fmla="*/ 3731957 w 3776662"/>
              <a:gd name="connsiteY505" fmla="*/ 2505257 h 2540425"/>
              <a:gd name="connsiteX506" fmla="*/ 3727189 w 3776662"/>
              <a:gd name="connsiteY506" fmla="*/ 2509132 h 2540425"/>
              <a:gd name="connsiteX507" fmla="*/ 3722122 w 3776662"/>
              <a:gd name="connsiteY507" fmla="*/ 2513602 h 2540425"/>
              <a:gd name="connsiteX508" fmla="*/ 3716757 w 3776662"/>
              <a:gd name="connsiteY508" fmla="*/ 2517477 h 2540425"/>
              <a:gd name="connsiteX509" fmla="*/ 3711095 w 3776662"/>
              <a:gd name="connsiteY509" fmla="*/ 2521053 h 2540425"/>
              <a:gd name="connsiteX510" fmla="*/ 3705432 w 3776662"/>
              <a:gd name="connsiteY510" fmla="*/ 2524033 h 2540425"/>
              <a:gd name="connsiteX511" fmla="*/ 3699472 w 3776662"/>
              <a:gd name="connsiteY511" fmla="*/ 2527014 h 2540425"/>
              <a:gd name="connsiteX512" fmla="*/ 3693511 w 3776662"/>
              <a:gd name="connsiteY512" fmla="*/ 2529696 h 2540425"/>
              <a:gd name="connsiteX513" fmla="*/ 3687253 w 3776662"/>
              <a:gd name="connsiteY513" fmla="*/ 2532080 h 2540425"/>
              <a:gd name="connsiteX514" fmla="*/ 3680994 w 3776662"/>
              <a:gd name="connsiteY514" fmla="*/ 2534464 h 2540425"/>
              <a:gd name="connsiteX515" fmla="*/ 3674437 w 3776662"/>
              <a:gd name="connsiteY515" fmla="*/ 2535955 h 2540425"/>
              <a:gd name="connsiteX516" fmla="*/ 3667880 w 3776662"/>
              <a:gd name="connsiteY516" fmla="*/ 2537743 h 2540425"/>
              <a:gd name="connsiteX517" fmla="*/ 3661323 w 3776662"/>
              <a:gd name="connsiteY517" fmla="*/ 2539233 h 2540425"/>
              <a:gd name="connsiteX518" fmla="*/ 3654469 w 3776662"/>
              <a:gd name="connsiteY518" fmla="*/ 2540127 h 2540425"/>
              <a:gd name="connsiteX519" fmla="*/ 3647614 w 3776662"/>
              <a:gd name="connsiteY519" fmla="*/ 2540425 h 2540425"/>
              <a:gd name="connsiteX520" fmla="*/ 3640461 w 3776662"/>
              <a:gd name="connsiteY520" fmla="*/ 2540425 h 2540425"/>
              <a:gd name="connsiteX521" fmla="*/ 136200 w 3776662"/>
              <a:gd name="connsiteY521" fmla="*/ 2540425 h 2540425"/>
              <a:gd name="connsiteX522" fmla="*/ 129048 w 3776662"/>
              <a:gd name="connsiteY522" fmla="*/ 2540425 h 2540425"/>
              <a:gd name="connsiteX523" fmla="*/ 122193 w 3776662"/>
              <a:gd name="connsiteY523" fmla="*/ 2540127 h 2540425"/>
              <a:gd name="connsiteX524" fmla="*/ 115338 w 3776662"/>
              <a:gd name="connsiteY524" fmla="*/ 2539233 h 2540425"/>
              <a:gd name="connsiteX525" fmla="*/ 108781 w 3776662"/>
              <a:gd name="connsiteY525" fmla="*/ 2537743 h 2540425"/>
              <a:gd name="connsiteX526" fmla="*/ 102225 w 3776662"/>
              <a:gd name="connsiteY526" fmla="*/ 2535955 h 2540425"/>
              <a:gd name="connsiteX527" fmla="*/ 95668 w 3776662"/>
              <a:gd name="connsiteY527" fmla="*/ 2534464 h 2540425"/>
              <a:gd name="connsiteX528" fmla="*/ 89409 w 3776662"/>
              <a:gd name="connsiteY528" fmla="*/ 2532080 h 2540425"/>
              <a:gd name="connsiteX529" fmla="*/ 83151 w 3776662"/>
              <a:gd name="connsiteY529" fmla="*/ 2529696 h 2540425"/>
              <a:gd name="connsiteX530" fmla="*/ 77190 w 3776662"/>
              <a:gd name="connsiteY530" fmla="*/ 2527014 h 2540425"/>
              <a:gd name="connsiteX531" fmla="*/ 71229 w 3776662"/>
              <a:gd name="connsiteY531" fmla="*/ 2524033 h 2540425"/>
              <a:gd name="connsiteX532" fmla="*/ 65567 w 3776662"/>
              <a:gd name="connsiteY532" fmla="*/ 2521053 h 2540425"/>
              <a:gd name="connsiteX533" fmla="*/ 60202 w 3776662"/>
              <a:gd name="connsiteY533" fmla="*/ 2517477 h 2540425"/>
              <a:gd name="connsiteX534" fmla="*/ 54540 w 3776662"/>
              <a:gd name="connsiteY534" fmla="*/ 2513602 h 2540425"/>
              <a:gd name="connsiteX535" fmla="*/ 49473 w 3776662"/>
              <a:gd name="connsiteY535" fmla="*/ 2509132 h 2540425"/>
              <a:gd name="connsiteX536" fmla="*/ 44705 w 3776662"/>
              <a:gd name="connsiteY536" fmla="*/ 2505257 h 2540425"/>
              <a:gd name="connsiteX537" fmla="*/ 39936 w 3776662"/>
              <a:gd name="connsiteY537" fmla="*/ 2500489 h 2540425"/>
              <a:gd name="connsiteX538" fmla="*/ 35466 w 3776662"/>
              <a:gd name="connsiteY538" fmla="*/ 2495720 h 2540425"/>
              <a:gd name="connsiteX539" fmla="*/ 31293 w 3776662"/>
              <a:gd name="connsiteY539" fmla="*/ 2490952 h 2540425"/>
              <a:gd name="connsiteX540" fmla="*/ 27419 w 3776662"/>
              <a:gd name="connsiteY540" fmla="*/ 2485885 h 2540425"/>
              <a:gd name="connsiteX541" fmla="*/ 23544 w 3776662"/>
              <a:gd name="connsiteY541" fmla="*/ 2480521 h 2540425"/>
              <a:gd name="connsiteX542" fmla="*/ 19968 w 3776662"/>
              <a:gd name="connsiteY542" fmla="*/ 2474858 h 2540425"/>
              <a:gd name="connsiteX543" fmla="*/ 16392 w 3776662"/>
              <a:gd name="connsiteY543" fmla="*/ 2469195 h 2540425"/>
              <a:gd name="connsiteX544" fmla="*/ 13411 w 3776662"/>
              <a:gd name="connsiteY544" fmla="*/ 2463235 h 2540425"/>
              <a:gd name="connsiteX545" fmla="*/ 10729 w 3776662"/>
              <a:gd name="connsiteY545" fmla="*/ 2457274 h 2540425"/>
              <a:gd name="connsiteX546" fmla="*/ 8345 w 3776662"/>
              <a:gd name="connsiteY546" fmla="*/ 2451016 h 2540425"/>
              <a:gd name="connsiteX547" fmla="*/ 5960 w 3776662"/>
              <a:gd name="connsiteY547" fmla="*/ 2445055 h 2540425"/>
              <a:gd name="connsiteX548" fmla="*/ 4470 w 3776662"/>
              <a:gd name="connsiteY548" fmla="*/ 2438498 h 2540425"/>
              <a:gd name="connsiteX549" fmla="*/ 2980 w 3776662"/>
              <a:gd name="connsiteY549" fmla="*/ 2431941 h 2540425"/>
              <a:gd name="connsiteX550" fmla="*/ 1788 w 3776662"/>
              <a:gd name="connsiteY550" fmla="*/ 2425087 h 2540425"/>
              <a:gd name="connsiteX551" fmla="*/ 894 w 3776662"/>
              <a:gd name="connsiteY551" fmla="*/ 2418232 h 2540425"/>
              <a:gd name="connsiteX552" fmla="*/ 298 w 3776662"/>
              <a:gd name="connsiteY552" fmla="*/ 2411377 h 2540425"/>
              <a:gd name="connsiteX553" fmla="*/ 0 w 3776662"/>
              <a:gd name="connsiteY553" fmla="*/ 2404224 h 2540425"/>
              <a:gd name="connsiteX554" fmla="*/ 298 w 3776662"/>
              <a:gd name="connsiteY554" fmla="*/ 2397370 h 2540425"/>
              <a:gd name="connsiteX555" fmla="*/ 894 w 3776662"/>
              <a:gd name="connsiteY555" fmla="*/ 2390515 h 2540425"/>
              <a:gd name="connsiteX556" fmla="*/ 1788 w 3776662"/>
              <a:gd name="connsiteY556" fmla="*/ 2383958 h 2540425"/>
              <a:gd name="connsiteX557" fmla="*/ 2980 w 3776662"/>
              <a:gd name="connsiteY557" fmla="*/ 2377104 h 2540425"/>
              <a:gd name="connsiteX558" fmla="*/ 4470 w 3776662"/>
              <a:gd name="connsiteY558" fmla="*/ 2370547 h 2540425"/>
              <a:gd name="connsiteX559" fmla="*/ 5960 w 3776662"/>
              <a:gd name="connsiteY559" fmla="*/ 2363990 h 2540425"/>
              <a:gd name="connsiteX560" fmla="*/ 8345 w 3776662"/>
              <a:gd name="connsiteY560" fmla="*/ 2357433 h 2540425"/>
              <a:gd name="connsiteX561" fmla="*/ 10729 w 3776662"/>
              <a:gd name="connsiteY561" fmla="*/ 2351473 h 2540425"/>
              <a:gd name="connsiteX562" fmla="*/ 13411 w 3776662"/>
              <a:gd name="connsiteY562" fmla="*/ 2345512 h 2540425"/>
              <a:gd name="connsiteX563" fmla="*/ 16392 w 3776662"/>
              <a:gd name="connsiteY563" fmla="*/ 2339850 h 2540425"/>
              <a:gd name="connsiteX564" fmla="*/ 19968 w 3776662"/>
              <a:gd name="connsiteY564" fmla="*/ 2334187 h 2540425"/>
              <a:gd name="connsiteX565" fmla="*/ 23544 w 3776662"/>
              <a:gd name="connsiteY565" fmla="*/ 2328524 h 2540425"/>
              <a:gd name="connsiteX566" fmla="*/ 27419 w 3776662"/>
              <a:gd name="connsiteY566" fmla="*/ 2323160 h 2540425"/>
              <a:gd name="connsiteX567" fmla="*/ 31293 w 3776662"/>
              <a:gd name="connsiteY567" fmla="*/ 2318093 h 2540425"/>
              <a:gd name="connsiteX568" fmla="*/ 35466 w 3776662"/>
              <a:gd name="connsiteY568" fmla="*/ 2312729 h 2540425"/>
              <a:gd name="connsiteX569" fmla="*/ 39936 w 3776662"/>
              <a:gd name="connsiteY569" fmla="*/ 2307960 h 2540425"/>
              <a:gd name="connsiteX570" fmla="*/ 44705 w 3776662"/>
              <a:gd name="connsiteY570" fmla="*/ 2303788 h 2540425"/>
              <a:gd name="connsiteX571" fmla="*/ 49473 w 3776662"/>
              <a:gd name="connsiteY571" fmla="*/ 2299317 h 2540425"/>
              <a:gd name="connsiteX572" fmla="*/ 54540 w 3776662"/>
              <a:gd name="connsiteY572" fmla="*/ 2295443 h 2540425"/>
              <a:gd name="connsiteX573" fmla="*/ 60202 w 3776662"/>
              <a:gd name="connsiteY573" fmla="*/ 2291568 h 2540425"/>
              <a:gd name="connsiteX574" fmla="*/ 65567 w 3776662"/>
              <a:gd name="connsiteY574" fmla="*/ 2288290 h 2540425"/>
              <a:gd name="connsiteX575" fmla="*/ 71229 w 3776662"/>
              <a:gd name="connsiteY575" fmla="*/ 2284714 h 2540425"/>
              <a:gd name="connsiteX576" fmla="*/ 77190 w 3776662"/>
              <a:gd name="connsiteY576" fmla="*/ 2281733 h 2540425"/>
              <a:gd name="connsiteX577" fmla="*/ 83151 w 3776662"/>
              <a:gd name="connsiteY577" fmla="*/ 2279051 h 2540425"/>
              <a:gd name="connsiteX578" fmla="*/ 89409 w 3776662"/>
              <a:gd name="connsiteY578" fmla="*/ 2276965 h 2540425"/>
              <a:gd name="connsiteX579" fmla="*/ 95668 w 3776662"/>
              <a:gd name="connsiteY579" fmla="*/ 2274581 h 2540425"/>
              <a:gd name="connsiteX580" fmla="*/ 102225 w 3776662"/>
              <a:gd name="connsiteY580" fmla="*/ 2272494 h 2540425"/>
              <a:gd name="connsiteX581" fmla="*/ 108781 w 3776662"/>
              <a:gd name="connsiteY581" fmla="*/ 2271302 h 2540425"/>
              <a:gd name="connsiteX582" fmla="*/ 115338 w 3776662"/>
              <a:gd name="connsiteY582" fmla="*/ 2269812 h 2540425"/>
              <a:gd name="connsiteX583" fmla="*/ 122193 w 3776662"/>
              <a:gd name="connsiteY583" fmla="*/ 2269216 h 2540425"/>
              <a:gd name="connsiteX584" fmla="*/ 129048 w 3776662"/>
              <a:gd name="connsiteY584" fmla="*/ 2268620 h 2540425"/>
              <a:gd name="connsiteX585" fmla="*/ 136200 w 3776662"/>
              <a:gd name="connsiteY585" fmla="*/ 2268620 h 2540425"/>
              <a:gd name="connsiteX586" fmla="*/ 202960 w 3776662"/>
              <a:gd name="connsiteY586" fmla="*/ 2268620 h 2540425"/>
              <a:gd name="connsiteX587" fmla="*/ 202960 w 3776662"/>
              <a:gd name="connsiteY587" fmla="*/ 741504 h 2540425"/>
              <a:gd name="connsiteX588" fmla="*/ 202960 w 3776662"/>
              <a:gd name="connsiteY588" fmla="*/ 733755 h 2540425"/>
              <a:gd name="connsiteX589" fmla="*/ 203854 w 3776662"/>
              <a:gd name="connsiteY589" fmla="*/ 725708 h 2540425"/>
              <a:gd name="connsiteX590" fmla="*/ 204450 w 3776662"/>
              <a:gd name="connsiteY590" fmla="*/ 717661 h 2540425"/>
              <a:gd name="connsiteX591" fmla="*/ 205940 w 3776662"/>
              <a:gd name="connsiteY591" fmla="*/ 709912 h 2540425"/>
              <a:gd name="connsiteX592" fmla="*/ 207728 w 3776662"/>
              <a:gd name="connsiteY592" fmla="*/ 702760 h 2540425"/>
              <a:gd name="connsiteX593" fmla="*/ 209814 w 3776662"/>
              <a:gd name="connsiteY593" fmla="*/ 695309 h 2540425"/>
              <a:gd name="connsiteX594" fmla="*/ 212497 w 3776662"/>
              <a:gd name="connsiteY594" fmla="*/ 687858 h 2540425"/>
              <a:gd name="connsiteX595" fmla="*/ 214881 w 3776662"/>
              <a:gd name="connsiteY595" fmla="*/ 681003 h 2540425"/>
              <a:gd name="connsiteX596" fmla="*/ 218159 w 3776662"/>
              <a:gd name="connsiteY596" fmla="*/ 674149 h 2540425"/>
              <a:gd name="connsiteX597" fmla="*/ 221438 w 3776662"/>
              <a:gd name="connsiteY597" fmla="*/ 666996 h 2540425"/>
              <a:gd name="connsiteX598" fmla="*/ 225312 w 3776662"/>
              <a:gd name="connsiteY598" fmla="*/ 660439 h 2540425"/>
              <a:gd name="connsiteX599" fmla="*/ 229186 w 3776662"/>
              <a:gd name="connsiteY599" fmla="*/ 654478 h 2540425"/>
              <a:gd name="connsiteX600" fmla="*/ 233657 w 3776662"/>
              <a:gd name="connsiteY600" fmla="*/ 647922 h 2540425"/>
              <a:gd name="connsiteX601" fmla="*/ 238425 w 3776662"/>
              <a:gd name="connsiteY601" fmla="*/ 642259 h 2540425"/>
              <a:gd name="connsiteX602" fmla="*/ 243194 w 3776662"/>
              <a:gd name="connsiteY602" fmla="*/ 636597 h 2540425"/>
              <a:gd name="connsiteX603" fmla="*/ 248260 w 3776662"/>
              <a:gd name="connsiteY603" fmla="*/ 631232 h 2540425"/>
              <a:gd name="connsiteX604" fmla="*/ 253923 w 3776662"/>
              <a:gd name="connsiteY604" fmla="*/ 625867 h 2540425"/>
              <a:gd name="connsiteX605" fmla="*/ 259586 w 3776662"/>
              <a:gd name="connsiteY605" fmla="*/ 621099 h 2540425"/>
              <a:gd name="connsiteX606" fmla="*/ 265844 w 3776662"/>
              <a:gd name="connsiteY606" fmla="*/ 616330 h 2540425"/>
              <a:gd name="connsiteX607" fmla="*/ 271805 w 3776662"/>
              <a:gd name="connsiteY607" fmla="*/ 612158 h 2540425"/>
              <a:gd name="connsiteX608" fmla="*/ 277766 w 3776662"/>
              <a:gd name="connsiteY608" fmla="*/ 607985 h 2540425"/>
              <a:gd name="connsiteX609" fmla="*/ 284918 w 3776662"/>
              <a:gd name="connsiteY609" fmla="*/ 604111 h 2540425"/>
              <a:gd name="connsiteX610" fmla="*/ 291177 w 3776662"/>
              <a:gd name="connsiteY610" fmla="*/ 600833 h 2540425"/>
              <a:gd name="connsiteX611" fmla="*/ 298330 w 3776662"/>
              <a:gd name="connsiteY611" fmla="*/ 597852 h 2540425"/>
              <a:gd name="connsiteX612" fmla="*/ 305185 w 3776662"/>
              <a:gd name="connsiteY612" fmla="*/ 594574 h 2540425"/>
              <a:gd name="connsiteX613" fmla="*/ 312635 w 3776662"/>
              <a:gd name="connsiteY613" fmla="*/ 592488 h 2540425"/>
              <a:gd name="connsiteX614" fmla="*/ 319788 w 3776662"/>
              <a:gd name="connsiteY614" fmla="*/ 590402 h 2540425"/>
              <a:gd name="connsiteX615" fmla="*/ 327835 w 3776662"/>
              <a:gd name="connsiteY615" fmla="*/ 588613 h 2540425"/>
              <a:gd name="connsiteX616" fmla="*/ 334988 w 3776662"/>
              <a:gd name="connsiteY616" fmla="*/ 587421 h 2540425"/>
              <a:gd name="connsiteX617" fmla="*/ 343333 w 3776662"/>
              <a:gd name="connsiteY617" fmla="*/ 585931 h 2540425"/>
              <a:gd name="connsiteX618" fmla="*/ 351082 w 3776662"/>
              <a:gd name="connsiteY618" fmla="*/ 585633 h 2540425"/>
              <a:gd name="connsiteX619" fmla="*/ 358830 w 3776662"/>
              <a:gd name="connsiteY619" fmla="*/ 585633 h 2540425"/>
              <a:gd name="connsiteX620" fmla="*/ 1087817 w 3776662"/>
              <a:gd name="connsiteY620" fmla="*/ 585633 h 2540425"/>
              <a:gd name="connsiteX621" fmla="*/ 1087817 w 3776662"/>
              <a:gd name="connsiteY621" fmla="*/ 2268620 h 2540425"/>
              <a:gd name="connsiteX622" fmla="*/ 1173650 w 3776662"/>
              <a:gd name="connsiteY622" fmla="*/ 2268620 h 2540425"/>
              <a:gd name="connsiteX623" fmla="*/ 1173650 w 3776662"/>
              <a:gd name="connsiteY623" fmla="*/ 156169 h 2540425"/>
              <a:gd name="connsiteX624" fmla="*/ 1173650 w 3776662"/>
              <a:gd name="connsiteY624" fmla="*/ 148122 h 2540425"/>
              <a:gd name="connsiteX625" fmla="*/ 1174246 w 3776662"/>
              <a:gd name="connsiteY625" fmla="*/ 140075 h 2540425"/>
              <a:gd name="connsiteX626" fmla="*/ 1175439 w 3776662"/>
              <a:gd name="connsiteY626" fmla="*/ 132326 h 2540425"/>
              <a:gd name="connsiteX627" fmla="*/ 1176929 w 3776662"/>
              <a:gd name="connsiteY627" fmla="*/ 124279 h 2540425"/>
              <a:gd name="connsiteX628" fmla="*/ 1178419 w 3776662"/>
              <a:gd name="connsiteY628" fmla="*/ 117127 h 2540425"/>
              <a:gd name="connsiteX629" fmla="*/ 1180803 w 3776662"/>
              <a:gd name="connsiteY629" fmla="*/ 109676 h 2540425"/>
              <a:gd name="connsiteX630" fmla="*/ 1182889 w 3776662"/>
              <a:gd name="connsiteY630" fmla="*/ 102225 h 2540425"/>
              <a:gd name="connsiteX631" fmla="*/ 1185870 w 3776662"/>
              <a:gd name="connsiteY631" fmla="*/ 95370 h 2540425"/>
              <a:gd name="connsiteX632" fmla="*/ 1188850 w 3776662"/>
              <a:gd name="connsiteY632" fmla="*/ 88516 h 2540425"/>
              <a:gd name="connsiteX633" fmla="*/ 1192426 w 3776662"/>
              <a:gd name="connsiteY633" fmla="*/ 81363 h 2540425"/>
              <a:gd name="connsiteX634" fmla="*/ 1196301 w 3776662"/>
              <a:gd name="connsiteY634" fmla="*/ 75104 h 2540425"/>
              <a:gd name="connsiteX635" fmla="*/ 1200175 w 3776662"/>
              <a:gd name="connsiteY635" fmla="*/ 68547 h 2540425"/>
              <a:gd name="connsiteX636" fmla="*/ 1204646 w 3776662"/>
              <a:gd name="connsiteY636" fmla="*/ 62289 h 2540425"/>
              <a:gd name="connsiteX637" fmla="*/ 1209414 w 3776662"/>
              <a:gd name="connsiteY637" fmla="*/ 56924 h 2540425"/>
              <a:gd name="connsiteX638" fmla="*/ 1214183 w 3776662"/>
              <a:gd name="connsiteY638" fmla="*/ 51261 h 2540425"/>
              <a:gd name="connsiteX639" fmla="*/ 1219249 w 3776662"/>
              <a:gd name="connsiteY639" fmla="*/ 45599 h 2540425"/>
              <a:gd name="connsiteX640" fmla="*/ 1224912 w 3776662"/>
              <a:gd name="connsiteY640" fmla="*/ 40234 h 2540425"/>
              <a:gd name="connsiteX641" fmla="*/ 1230574 w 3776662"/>
              <a:gd name="connsiteY641" fmla="*/ 35466 h 2540425"/>
              <a:gd name="connsiteX642" fmla="*/ 1236237 w 3776662"/>
              <a:gd name="connsiteY642" fmla="*/ 30697 h 2540425"/>
              <a:gd name="connsiteX643" fmla="*/ 1242794 w 3776662"/>
              <a:gd name="connsiteY643" fmla="*/ 26525 h 2540425"/>
              <a:gd name="connsiteX644" fmla="*/ 1248754 w 3776662"/>
              <a:gd name="connsiteY644" fmla="*/ 22650 h 2540425"/>
              <a:gd name="connsiteX645" fmla="*/ 1255311 w 3776662"/>
              <a:gd name="connsiteY645" fmla="*/ 18776 h 2540425"/>
              <a:gd name="connsiteX646" fmla="*/ 1262166 w 3776662"/>
              <a:gd name="connsiteY646" fmla="*/ 15200 h 2540425"/>
              <a:gd name="connsiteX647" fmla="*/ 1269021 w 3776662"/>
              <a:gd name="connsiteY647" fmla="*/ 12219 h 2540425"/>
              <a:gd name="connsiteX648" fmla="*/ 1276173 w 3776662"/>
              <a:gd name="connsiteY648" fmla="*/ 9239 h 2540425"/>
              <a:gd name="connsiteX649" fmla="*/ 1283326 w 3776662"/>
              <a:gd name="connsiteY649" fmla="*/ 6855 h 2540425"/>
              <a:gd name="connsiteX650" fmla="*/ 1290777 w 3776662"/>
              <a:gd name="connsiteY650" fmla="*/ 4768 h 2540425"/>
              <a:gd name="connsiteX651" fmla="*/ 1298526 w 3776662"/>
              <a:gd name="connsiteY651" fmla="*/ 2980 h 2540425"/>
              <a:gd name="connsiteX652" fmla="*/ 1305977 w 3776662"/>
              <a:gd name="connsiteY652" fmla="*/ 1788 h 2540425"/>
              <a:gd name="connsiteX653" fmla="*/ 1313725 w 3776662"/>
              <a:gd name="connsiteY653" fmla="*/ 298 h 25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3776662" h="2540425">
                <a:moveTo>
                  <a:pt x="1728289" y="1567053"/>
                </a:moveTo>
                <a:lnTo>
                  <a:pt x="1722626" y="1567351"/>
                </a:lnTo>
                <a:lnTo>
                  <a:pt x="1716367" y="1567948"/>
                </a:lnTo>
                <a:lnTo>
                  <a:pt x="1710705" y="1568842"/>
                </a:lnTo>
                <a:lnTo>
                  <a:pt x="1705340" y="1569737"/>
                </a:lnTo>
                <a:lnTo>
                  <a:pt x="1699677" y="1570929"/>
                </a:lnTo>
                <a:lnTo>
                  <a:pt x="1694313" y="1572122"/>
                </a:lnTo>
                <a:lnTo>
                  <a:pt x="1689246" y="1574507"/>
                </a:lnTo>
                <a:lnTo>
                  <a:pt x="1683882" y="1576296"/>
                </a:lnTo>
                <a:lnTo>
                  <a:pt x="1678815" y="1578681"/>
                </a:lnTo>
                <a:lnTo>
                  <a:pt x="1674047" y="1581067"/>
                </a:lnTo>
                <a:lnTo>
                  <a:pt x="1669278" y="1584048"/>
                </a:lnTo>
                <a:lnTo>
                  <a:pt x="1664510" y="1587030"/>
                </a:lnTo>
                <a:lnTo>
                  <a:pt x="1660039" y="1590011"/>
                </a:lnTo>
                <a:lnTo>
                  <a:pt x="1655867" y="1593589"/>
                </a:lnTo>
                <a:lnTo>
                  <a:pt x="1651396" y="1596869"/>
                </a:lnTo>
                <a:lnTo>
                  <a:pt x="1647522" y="1600745"/>
                </a:lnTo>
                <a:lnTo>
                  <a:pt x="1643647" y="1604621"/>
                </a:lnTo>
                <a:lnTo>
                  <a:pt x="1640071" y="1609094"/>
                </a:lnTo>
                <a:lnTo>
                  <a:pt x="1636793" y="1612970"/>
                </a:lnTo>
                <a:lnTo>
                  <a:pt x="1633812" y="1617740"/>
                </a:lnTo>
                <a:lnTo>
                  <a:pt x="1630534" y="1622511"/>
                </a:lnTo>
                <a:lnTo>
                  <a:pt x="1627554" y="1627281"/>
                </a:lnTo>
                <a:lnTo>
                  <a:pt x="1625467" y="1632052"/>
                </a:lnTo>
                <a:lnTo>
                  <a:pt x="1622785" y="1637419"/>
                </a:lnTo>
                <a:lnTo>
                  <a:pt x="1620997" y="1642487"/>
                </a:lnTo>
                <a:lnTo>
                  <a:pt x="1618911" y="1647556"/>
                </a:lnTo>
                <a:lnTo>
                  <a:pt x="1617719" y="1652923"/>
                </a:lnTo>
                <a:lnTo>
                  <a:pt x="1616228" y="1658588"/>
                </a:lnTo>
                <a:lnTo>
                  <a:pt x="1615334" y="1664253"/>
                </a:lnTo>
                <a:lnTo>
                  <a:pt x="1614738" y="1669918"/>
                </a:lnTo>
                <a:lnTo>
                  <a:pt x="1614142" y="1675881"/>
                </a:lnTo>
                <a:lnTo>
                  <a:pt x="1614142" y="1681546"/>
                </a:lnTo>
                <a:lnTo>
                  <a:pt x="1614142" y="2268621"/>
                </a:lnTo>
                <a:lnTo>
                  <a:pt x="2162521" y="2268621"/>
                </a:lnTo>
                <a:lnTo>
                  <a:pt x="2162521" y="1681546"/>
                </a:lnTo>
                <a:lnTo>
                  <a:pt x="2162521" y="1675881"/>
                </a:lnTo>
                <a:lnTo>
                  <a:pt x="2161925" y="1669918"/>
                </a:lnTo>
                <a:lnTo>
                  <a:pt x="2161329" y="1664253"/>
                </a:lnTo>
                <a:lnTo>
                  <a:pt x="2160435" y="1658588"/>
                </a:lnTo>
                <a:lnTo>
                  <a:pt x="2158945" y="1652923"/>
                </a:lnTo>
                <a:lnTo>
                  <a:pt x="2157753" y="1647556"/>
                </a:lnTo>
                <a:lnTo>
                  <a:pt x="2155666" y="1642487"/>
                </a:lnTo>
                <a:lnTo>
                  <a:pt x="2153878" y="1637419"/>
                </a:lnTo>
                <a:lnTo>
                  <a:pt x="2151196" y="1632052"/>
                </a:lnTo>
                <a:lnTo>
                  <a:pt x="2149110" y="1627281"/>
                </a:lnTo>
                <a:lnTo>
                  <a:pt x="2146129" y="1622511"/>
                </a:lnTo>
                <a:lnTo>
                  <a:pt x="2142851" y="1617740"/>
                </a:lnTo>
                <a:lnTo>
                  <a:pt x="2139871" y="1612970"/>
                </a:lnTo>
                <a:lnTo>
                  <a:pt x="2136592" y="1609094"/>
                </a:lnTo>
                <a:lnTo>
                  <a:pt x="2133016" y="1604621"/>
                </a:lnTo>
                <a:lnTo>
                  <a:pt x="2129142" y="1600745"/>
                </a:lnTo>
                <a:lnTo>
                  <a:pt x="2125267" y="1596869"/>
                </a:lnTo>
                <a:lnTo>
                  <a:pt x="2120797" y="1593589"/>
                </a:lnTo>
                <a:lnTo>
                  <a:pt x="2116922" y="1590011"/>
                </a:lnTo>
                <a:lnTo>
                  <a:pt x="2112154" y="1587030"/>
                </a:lnTo>
                <a:lnTo>
                  <a:pt x="2107385" y="1584048"/>
                </a:lnTo>
                <a:lnTo>
                  <a:pt x="2102617" y="1581067"/>
                </a:lnTo>
                <a:lnTo>
                  <a:pt x="2097848" y="1578681"/>
                </a:lnTo>
                <a:lnTo>
                  <a:pt x="2092782" y="1576296"/>
                </a:lnTo>
                <a:lnTo>
                  <a:pt x="2087417" y="1574507"/>
                </a:lnTo>
                <a:lnTo>
                  <a:pt x="2082351" y="1572122"/>
                </a:lnTo>
                <a:lnTo>
                  <a:pt x="2076986" y="1570929"/>
                </a:lnTo>
                <a:lnTo>
                  <a:pt x="2071323" y="1569737"/>
                </a:lnTo>
                <a:lnTo>
                  <a:pt x="2065959" y="1568842"/>
                </a:lnTo>
                <a:lnTo>
                  <a:pt x="2060296" y="1567948"/>
                </a:lnTo>
                <a:lnTo>
                  <a:pt x="2054038" y="1567351"/>
                </a:lnTo>
                <a:lnTo>
                  <a:pt x="2048375" y="1567053"/>
                </a:lnTo>
                <a:close/>
                <a:moveTo>
                  <a:pt x="3178214" y="1530692"/>
                </a:moveTo>
                <a:lnTo>
                  <a:pt x="3178214" y="1729182"/>
                </a:lnTo>
                <a:lnTo>
                  <a:pt x="3376704" y="1729182"/>
                </a:lnTo>
                <a:lnTo>
                  <a:pt x="3376704" y="1530692"/>
                </a:lnTo>
                <a:close/>
                <a:moveTo>
                  <a:pt x="2885546" y="1530692"/>
                </a:moveTo>
                <a:lnTo>
                  <a:pt x="2885546" y="1729182"/>
                </a:lnTo>
                <a:lnTo>
                  <a:pt x="3084036" y="1729182"/>
                </a:lnTo>
                <a:lnTo>
                  <a:pt x="3084036" y="1530692"/>
                </a:lnTo>
                <a:close/>
                <a:moveTo>
                  <a:pt x="692626" y="1530692"/>
                </a:moveTo>
                <a:lnTo>
                  <a:pt x="692626" y="1729182"/>
                </a:lnTo>
                <a:lnTo>
                  <a:pt x="891116" y="1729182"/>
                </a:lnTo>
                <a:lnTo>
                  <a:pt x="891116" y="1530692"/>
                </a:lnTo>
                <a:close/>
                <a:moveTo>
                  <a:pt x="399959" y="1530692"/>
                </a:moveTo>
                <a:lnTo>
                  <a:pt x="399959" y="1729182"/>
                </a:lnTo>
                <a:lnTo>
                  <a:pt x="598449" y="1729182"/>
                </a:lnTo>
                <a:lnTo>
                  <a:pt x="598449" y="1530692"/>
                </a:lnTo>
                <a:close/>
                <a:moveTo>
                  <a:pt x="3178214" y="1212394"/>
                </a:moveTo>
                <a:lnTo>
                  <a:pt x="3178214" y="1410884"/>
                </a:lnTo>
                <a:lnTo>
                  <a:pt x="3376704" y="1410884"/>
                </a:lnTo>
                <a:lnTo>
                  <a:pt x="3376704" y="1212394"/>
                </a:lnTo>
                <a:close/>
                <a:moveTo>
                  <a:pt x="2885546" y="1212394"/>
                </a:moveTo>
                <a:lnTo>
                  <a:pt x="2885546" y="1410884"/>
                </a:lnTo>
                <a:lnTo>
                  <a:pt x="3084036" y="1410884"/>
                </a:lnTo>
                <a:lnTo>
                  <a:pt x="3084036" y="1212394"/>
                </a:lnTo>
                <a:close/>
                <a:moveTo>
                  <a:pt x="692626" y="1212394"/>
                </a:moveTo>
                <a:lnTo>
                  <a:pt x="692626" y="1410884"/>
                </a:lnTo>
                <a:lnTo>
                  <a:pt x="891116" y="1410884"/>
                </a:lnTo>
                <a:lnTo>
                  <a:pt x="891116" y="1212394"/>
                </a:lnTo>
                <a:close/>
                <a:moveTo>
                  <a:pt x="399959" y="1212394"/>
                </a:moveTo>
                <a:lnTo>
                  <a:pt x="399959" y="1410884"/>
                </a:lnTo>
                <a:lnTo>
                  <a:pt x="598449" y="1410884"/>
                </a:lnTo>
                <a:lnTo>
                  <a:pt x="598449" y="1212394"/>
                </a:lnTo>
                <a:close/>
                <a:moveTo>
                  <a:pt x="3178214" y="894096"/>
                </a:moveTo>
                <a:lnTo>
                  <a:pt x="3178214" y="1092586"/>
                </a:lnTo>
                <a:lnTo>
                  <a:pt x="3376704" y="1092586"/>
                </a:lnTo>
                <a:lnTo>
                  <a:pt x="3376704" y="894096"/>
                </a:lnTo>
                <a:close/>
                <a:moveTo>
                  <a:pt x="2885546" y="894096"/>
                </a:moveTo>
                <a:lnTo>
                  <a:pt x="2885546" y="1092586"/>
                </a:lnTo>
                <a:lnTo>
                  <a:pt x="3084036" y="1092586"/>
                </a:lnTo>
                <a:lnTo>
                  <a:pt x="3084036" y="894096"/>
                </a:lnTo>
                <a:close/>
                <a:moveTo>
                  <a:pt x="692626" y="894096"/>
                </a:moveTo>
                <a:lnTo>
                  <a:pt x="692626" y="1092586"/>
                </a:lnTo>
                <a:lnTo>
                  <a:pt x="891116" y="1092586"/>
                </a:lnTo>
                <a:lnTo>
                  <a:pt x="891116" y="894096"/>
                </a:lnTo>
                <a:close/>
                <a:moveTo>
                  <a:pt x="399959" y="894096"/>
                </a:moveTo>
                <a:lnTo>
                  <a:pt x="399959" y="1092586"/>
                </a:lnTo>
                <a:lnTo>
                  <a:pt x="598449" y="1092586"/>
                </a:lnTo>
                <a:lnTo>
                  <a:pt x="598449" y="894096"/>
                </a:lnTo>
                <a:close/>
                <a:moveTo>
                  <a:pt x="1770485" y="264652"/>
                </a:moveTo>
                <a:lnTo>
                  <a:pt x="2006180" y="264652"/>
                </a:lnTo>
                <a:lnTo>
                  <a:pt x="2006180" y="428358"/>
                </a:lnTo>
                <a:lnTo>
                  <a:pt x="2169674" y="428358"/>
                </a:lnTo>
                <a:lnTo>
                  <a:pt x="2169674" y="663630"/>
                </a:lnTo>
                <a:lnTo>
                  <a:pt x="2006180" y="663630"/>
                </a:lnTo>
                <a:lnTo>
                  <a:pt x="2006180" y="827336"/>
                </a:lnTo>
                <a:lnTo>
                  <a:pt x="1770485" y="827336"/>
                </a:lnTo>
                <a:lnTo>
                  <a:pt x="1770485" y="663630"/>
                </a:lnTo>
                <a:lnTo>
                  <a:pt x="1606990" y="663630"/>
                </a:lnTo>
                <a:lnTo>
                  <a:pt x="1606990" y="428358"/>
                </a:lnTo>
                <a:lnTo>
                  <a:pt x="1770485" y="428358"/>
                </a:lnTo>
                <a:close/>
                <a:moveTo>
                  <a:pt x="1876418" y="80469"/>
                </a:moveTo>
                <a:lnTo>
                  <a:pt x="1864206" y="80767"/>
                </a:lnTo>
                <a:lnTo>
                  <a:pt x="1852590" y="81661"/>
                </a:lnTo>
                <a:lnTo>
                  <a:pt x="1840974" y="82556"/>
                </a:lnTo>
                <a:lnTo>
                  <a:pt x="1829061" y="83748"/>
                </a:lnTo>
                <a:lnTo>
                  <a:pt x="1817445" y="85537"/>
                </a:lnTo>
                <a:lnTo>
                  <a:pt x="1805829" y="87326"/>
                </a:lnTo>
                <a:lnTo>
                  <a:pt x="1794511" y="90009"/>
                </a:lnTo>
                <a:lnTo>
                  <a:pt x="1783193" y="92096"/>
                </a:lnTo>
                <a:lnTo>
                  <a:pt x="1771875" y="95077"/>
                </a:lnTo>
                <a:lnTo>
                  <a:pt x="1760855" y="97760"/>
                </a:lnTo>
                <a:lnTo>
                  <a:pt x="1749835" y="101040"/>
                </a:lnTo>
                <a:lnTo>
                  <a:pt x="1739113" y="104617"/>
                </a:lnTo>
                <a:lnTo>
                  <a:pt x="1728390" y="108493"/>
                </a:lnTo>
                <a:lnTo>
                  <a:pt x="1717966" y="112369"/>
                </a:lnTo>
                <a:lnTo>
                  <a:pt x="1706946" y="116840"/>
                </a:lnTo>
                <a:lnTo>
                  <a:pt x="1696521" y="121610"/>
                </a:lnTo>
                <a:lnTo>
                  <a:pt x="1686693" y="126380"/>
                </a:lnTo>
                <a:lnTo>
                  <a:pt x="1676268" y="131151"/>
                </a:lnTo>
                <a:lnTo>
                  <a:pt x="1666439" y="136219"/>
                </a:lnTo>
                <a:lnTo>
                  <a:pt x="1656909" y="141883"/>
                </a:lnTo>
                <a:lnTo>
                  <a:pt x="1646782" y="147548"/>
                </a:lnTo>
                <a:lnTo>
                  <a:pt x="1637251" y="153510"/>
                </a:lnTo>
                <a:lnTo>
                  <a:pt x="1628316" y="159771"/>
                </a:lnTo>
                <a:lnTo>
                  <a:pt x="1619083" y="166031"/>
                </a:lnTo>
                <a:lnTo>
                  <a:pt x="1610147" y="172590"/>
                </a:lnTo>
                <a:lnTo>
                  <a:pt x="1600914" y="179745"/>
                </a:lnTo>
                <a:lnTo>
                  <a:pt x="1592277" y="186602"/>
                </a:lnTo>
                <a:lnTo>
                  <a:pt x="1583640" y="194055"/>
                </a:lnTo>
                <a:lnTo>
                  <a:pt x="1575300" y="201210"/>
                </a:lnTo>
                <a:lnTo>
                  <a:pt x="1567258" y="208664"/>
                </a:lnTo>
                <a:lnTo>
                  <a:pt x="1559217" y="216415"/>
                </a:lnTo>
                <a:lnTo>
                  <a:pt x="1551473" y="224763"/>
                </a:lnTo>
                <a:lnTo>
                  <a:pt x="1543729" y="232812"/>
                </a:lnTo>
                <a:lnTo>
                  <a:pt x="1536283" y="241160"/>
                </a:lnTo>
                <a:lnTo>
                  <a:pt x="1529135" y="249805"/>
                </a:lnTo>
                <a:lnTo>
                  <a:pt x="1521986" y="258451"/>
                </a:lnTo>
                <a:lnTo>
                  <a:pt x="1515732" y="267097"/>
                </a:lnTo>
                <a:lnTo>
                  <a:pt x="1508584" y="276339"/>
                </a:lnTo>
                <a:lnTo>
                  <a:pt x="1502627" y="285282"/>
                </a:lnTo>
                <a:lnTo>
                  <a:pt x="1496074" y="294822"/>
                </a:lnTo>
                <a:lnTo>
                  <a:pt x="1490415" y="304363"/>
                </a:lnTo>
                <a:lnTo>
                  <a:pt x="1484458" y="313903"/>
                </a:lnTo>
                <a:lnTo>
                  <a:pt x="1479097" y="324039"/>
                </a:lnTo>
                <a:lnTo>
                  <a:pt x="1474034" y="333877"/>
                </a:lnTo>
                <a:lnTo>
                  <a:pt x="1468673" y="344013"/>
                </a:lnTo>
                <a:lnTo>
                  <a:pt x="1463907" y="354448"/>
                </a:lnTo>
                <a:lnTo>
                  <a:pt x="1459142" y="364882"/>
                </a:lnTo>
                <a:lnTo>
                  <a:pt x="1455270" y="375019"/>
                </a:lnTo>
                <a:lnTo>
                  <a:pt x="1451100" y="386049"/>
                </a:lnTo>
                <a:lnTo>
                  <a:pt x="1447526" y="396782"/>
                </a:lnTo>
                <a:lnTo>
                  <a:pt x="1443654" y="407813"/>
                </a:lnTo>
                <a:lnTo>
                  <a:pt x="1440676" y="418545"/>
                </a:lnTo>
                <a:lnTo>
                  <a:pt x="1437697" y="429874"/>
                </a:lnTo>
                <a:lnTo>
                  <a:pt x="1435017" y="440607"/>
                </a:lnTo>
                <a:lnTo>
                  <a:pt x="1432336" y="452234"/>
                </a:lnTo>
                <a:lnTo>
                  <a:pt x="1430251" y="463563"/>
                </a:lnTo>
                <a:lnTo>
                  <a:pt x="1428166" y="475189"/>
                </a:lnTo>
                <a:lnTo>
                  <a:pt x="1426677" y="486518"/>
                </a:lnTo>
                <a:lnTo>
                  <a:pt x="1425486" y="498443"/>
                </a:lnTo>
                <a:lnTo>
                  <a:pt x="1424294" y="510070"/>
                </a:lnTo>
                <a:lnTo>
                  <a:pt x="1423401" y="522294"/>
                </a:lnTo>
                <a:lnTo>
                  <a:pt x="1422805" y="533921"/>
                </a:lnTo>
                <a:lnTo>
                  <a:pt x="1422805" y="545846"/>
                </a:lnTo>
                <a:lnTo>
                  <a:pt x="1422805" y="558069"/>
                </a:lnTo>
                <a:lnTo>
                  <a:pt x="1423401" y="569696"/>
                </a:lnTo>
                <a:lnTo>
                  <a:pt x="1424294" y="581919"/>
                </a:lnTo>
                <a:lnTo>
                  <a:pt x="1425486" y="593546"/>
                </a:lnTo>
                <a:lnTo>
                  <a:pt x="1426677" y="605471"/>
                </a:lnTo>
                <a:lnTo>
                  <a:pt x="1428166" y="617098"/>
                </a:lnTo>
                <a:lnTo>
                  <a:pt x="1430251" y="628427"/>
                </a:lnTo>
                <a:lnTo>
                  <a:pt x="1432336" y="640054"/>
                </a:lnTo>
                <a:lnTo>
                  <a:pt x="1435017" y="651383"/>
                </a:lnTo>
                <a:lnTo>
                  <a:pt x="1437697" y="662712"/>
                </a:lnTo>
                <a:lnTo>
                  <a:pt x="1440676" y="673444"/>
                </a:lnTo>
                <a:lnTo>
                  <a:pt x="1443654" y="684773"/>
                </a:lnTo>
                <a:lnTo>
                  <a:pt x="1447526" y="695506"/>
                </a:lnTo>
                <a:lnTo>
                  <a:pt x="1451100" y="706536"/>
                </a:lnTo>
                <a:lnTo>
                  <a:pt x="1455270" y="716971"/>
                </a:lnTo>
                <a:lnTo>
                  <a:pt x="1459142" y="727107"/>
                </a:lnTo>
                <a:lnTo>
                  <a:pt x="1463907" y="737542"/>
                </a:lnTo>
                <a:lnTo>
                  <a:pt x="1468673" y="747976"/>
                </a:lnTo>
                <a:lnTo>
                  <a:pt x="1474034" y="758112"/>
                </a:lnTo>
                <a:lnTo>
                  <a:pt x="1479097" y="767951"/>
                </a:lnTo>
                <a:lnTo>
                  <a:pt x="1484458" y="778087"/>
                </a:lnTo>
                <a:lnTo>
                  <a:pt x="1490415" y="787627"/>
                </a:lnTo>
                <a:lnTo>
                  <a:pt x="1496074" y="797167"/>
                </a:lnTo>
                <a:lnTo>
                  <a:pt x="1502627" y="806707"/>
                </a:lnTo>
                <a:lnTo>
                  <a:pt x="1508584" y="815651"/>
                </a:lnTo>
                <a:lnTo>
                  <a:pt x="1515732" y="824893"/>
                </a:lnTo>
                <a:lnTo>
                  <a:pt x="1521986" y="833539"/>
                </a:lnTo>
                <a:lnTo>
                  <a:pt x="1529135" y="842482"/>
                </a:lnTo>
                <a:lnTo>
                  <a:pt x="1536283" y="850830"/>
                </a:lnTo>
                <a:lnTo>
                  <a:pt x="1543729" y="859476"/>
                </a:lnTo>
                <a:lnTo>
                  <a:pt x="1551473" y="867227"/>
                </a:lnTo>
                <a:lnTo>
                  <a:pt x="1559217" y="875575"/>
                </a:lnTo>
                <a:lnTo>
                  <a:pt x="1567258" y="883326"/>
                </a:lnTo>
                <a:lnTo>
                  <a:pt x="1575300" y="890779"/>
                </a:lnTo>
                <a:lnTo>
                  <a:pt x="1583640" y="898531"/>
                </a:lnTo>
                <a:lnTo>
                  <a:pt x="1592277" y="905388"/>
                </a:lnTo>
                <a:lnTo>
                  <a:pt x="1600914" y="912244"/>
                </a:lnTo>
                <a:lnTo>
                  <a:pt x="1610147" y="919400"/>
                </a:lnTo>
                <a:lnTo>
                  <a:pt x="1619083" y="925958"/>
                </a:lnTo>
                <a:lnTo>
                  <a:pt x="1628316" y="932219"/>
                </a:lnTo>
                <a:lnTo>
                  <a:pt x="1637251" y="938480"/>
                </a:lnTo>
                <a:lnTo>
                  <a:pt x="1646782" y="944442"/>
                </a:lnTo>
                <a:lnTo>
                  <a:pt x="1656909" y="950107"/>
                </a:lnTo>
                <a:lnTo>
                  <a:pt x="1666439" y="955771"/>
                </a:lnTo>
                <a:lnTo>
                  <a:pt x="1676268" y="960839"/>
                </a:lnTo>
                <a:lnTo>
                  <a:pt x="1686693" y="966206"/>
                </a:lnTo>
                <a:lnTo>
                  <a:pt x="1696521" y="970976"/>
                </a:lnTo>
                <a:lnTo>
                  <a:pt x="1706946" y="975149"/>
                </a:lnTo>
                <a:lnTo>
                  <a:pt x="1717966" y="979621"/>
                </a:lnTo>
                <a:lnTo>
                  <a:pt x="1728390" y="983497"/>
                </a:lnTo>
                <a:lnTo>
                  <a:pt x="1739113" y="987373"/>
                </a:lnTo>
                <a:lnTo>
                  <a:pt x="1749835" y="990950"/>
                </a:lnTo>
                <a:lnTo>
                  <a:pt x="1760855" y="994230"/>
                </a:lnTo>
                <a:lnTo>
                  <a:pt x="1771875" y="997211"/>
                </a:lnTo>
                <a:lnTo>
                  <a:pt x="1783193" y="999894"/>
                </a:lnTo>
                <a:lnTo>
                  <a:pt x="1794511" y="1002577"/>
                </a:lnTo>
                <a:lnTo>
                  <a:pt x="1805829" y="1004664"/>
                </a:lnTo>
                <a:lnTo>
                  <a:pt x="1817445" y="1006453"/>
                </a:lnTo>
                <a:lnTo>
                  <a:pt x="1829061" y="1008242"/>
                </a:lnTo>
                <a:lnTo>
                  <a:pt x="1840974" y="1009434"/>
                </a:lnTo>
                <a:lnTo>
                  <a:pt x="1852590" y="1010328"/>
                </a:lnTo>
                <a:lnTo>
                  <a:pt x="1864206" y="1011223"/>
                </a:lnTo>
                <a:lnTo>
                  <a:pt x="1876418" y="1011521"/>
                </a:lnTo>
                <a:lnTo>
                  <a:pt x="1888629" y="1012117"/>
                </a:lnTo>
                <a:lnTo>
                  <a:pt x="1900245" y="1011521"/>
                </a:lnTo>
                <a:lnTo>
                  <a:pt x="1912456" y="1011223"/>
                </a:lnTo>
                <a:lnTo>
                  <a:pt x="1924072" y="1010328"/>
                </a:lnTo>
                <a:lnTo>
                  <a:pt x="1935688" y="1009434"/>
                </a:lnTo>
                <a:lnTo>
                  <a:pt x="1947602" y="1008242"/>
                </a:lnTo>
                <a:lnTo>
                  <a:pt x="1959217" y="1006453"/>
                </a:lnTo>
                <a:lnTo>
                  <a:pt x="1970833" y="1004664"/>
                </a:lnTo>
                <a:lnTo>
                  <a:pt x="1982151" y="1002577"/>
                </a:lnTo>
                <a:lnTo>
                  <a:pt x="1993469" y="999894"/>
                </a:lnTo>
                <a:lnTo>
                  <a:pt x="2004787" y="997211"/>
                </a:lnTo>
                <a:lnTo>
                  <a:pt x="2015807" y="994230"/>
                </a:lnTo>
                <a:lnTo>
                  <a:pt x="2026827" y="990950"/>
                </a:lnTo>
                <a:lnTo>
                  <a:pt x="2037550" y="987373"/>
                </a:lnTo>
                <a:lnTo>
                  <a:pt x="2048272" y="983497"/>
                </a:lnTo>
                <a:lnTo>
                  <a:pt x="2058696" y="979621"/>
                </a:lnTo>
                <a:lnTo>
                  <a:pt x="2069717" y="975149"/>
                </a:lnTo>
                <a:lnTo>
                  <a:pt x="2080141" y="970976"/>
                </a:lnTo>
                <a:lnTo>
                  <a:pt x="2089970" y="966206"/>
                </a:lnTo>
                <a:lnTo>
                  <a:pt x="2100394" y="960839"/>
                </a:lnTo>
                <a:lnTo>
                  <a:pt x="2110223" y="955771"/>
                </a:lnTo>
                <a:lnTo>
                  <a:pt x="2119754" y="950107"/>
                </a:lnTo>
                <a:lnTo>
                  <a:pt x="2129881" y="944442"/>
                </a:lnTo>
                <a:lnTo>
                  <a:pt x="2139411" y="938480"/>
                </a:lnTo>
                <a:lnTo>
                  <a:pt x="2148347" y="932219"/>
                </a:lnTo>
                <a:lnTo>
                  <a:pt x="2157878" y="925958"/>
                </a:lnTo>
                <a:lnTo>
                  <a:pt x="2166515" y="919400"/>
                </a:lnTo>
                <a:lnTo>
                  <a:pt x="2175748" y="912244"/>
                </a:lnTo>
                <a:lnTo>
                  <a:pt x="2184386" y="905388"/>
                </a:lnTo>
                <a:lnTo>
                  <a:pt x="2193023" y="898531"/>
                </a:lnTo>
                <a:lnTo>
                  <a:pt x="2201362" y="890779"/>
                </a:lnTo>
                <a:lnTo>
                  <a:pt x="2209404" y="883326"/>
                </a:lnTo>
                <a:lnTo>
                  <a:pt x="2217446" y="875575"/>
                </a:lnTo>
                <a:lnTo>
                  <a:pt x="2225190" y="867227"/>
                </a:lnTo>
                <a:lnTo>
                  <a:pt x="2232934" y="859476"/>
                </a:lnTo>
                <a:lnTo>
                  <a:pt x="2240380" y="850830"/>
                </a:lnTo>
                <a:lnTo>
                  <a:pt x="2247528" y="842482"/>
                </a:lnTo>
                <a:lnTo>
                  <a:pt x="2254676" y="833539"/>
                </a:lnTo>
                <a:lnTo>
                  <a:pt x="2261526" y="824893"/>
                </a:lnTo>
                <a:lnTo>
                  <a:pt x="2268079" y="815651"/>
                </a:lnTo>
                <a:lnTo>
                  <a:pt x="2274036" y="806707"/>
                </a:lnTo>
                <a:lnTo>
                  <a:pt x="2280588" y="797167"/>
                </a:lnTo>
                <a:lnTo>
                  <a:pt x="2286247" y="787627"/>
                </a:lnTo>
                <a:lnTo>
                  <a:pt x="2292204" y="778087"/>
                </a:lnTo>
                <a:lnTo>
                  <a:pt x="2297565" y="767951"/>
                </a:lnTo>
                <a:lnTo>
                  <a:pt x="2302629" y="758112"/>
                </a:lnTo>
                <a:lnTo>
                  <a:pt x="2307990" y="747976"/>
                </a:lnTo>
                <a:lnTo>
                  <a:pt x="2312755" y="737542"/>
                </a:lnTo>
                <a:lnTo>
                  <a:pt x="2317521" y="727107"/>
                </a:lnTo>
                <a:lnTo>
                  <a:pt x="2321393" y="716971"/>
                </a:lnTo>
                <a:lnTo>
                  <a:pt x="2325562" y="706536"/>
                </a:lnTo>
                <a:lnTo>
                  <a:pt x="2329434" y="695506"/>
                </a:lnTo>
                <a:lnTo>
                  <a:pt x="2333008" y="684773"/>
                </a:lnTo>
                <a:lnTo>
                  <a:pt x="2335987" y="673444"/>
                </a:lnTo>
                <a:lnTo>
                  <a:pt x="2338965" y="662712"/>
                </a:lnTo>
                <a:lnTo>
                  <a:pt x="2341646" y="651383"/>
                </a:lnTo>
                <a:lnTo>
                  <a:pt x="2344326" y="640054"/>
                </a:lnTo>
                <a:lnTo>
                  <a:pt x="2346411" y="628427"/>
                </a:lnTo>
                <a:lnTo>
                  <a:pt x="2348496" y="617098"/>
                </a:lnTo>
                <a:lnTo>
                  <a:pt x="2349985" y="605471"/>
                </a:lnTo>
                <a:lnTo>
                  <a:pt x="2351177" y="593546"/>
                </a:lnTo>
                <a:lnTo>
                  <a:pt x="2352368" y="581919"/>
                </a:lnTo>
                <a:lnTo>
                  <a:pt x="2353262" y="569696"/>
                </a:lnTo>
                <a:lnTo>
                  <a:pt x="2353857" y="558069"/>
                </a:lnTo>
                <a:lnTo>
                  <a:pt x="2353857" y="545846"/>
                </a:lnTo>
                <a:lnTo>
                  <a:pt x="2353857" y="533921"/>
                </a:lnTo>
                <a:lnTo>
                  <a:pt x="2353262" y="522294"/>
                </a:lnTo>
                <a:lnTo>
                  <a:pt x="2352368" y="510070"/>
                </a:lnTo>
                <a:lnTo>
                  <a:pt x="2351177" y="498443"/>
                </a:lnTo>
                <a:lnTo>
                  <a:pt x="2349985" y="486518"/>
                </a:lnTo>
                <a:lnTo>
                  <a:pt x="2348496" y="475189"/>
                </a:lnTo>
                <a:lnTo>
                  <a:pt x="2346411" y="463563"/>
                </a:lnTo>
                <a:lnTo>
                  <a:pt x="2344326" y="452234"/>
                </a:lnTo>
                <a:lnTo>
                  <a:pt x="2341646" y="440607"/>
                </a:lnTo>
                <a:lnTo>
                  <a:pt x="2338965" y="429874"/>
                </a:lnTo>
                <a:lnTo>
                  <a:pt x="2335987" y="418545"/>
                </a:lnTo>
                <a:lnTo>
                  <a:pt x="2333008" y="407813"/>
                </a:lnTo>
                <a:lnTo>
                  <a:pt x="2329434" y="396782"/>
                </a:lnTo>
                <a:lnTo>
                  <a:pt x="2325562" y="386049"/>
                </a:lnTo>
                <a:lnTo>
                  <a:pt x="2321393" y="375019"/>
                </a:lnTo>
                <a:lnTo>
                  <a:pt x="2317521" y="364882"/>
                </a:lnTo>
                <a:lnTo>
                  <a:pt x="2312755" y="354448"/>
                </a:lnTo>
                <a:lnTo>
                  <a:pt x="2307990" y="344013"/>
                </a:lnTo>
                <a:lnTo>
                  <a:pt x="2302629" y="333877"/>
                </a:lnTo>
                <a:lnTo>
                  <a:pt x="2297565" y="324039"/>
                </a:lnTo>
                <a:lnTo>
                  <a:pt x="2292204" y="313903"/>
                </a:lnTo>
                <a:lnTo>
                  <a:pt x="2286247" y="304363"/>
                </a:lnTo>
                <a:lnTo>
                  <a:pt x="2280588" y="294822"/>
                </a:lnTo>
                <a:lnTo>
                  <a:pt x="2274036" y="285282"/>
                </a:lnTo>
                <a:lnTo>
                  <a:pt x="2268079" y="276339"/>
                </a:lnTo>
                <a:lnTo>
                  <a:pt x="2261526" y="267097"/>
                </a:lnTo>
                <a:lnTo>
                  <a:pt x="2254676" y="258451"/>
                </a:lnTo>
                <a:lnTo>
                  <a:pt x="2247528" y="249805"/>
                </a:lnTo>
                <a:lnTo>
                  <a:pt x="2240380" y="241160"/>
                </a:lnTo>
                <a:lnTo>
                  <a:pt x="2232934" y="232812"/>
                </a:lnTo>
                <a:lnTo>
                  <a:pt x="2225190" y="224763"/>
                </a:lnTo>
                <a:lnTo>
                  <a:pt x="2217446" y="216415"/>
                </a:lnTo>
                <a:lnTo>
                  <a:pt x="2209404" y="208664"/>
                </a:lnTo>
                <a:lnTo>
                  <a:pt x="2201362" y="201210"/>
                </a:lnTo>
                <a:lnTo>
                  <a:pt x="2193023" y="194055"/>
                </a:lnTo>
                <a:lnTo>
                  <a:pt x="2184386" y="186602"/>
                </a:lnTo>
                <a:lnTo>
                  <a:pt x="2175748" y="179745"/>
                </a:lnTo>
                <a:lnTo>
                  <a:pt x="2166515" y="172590"/>
                </a:lnTo>
                <a:lnTo>
                  <a:pt x="2157878" y="166031"/>
                </a:lnTo>
                <a:lnTo>
                  <a:pt x="2148347" y="159771"/>
                </a:lnTo>
                <a:lnTo>
                  <a:pt x="2139411" y="153510"/>
                </a:lnTo>
                <a:lnTo>
                  <a:pt x="2129881" y="147548"/>
                </a:lnTo>
                <a:lnTo>
                  <a:pt x="2119754" y="141883"/>
                </a:lnTo>
                <a:lnTo>
                  <a:pt x="2110223" y="136219"/>
                </a:lnTo>
                <a:lnTo>
                  <a:pt x="2100394" y="131151"/>
                </a:lnTo>
                <a:lnTo>
                  <a:pt x="2089970" y="126380"/>
                </a:lnTo>
                <a:lnTo>
                  <a:pt x="2080141" y="121610"/>
                </a:lnTo>
                <a:lnTo>
                  <a:pt x="2069717" y="116840"/>
                </a:lnTo>
                <a:lnTo>
                  <a:pt x="2058696" y="112369"/>
                </a:lnTo>
                <a:lnTo>
                  <a:pt x="2048272" y="108493"/>
                </a:lnTo>
                <a:lnTo>
                  <a:pt x="2037550" y="104617"/>
                </a:lnTo>
                <a:lnTo>
                  <a:pt x="2026827" y="101040"/>
                </a:lnTo>
                <a:lnTo>
                  <a:pt x="2015807" y="97760"/>
                </a:lnTo>
                <a:lnTo>
                  <a:pt x="2004787" y="95077"/>
                </a:lnTo>
                <a:lnTo>
                  <a:pt x="1993469" y="92096"/>
                </a:lnTo>
                <a:lnTo>
                  <a:pt x="1982151" y="90009"/>
                </a:lnTo>
                <a:lnTo>
                  <a:pt x="1970833" y="87326"/>
                </a:lnTo>
                <a:lnTo>
                  <a:pt x="1959217" y="85537"/>
                </a:lnTo>
                <a:lnTo>
                  <a:pt x="1947602" y="83748"/>
                </a:lnTo>
                <a:lnTo>
                  <a:pt x="1935688" y="82556"/>
                </a:lnTo>
                <a:lnTo>
                  <a:pt x="1924072" y="81661"/>
                </a:lnTo>
                <a:lnTo>
                  <a:pt x="1912456" y="80767"/>
                </a:lnTo>
                <a:lnTo>
                  <a:pt x="1900245" y="80469"/>
                </a:lnTo>
                <a:lnTo>
                  <a:pt x="1888629" y="80469"/>
                </a:lnTo>
                <a:close/>
                <a:moveTo>
                  <a:pt x="1322070" y="0"/>
                </a:moveTo>
                <a:lnTo>
                  <a:pt x="1329819" y="0"/>
                </a:lnTo>
                <a:lnTo>
                  <a:pt x="2446843" y="0"/>
                </a:lnTo>
                <a:lnTo>
                  <a:pt x="2454592" y="0"/>
                </a:lnTo>
                <a:lnTo>
                  <a:pt x="2462937" y="298"/>
                </a:lnTo>
                <a:lnTo>
                  <a:pt x="2470686" y="1788"/>
                </a:lnTo>
                <a:lnTo>
                  <a:pt x="2478435" y="2980"/>
                </a:lnTo>
                <a:lnTo>
                  <a:pt x="2485885" y="4768"/>
                </a:lnTo>
                <a:lnTo>
                  <a:pt x="2493336" y="6855"/>
                </a:lnTo>
                <a:lnTo>
                  <a:pt x="2500489" y="9239"/>
                </a:lnTo>
                <a:lnTo>
                  <a:pt x="2507642" y="12219"/>
                </a:lnTo>
                <a:lnTo>
                  <a:pt x="2514496" y="15200"/>
                </a:lnTo>
                <a:lnTo>
                  <a:pt x="2521351" y="18776"/>
                </a:lnTo>
                <a:lnTo>
                  <a:pt x="2527908" y="22650"/>
                </a:lnTo>
                <a:lnTo>
                  <a:pt x="2533869" y="26525"/>
                </a:lnTo>
                <a:lnTo>
                  <a:pt x="2540425" y="30697"/>
                </a:lnTo>
                <a:lnTo>
                  <a:pt x="2546088" y="35466"/>
                </a:lnTo>
                <a:lnTo>
                  <a:pt x="2551750" y="40234"/>
                </a:lnTo>
                <a:lnTo>
                  <a:pt x="2557413" y="45599"/>
                </a:lnTo>
                <a:lnTo>
                  <a:pt x="2562480" y="51261"/>
                </a:lnTo>
                <a:lnTo>
                  <a:pt x="2567248" y="56924"/>
                </a:lnTo>
                <a:lnTo>
                  <a:pt x="2572017" y="62289"/>
                </a:lnTo>
                <a:lnTo>
                  <a:pt x="2576487" y="68547"/>
                </a:lnTo>
                <a:lnTo>
                  <a:pt x="2580362" y="75104"/>
                </a:lnTo>
                <a:lnTo>
                  <a:pt x="2584236" y="81363"/>
                </a:lnTo>
                <a:lnTo>
                  <a:pt x="2587812" y="88516"/>
                </a:lnTo>
                <a:lnTo>
                  <a:pt x="2590793" y="95370"/>
                </a:lnTo>
                <a:lnTo>
                  <a:pt x="2593773" y="102225"/>
                </a:lnTo>
                <a:lnTo>
                  <a:pt x="2595859" y="109676"/>
                </a:lnTo>
                <a:lnTo>
                  <a:pt x="2598243" y="117127"/>
                </a:lnTo>
                <a:lnTo>
                  <a:pt x="2599734" y="124279"/>
                </a:lnTo>
                <a:lnTo>
                  <a:pt x="2601224" y="132326"/>
                </a:lnTo>
                <a:lnTo>
                  <a:pt x="2602416" y="140075"/>
                </a:lnTo>
                <a:lnTo>
                  <a:pt x="2603012" y="148122"/>
                </a:lnTo>
                <a:lnTo>
                  <a:pt x="2603012" y="156169"/>
                </a:lnTo>
                <a:lnTo>
                  <a:pt x="2603012" y="2268620"/>
                </a:lnTo>
                <a:lnTo>
                  <a:pt x="2688845" y="2268620"/>
                </a:lnTo>
                <a:lnTo>
                  <a:pt x="2688845" y="585633"/>
                </a:lnTo>
                <a:lnTo>
                  <a:pt x="3417831" y="585633"/>
                </a:lnTo>
                <a:lnTo>
                  <a:pt x="3425580" y="585633"/>
                </a:lnTo>
                <a:lnTo>
                  <a:pt x="3433329" y="585931"/>
                </a:lnTo>
                <a:lnTo>
                  <a:pt x="3441674" y="587421"/>
                </a:lnTo>
                <a:lnTo>
                  <a:pt x="3448827" y="588613"/>
                </a:lnTo>
                <a:lnTo>
                  <a:pt x="3456873" y="590402"/>
                </a:lnTo>
                <a:lnTo>
                  <a:pt x="3464027" y="592488"/>
                </a:lnTo>
                <a:lnTo>
                  <a:pt x="3471477" y="594574"/>
                </a:lnTo>
                <a:lnTo>
                  <a:pt x="3478332" y="597852"/>
                </a:lnTo>
                <a:lnTo>
                  <a:pt x="3485485" y="600833"/>
                </a:lnTo>
                <a:lnTo>
                  <a:pt x="3492339" y="604111"/>
                </a:lnTo>
                <a:lnTo>
                  <a:pt x="3498896" y="607985"/>
                </a:lnTo>
                <a:lnTo>
                  <a:pt x="3504857" y="612158"/>
                </a:lnTo>
                <a:lnTo>
                  <a:pt x="3510817" y="616330"/>
                </a:lnTo>
                <a:lnTo>
                  <a:pt x="3517076" y="621099"/>
                </a:lnTo>
                <a:lnTo>
                  <a:pt x="3522739" y="625867"/>
                </a:lnTo>
                <a:lnTo>
                  <a:pt x="3528401" y="631232"/>
                </a:lnTo>
                <a:lnTo>
                  <a:pt x="3533468" y="636597"/>
                </a:lnTo>
                <a:lnTo>
                  <a:pt x="3538236" y="642259"/>
                </a:lnTo>
                <a:lnTo>
                  <a:pt x="3543005" y="647922"/>
                </a:lnTo>
                <a:lnTo>
                  <a:pt x="3547475" y="654478"/>
                </a:lnTo>
                <a:lnTo>
                  <a:pt x="3551350" y="660439"/>
                </a:lnTo>
                <a:lnTo>
                  <a:pt x="3555224" y="666996"/>
                </a:lnTo>
                <a:lnTo>
                  <a:pt x="3558503" y="674149"/>
                </a:lnTo>
                <a:lnTo>
                  <a:pt x="3561781" y="681003"/>
                </a:lnTo>
                <a:lnTo>
                  <a:pt x="3564165" y="687858"/>
                </a:lnTo>
                <a:lnTo>
                  <a:pt x="3566847" y="695309"/>
                </a:lnTo>
                <a:lnTo>
                  <a:pt x="3568934" y="702760"/>
                </a:lnTo>
                <a:lnTo>
                  <a:pt x="3570722" y="709912"/>
                </a:lnTo>
                <a:lnTo>
                  <a:pt x="3572212" y="717661"/>
                </a:lnTo>
                <a:lnTo>
                  <a:pt x="3572808" y="725708"/>
                </a:lnTo>
                <a:lnTo>
                  <a:pt x="3573702" y="733755"/>
                </a:lnTo>
                <a:lnTo>
                  <a:pt x="3573702" y="741504"/>
                </a:lnTo>
                <a:lnTo>
                  <a:pt x="3573702" y="2268620"/>
                </a:lnTo>
                <a:lnTo>
                  <a:pt x="3640461" y="2268620"/>
                </a:lnTo>
                <a:lnTo>
                  <a:pt x="3647614" y="2268620"/>
                </a:lnTo>
                <a:lnTo>
                  <a:pt x="3654469" y="2269216"/>
                </a:lnTo>
                <a:lnTo>
                  <a:pt x="3661323" y="2269812"/>
                </a:lnTo>
                <a:lnTo>
                  <a:pt x="3667880" y="2271302"/>
                </a:lnTo>
                <a:lnTo>
                  <a:pt x="3674437" y="2272494"/>
                </a:lnTo>
                <a:lnTo>
                  <a:pt x="3680994" y="2274581"/>
                </a:lnTo>
                <a:lnTo>
                  <a:pt x="3687253" y="2276965"/>
                </a:lnTo>
                <a:lnTo>
                  <a:pt x="3693511" y="2279051"/>
                </a:lnTo>
                <a:lnTo>
                  <a:pt x="3699472" y="2281733"/>
                </a:lnTo>
                <a:lnTo>
                  <a:pt x="3705432" y="2284714"/>
                </a:lnTo>
                <a:lnTo>
                  <a:pt x="3711095" y="2288290"/>
                </a:lnTo>
                <a:lnTo>
                  <a:pt x="3716757" y="2291568"/>
                </a:lnTo>
                <a:lnTo>
                  <a:pt x="3722122" y="2295443"/>
                </a:lnTo>
                <a:lnTo>
                  <a:pt x="3727189" y="2299317"/>
                </a:lnTo>
                <a:lnTo>
                  <a:pt x="3731957" y="2303788"/>
                </a:lnTo>
                <a:lnTo>
                  <a:pt x="3736726" y="2307960"/>
                </a:lnTo>
                <a:lnTo>
                  <a:pt x="3741196" y="2312729"/>
                </a:lnTo>
                <a:lnTo>
                  <a:pt x="3745369" y="2318093"/>
                </a:lnTo>
                <a:lnTo>
                  <a:pt x="3749839" y="2323160"/>
                </a:lnTo>
                <a:lnTo>
                  <a:pt x="3753117" y="2328524"/>
                </a:lnTo>
                <a:lnTo>
                  <a:pt x="3756694" y="2334187"/>
                </a:lnTo>
                <a:lnTo>
                  <a:pt x="3760270" y="2339850"/>
                </a:lnTo>
                <a:lnTo>
                  <a:pt x="3763251" y="2345512"/>
                </a:lnTo>
                <a:lnTo>
                  <a:pt x="3765933" y="2351473"/>
                </a:lnTo>
                <a:lnTo>
                  <a:pt x="3768317" y="2357433"/>
                </a:lnTo>
                <a:lnTo>
                  <a:pt x="3770701" y="2363990"/>
                </a:lnTo>
                <a:lnTo>
                  <a:pt x="3772191" y="2370547"/>
                </a:lnTo>
                <a:lnTo>
                  <a:pt x="3773682" y="2377104"/>
                </a:lnTo>
                <a:lnTo>
                  <a:pt x="3774874" y="2383958"/>
                </a:lnTo>
                <a:lnTo>
                  <a:pt x="3775768" y="2390515"/>
                </a:lnTo>
                <a:lnTo>
                  <a:pt x="3776364" y="2397370"/>
                </a:lnTo>
                <a:lnTo>
                  <a:pt x="3776662" y="2404224"/>
                </a:lnTo>
                <a:lnTo>
                  <a:pt x="3776364" y="2411377"/>
                </a:lnTo>
                <a:lnTo>
                  <a:pt x="3775768" y="2418232"/>
                </a:lnTo>
                <a:lnTo>
                  <a:pt x="3774874" y="2425087"/>
                </a:lnTo>
                <a:lnTo>
                  <a:pt x="3773682" y="2431941"/>
                </a:lnTo>
                <a:lnTo>
                  <a:pt x="3772191" y="2438498"/>
                </a:lnTo>
                <a:lnTo>
                  <a:pt x="3770701" y="2445055"/>
                </a:lnTo>
                <a:lnTo>
                  <a:pt x="3768317" y="2451016"/>
                </a:lnTo>
                <a:lnTo>
                  <a:pt x="3765933" y="2457274"/>
                </a:lnTo>
                <a:lnTo>
                  <a:pt x="3763251" y="2463235"/>
                </a:lnTo>
                <a:lnTo>
                  <a:pt x="3760270" y="2469195"/>
                </a:lnTo>
                <a:lnTo>
                  <a:pt x="3756694" y="2474858"/>
                </a:lnTo>
                <a:lnTo>
                  <a:pt x="3753117" y="2480521"/>
                </a:lnTo>
                <a:lnTo>
                  <a:pt x="3749839" y="2485885"/>
                </a:lnTo>
                <a:lnTo>
                  <a:pt x="3745369" y="2490952"/>
                </a:lnTo>
                <a:lnTo>
                  <a:pt x="3741196" y="2495720"/>
                </a:lnTo>
                <a:lnTo>
                  <a:pt x="3736726" y="2500489"/>
                </a:lnTo>
                <a:lnTo>
                  <a:pt x="3731957" y="2505257"/>
                </a:lnTo>
                <a:lnTo>
                  <a:pt x="3727189" y="2509132"/>
                </a:lnTo>
                <a:lnTo>
                  <a:pt x="3722122" y="2513602"/>
                </a:lnTo>
                <a:lnTo>
                  <a:pt x="3716757" y="2517477"/>
                </a:lnTo>
                <a:lnTo>
                  <a:pt x="3711095" y="2521053"/>
                </a:lnTo>
                <a:lnTo>
                  <a:pt x="3705432" y="2524033"/>
                </a:lnTo>
                <a:lnTo>
                  <a:pt x="3699472" y="2527014"/>
                </a:lnTo>
                <a:lnTo>
                  <a:pt x="3693511" y="2529696"/>
                </a:lnTo>
                <a:lnTo>
                  <a:pt x="3687253" y="2532080"/>
                </a:lnTo>
                <a:lnTo>
                  <a:pt x="3680994" y="2534464"/>
                </a:lnTo>
                <a:lnTo>
                  <a:pt x="3674437" y="2535955"/>
                </a:lnTo>
                <a:lnTo>
                  <a:pt x="3667880" y="2537743"/>
                </a:lnTo>
                <a:lnTo>
                  <a:pt x="3661323" y="2539233"/>
                </a:lnTo>
                <a:lnTo>
                  <a:pt x="3654469" y="2540127"/>
                </a:lnTo>
                <a:lnTo>
                  <a:pt x="3647614" y="2540425"/>
                </a:lnTo>
                <a:lnTo>
                  <a:pt x="3640461" y="2540425"/>
                </a:lnTo>
                <a:lnTo>
                  <a:pt x="136200" y="2540425"/>
                </a:lnTo>
                <a:lnTo>
                  <a:pt x="129048" y="2540425"/>
                </a:lnTo>
                <a:lnTo>
                  <a:pt x="122193" y="2540127"/>
                </a:lnTo>
                <a:lnTo>
                  <a:pt x="115338" y="2539233"/>
                </a:lnTo>
                <a:lnTo>
                  <a:pt x="108781" y="2537743"/>
                </a:lnTo>
                <a:lnTo>
                  <a:pt x="102225" y="2535955"/>
                </a:lnTo>
                <a:lnTo>
                  <a:pt x="95668" y="2534464"/>
                </a:lnTo>
                <a:lnTo>
                  <a:pt x="89409" y="2532080"/>
                </a:lnTo>
                <a:lnTo>
                  <a:pt x="83151" y="2529696"/>
                </a:lnTo>
                <a:lnTo>
                  <a:pt x="77190" y="2527014"/>
                </a:lnTo>
                <a:lnTo>
                  <a:pt x="71229" y="2524033"/>
                </a:lnTo>
                <a:lnTo>
                  <a:pt x="65567" y="2521053"/>
                </a:lnTo>
                <a:lnTo>
                  <a:pt x="60202" y="2517477"/>
                </a:lnTo>
                <a:lnTo>
                  <a:pt x="54540" y="2513602"/>
                </a:lnTo>
                <a:lnTo>
                  <a:pt x="49473" y="2509132"/>
                </a:lnTo>
                <a:lnTo>
                  <a:pt x="44705" y="2505257"/>
                </a:lnTo>
                <a:lnTo>
                  <a:pt x="39936" y="2500489"/>
                </a:lnTo>
                <a:lnTo>
                  <a:pt x="35466" y="2495720"/>
                </a:lnTo>
                <a:lnTo>
                  <a:pt x="31293" y="2490952"/>
                </a:lnTo>
                <a:lnTo>
                  <a:pt x="27419" y="2485885"/>
                </a:lnTo>
                <a:lnTo>
                  <a:pt x="23544" y="2480521"/>
                </a:lnTo>
                <a:lnTo>
                  <a:pt x="19968" y="2474858"/>
                </a:lnTo>
                <a:lnTo>
                  <a:pt x="16392" y="2469195"/>
                </a:lnTo>
                <a:lnTo>
                  <a:pt x="13411" y="2463235"/>
                </a:lnTo>
                <a:lnTo>
                  <a:pt x="10729" y="2457274"/>
                </a:lnTo>
                <a:lnTo>
                  <a:pt x="8345" y="2451016"/>
                </a:lnTo>
                <a:lnTo>
                  <a:pt x="5960" y="2445055"/>
                </a:lnTo>
                <a:lnTo>
                  <a:pt x="4470" y="2438498"/>
                </a:lnTo>
                <a:lnTo>
                  <a:pt x="2980" y="2431941"/>
                </a:lnTo>
                <a:lnTo>
                  <a:pt x="1788" y="2425087"/>
                </a:lnTo>
                <a:lnTo>
                  <a:pt x="894" y="2418232"/>
                </a:lnTo>
                <a:lnTo>
                  <a:pt x="298" y="2411377"/>
                </a:lnTo>
                <a:lnTo>
                  <a:pt x="0" y="2404224"/>
                </a:lnTo>
                <a:lnTo>
                  <a:pt x="298" y="2397370"/>
                </a:lnTo>
                <a:lnTo>
                  <a:pt x="894" y="2390515"/>
                </a:lnTo>
                <a:lnTo>
                  <a:pt x="1788" y="2383958"/>
                </a:lnTo>
                <a:lnTo>
                  <a:pt x="2980" y="2377104"/>
                </a:lnTo>
                <a:lnTo>
                  <a:pt x="4470" y="2370547"/>
                </a:lnTo>
                <a:lnTo>
                  <a:pt x="5960" y="2363990"/>
                </a:lnTo>
                <a:lnTo>
                  <a:pt x="8345" y="2357433"/>
                </a:lnTo>
                <a:lnTo>
                  <a:pt x="10729" y="2351473"/>
                </a:lnTo>
                <a:lnTo>
                  <a:pt x="13411" y="2345512"/>
                </a:lnTo>
                <a:lnTo>
                  <a:pt x="16392" y="2339850"/>
                </a:lnTo>
                <a:lnTo>
                  <a:pt x="19968" y="2334187"/>
                </a:lnTo>
                <a:lnTo>
                  <a:pt x="23544" y="2328524"/>
                </a:lnTo>
                <a:lnTo>
                  <a:pt x="27419" y="2323160"/>
                </a:lnTo>
                <a:lnTo>
                  <a:pt x="31293" y="2318093"/>
                </a:lnTo>
                <a:lnTo>
                  <a:pt x="35466" y="2312729"/>
                </a:lnTo>
                <a:lnTo>
                  <a:pt x="39936" y="2307960"/>
                </a:lnTo>
                <a:lnTo>
                  <a:pt x="44705" y="2303788"/>
                </a:lnTo>
                <a:lnTo>
                  <a:pt x="49473" y="2299317"/>
                </a:lnTo>
                <a:lnTo>
                  <a:pt x="54540" y="2295443"/>
                </a:lnTo>
                <a:lnTo>
                  <a:pt x="60202" y="2291568"/>
                </a:lnTo>
                <a:lnTo>
                  <a:pt x="65567" y="2288290"/>
                </a:lnTo>
                <a:lnTo>
                  <a:pt x="71229" y="2284714"/>
                </a:lnTo>
                <a:lnTo>
                  <a:pt x="77190" y="2281733"/>
                </a:lnTo>
                <a:lnTo>
                  <a:pt x="83151" y="2279051"/>
                </a:lnTo>
                <a:lnTo>
                  <a:pt x="89409" y="2276965"/>
                </a:lnTo>
                <a:lnTo>
                  <a:pt x="95668" y="2274581"/>
                </a:lnTo>
                <a:lnTo>
                  <a:pt x="102225" y="2272494"/>
                </a:lnTo>
                <a:lnTo>
                  <a:pt x="108781" y="2271302"/>
                </a:lnTo>
                <a:lnTo>
                  <a:pt x="115338" y="2269812"/>
                </a:lnTo>
                <a:lnTo>
                  <a:pt x="122193" y="2269216"/>
                </a:lnTo>
                <a:lnTo>
                  <a:pt x="129048" y="2268620"/>
                </a:lnTo>
                <a:lnTo>
                  <a:pt x="136200" y="2268620"/>
                </a:lnTo>
                <a:lnTo>
                  <a:pt x="202960" y="2268620"/>
                </a:lnTo>
                <a:lnTo>
                  <a:pt x="202960" y="741504"/>
                </a:lnTo>
                <a:lnTo>
                  <a:pt x="202960" y="733755"/>
                </a:lnTo>
                <a:lnTo>
                  <a:pt x="203854" y="725708"/>
                </a:lnTo>
                <a:lnTo>
                  <a:pt x="204450" y="717661"/>
                </a:lnTo>
                <a:lnTo>
                  <a:pt x="205940" y="709912"/>
                </a:lnTo>
                <a:lnTo>
                  <a:pt x="207728" y="702760"/>
                </a:lnTo>
                <a:lnTo>
                  <a:pt x="209814" y="695309"/>
                </a:lnTo>
                <a:lnTo>
                  <a:pt x="212497" y="687858"/>
                </a:lnTo>
                <a:lnTo>
                  <a:pt x="214881" y="681003"/>
                </a:lnTo>
                <a:lnTo>
                  <a:pt x="218159" y="674149"/>
                </a:lnTo>
                <a:lnTo>
                  <a:pt x="221438" y="666996"/>
                </a:lnTo>
                <a:lnTo>
                  <a:pt x="225312" y="660439"/>
                </a:lnTo>
                <a:lnTo>
                  <a:pt x="229186" y="654478"/>
                </a:lnTo>
                <a:lnTo>
                  <a:pt x="233657" y="647922"/>
                </a:lnTo>
                <a:lnTo>
                  <a:pt x="238425" y="642259"/>
                </a:lnTo>
                <a:lnTo>
                  <a:pt x="243194" y="636597"/>
                </a:lnTo>
                <a:lnTo>
                  <a:pt x="248260" y="631232"/>
                </a:lnTo>
                <a:lnTo>
                  <a:pt x="253923" y="625867"/>
                </a:lnTo>
                <a:lnTo>
                  <a:pt x="259586" y="621099"/>
                </a:lnTo>
                <a:lnTo>
                  <a:pt x="265844" y="616330"/>
                </a:lnTo>
                <a:lnTo>
                  <a:pt x="271805" y="612158"/>
                </a:lnTo>
                <a:lnTo>
                  <a:pt x="277766" y="607985"/>
                </a:lnTo>
                <a:lnTo>
                  <a:pt x="284918" y="604111"/>
                </a:lnTo>
                <a:lnTo>
                  <a:pt x="291177" y="600833"/>
                </a:lnTo>
                <a:lnTo>
                  <a:pt x="298330" y="597852"/>
                </a:lnTo>
                <a:lnTo>
                  <a:pt x="305185" y="594574"/>
                </a:lnTo>
                <a:lnTo>
                  <a:pt x="312635" y="592488"/>
                </a:lnTo>
                <a:lnTo>
                  <a:pt x="319788" y="590402"/>
                </a:lnTo>
                <a:lnTo>
                  <a:pt x="327835" y="588613"/>
                </a:lnTo>
                <a:lnTo>
                  <a:pt x="334988" y="587421"/>
                </a:lnTo>
                <a:lnTo>
                  <a:pt x="343333" y="585931"/>
                </a:lnTo>
                <a:lnTo>
                  <a:pt x="351082" y="585633"/>
                </a:lnTo>
                <a:lnTo>
                  <a:pt x="358830" y="585633"/>
                </a:lnTo>
                <a:lnTo>
                  <a:pt x="1087817" y="585633"/>
                </a:lnTo>
                <a:lnTo>
                  <a:pt x="1087817" y="2268620"/>
                </a:lnTo>
                <a:lnTo>
                  <a:pt x="1173650" y="2268620"/>
                </a:lnTo>
                <a:lnTo>
                  <a:pt x="1173650" y="156169"/>
                </a:lnTo>
                <a:lnTo>
                  <a:pt x="1173650" y="148122"/>
                </a:lnTo>
                <a:lnTo>
                  <a:pt x="1174246" y="140075"/>
                </a:lnTo>
                <a:lnTo>
                  <a:pt x="1175439" y="132326"/>
                </a:lnTo>
                <a:lnTo>
                  <a:pt x="1176929" y="124279"/>
                </a:lnTo>
                <a:lnTo>
                  <a:pt x="1178419" y="117127"/>
                </a:lnTo>
                <a:lnTo>
                  <a:pt x="1180803" y="109676"/>
                </a:lnTo>
                <a:lnTo>
                  <a:pt x="1182889" y="102225"/>
                </a:lnTo>
                <a:lnTo>
                  <a:pt x="1185870" y="95370"/>
                </a:lnTo>
                <a:lnTo>
                  <a:pt x="1188850" y="88516"/>
                </a:lnTo>
                <a:lnTo>
                  <a:pt x="1192426" y="81363"/>
                </a:lnTo>
                <a:lnTo>
                  <a:pt x="1196301" y="75104"/>
                </a:lnTo>
                <a:lnTo>
                  <a:pt x="1200175" y="68547"/>
                </a:lnTo>
                <a:lnTo>
                  <a:pt x="1204646" y="62289"/>
                </a:lnTo>
                <a:lnTo>
                  <a:pt x="1209414" y="56924"/>
                </a:lnTo>
                <a:lnTo>
                  <a:pt x="1214183" y="51261"/>
                </a:lnTo>
                <a:lnTo>
                  <a:pt x="1219249" y="45599"/>
                </a:lnTo>
                <a:lnTo>
                  <a:pt x="1224912" y="40234"/>
                </a:lnTo>
                <a:lnTo>
                  <a:pt x="1230574" y="35466"/>
                </a:lnTo>
                <a:lnTo>
                  <a:pt x="1236237" y="30697"/>
                </a:lnTo>
                <a:lnTo>
                  <a:pt x="1242794" y="26525"/>
                </a:lnTo>
                <a:lnTo>
                  <a:pt x="1248754" y="22650"/>
                </a:lnTo>
                <a:lnTo>
                  <a:pt x="1255311" y="18776"/>
                </a:lnTo>
                <a:lnTo>
                  <a:pt x="1262166" y="15200"/>
                </a:lnTo>
                <a:lnTo>
                  <a:pt x="1269021" y="12219"/>
                </a:lnTo>
                <a:lnTo>
                  <a:pt x="1276173" y="9239"/>
                </a:lnTo>
                <a:lnTo>
                  <a:pt x="1283326" y="6855"/>
                </a:lnTo>
                <a:lnTo>
                  <a:pt x="1290777" y="4768"/>
                </a:lnTo>
                <a:lnTo>
                  <a:pt x="1298526" y="2980"/>
                </a:lnTo>
                <a:lnTo>
                  <a:pt x="1305977" y="1788"/>
                </a:lnTo>
                <a:lnTo>
                  <a:pt x="1313725" y="29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8" name="任意多边形 757"/>
          <p:cNvSpPr/>
          <p:nvPr/>
        </p:nvSpPr>
        <p:spPr bwMode="auto">
          <a:xfrm>
            <a:off x="2989649" y="5878259"/>
            <a:ext cx="301417" cy="365264"/>
          </a:xfrm>
          <a:custGeom>
            <a:avLst/>
            <a:gdLst>
              <a:gd name="connsiteX0" fmla="*/ 1774825 w 2390775"/>
              <a:gd name="connsiteY0" fmla="*/ 1989138 h 2897188"/>
              <a:gd name="connsiteX1" fmla="*/ 1785409 w 2390775"/>
              <a:gd name="connsiteY1" fmla="*/ 1989667 h 2897188"/>
              <a:gd name="connsiteX2" fmla="*/ 1794933 w 2390775"/>
              <a:gd name="connsiteY2" fmla="*/ 1990726 h 2897188"/>
              <a:gd name="connsiteX3" fmla="*/ 1804459 w 2390775"/>
              <a:gd name="connsiteY3" fmla="*/ 1993901 h 2897188"/>
              <a:gd name="connsiteX4" fmla="*/ 1813983 w 2390775"/>
              <a:gd name="connsiteY4" fmla="*/ 1997076 h 2897188"/>
              <a:gd name="connsiteX5" fmla="*/ 1822451 w 2390775"/>
              <a:gd name="connsiteY5" fmla="*/ 2000780 h 2897188"/>
              <a:gd name="connsiteX6" fmla="*/ 1830917 w 2390775"/>
              <a:gd name="connsiteY6" fmla="*/ 2006071 h 2897188"/>
              <a:gd name="connsiteX7" fmla="*/ 1838855 w 2390775"/>
              <a:gd name="connsiteY7" fmla="*/ 2011892 h 2897188"/>
              <a:gd name="connsiteX8" fmla="*/ 1845733 w 2390775"/>
              <a:gd name="connsiteY8" fmla="*/ 2018242 h 2897188"/>
              <a:gd name="connsiteX9" fmla="*/ 1852083 w 2390775"/>
              <a:gd name="connsiteY9" fmla="*/ 2025651 h 2897188"/>
              <a:gd name="connsiteX10" fmla="*/ 1858433 w 2390775"/>
              <a:gd name="connsiteY10" fmla="*/ 2033588 h 2897188"/>
              <a:gd name="connsiteX11" fmla="*/ 1863197 w 2390775"/>
              <a:gd name="connsiteY11" fmla="*/ 2041526 h 2897188"/>
              <a:gd name="connsiteX12" fmla="*/ 1866901 w 2390775"/>
              <a:gd name="connsiteY12" fmla="*/ 2050521 h 2897188"/>
              <a:gd name="connsiteX13" fmla="*/ 1870605 w 2390775"/>
              <a:gd name="connsiteY13" fmla="*/ 2058988 h 2897188"/>
              <a:gd name="connsiteX14" fmla="*/ 1873251 w 2390775"/>
              <a:gd name="connsiteY14" fmla="*/ 2069042 h 2897188"/>
              <a:gd name="connsiteX15" fmla="*/ 1874309 w 2390775"/>
              <a:gd name="connsiteY15" fmla="*/ 2078567 h 2897188"/>
              <a:gd name="connsiteX16" fmla="*/ 1874839 w 2390775"/>
              <a:gd name="connsiteY16" fmla="*/ 2089680 h 2897188"/>
              <a:gd name="connsiteX17" fmla="*/ 1874309 w 2390775"/>
              <a:gd name="connsiteY17" fmla="*/ 2099734 h 2897188"/>
              <a:gd name="connsiteX18" fmla="*/ 1873251 w 2390775"/>
              <a:gd name="connsiteY18" fmla="*/ 2109788 h 2897188"/>
              <a:gd name="connsiteX19" fmla="*/ 1870605 w 2390775"/>
              <a:gd name="connsiteY19" fmla="*/ 2119313 h 2897188"/>
              <a:gd name="connsiteX20" fmla="*/ 1866901 w 2390775"/>
              <a:gd name="connsiteY20" fmla="*/ 2128309 h 2897188"/>
              <a:gd name="connsiteX21" fmla="*/ 1863197 w 2390775"/>
              <a:gd name="connsiteY21" fmla="*/ 2136776 h 2897188"/>
              <a:gd name="connsiteX22" fmla="*/ 1858433 w 2390775"/>
              <a:gd name="connsiteY22" fmla="*/ 2144713 h 2897188"/>
              <a:gd name="connsiteX23" fmla="*/ 1852083 w 2390775"/>
              <a:gd name="connsiteY23" fmla="*/ 2152651 h 2897188"/>
              <a:gd name="connsiteX24" fmla="*/ 1845733 w 2390775"/>
              <a:gd name="connsiteY24" fmla="*/ 2160059 h 2897188"/>
              <a:gd name="connsiteX25" fmla="*/ 1838855 w 2390775"/>
              <a:gd name="connsiteY25" fmla="*/ 2166938 h 2897188"/>
              <a:gd name="connsiteX26" fmla="*/ 1830917 w 2390775"/>
              <a:gd name="connsiteY26" fmla="*/ 2172230 h 2897188"/>
              <a:gd name="connsiteX27" fmla="*/ 1822451 w 2390775"/>
              <a:gd name="connsiteY27" fmla="*/ 2177521 h 2897188"/>
              <a:gd name="connsiteX28" fmla="*/ 1813983 w 2390775"/>
              <a:gd name="connsiteY28" fmla="*/ 2181226 h 2897188"/>
              <a:gd name="connsiteX29" fmla="*/ 1804459 w 2390775"/>
              <a:gd name="connsiteY29" fmla="*/ 2184401 h 2897188"/>
              <a:gd name="connsiteX30" fmla="*/ 1794933 w 2390775"/>
              <a:gd name="connsiteY30" fmla="*/ 2187576 h 2897188"/>
              <a:gd name="connsiteX31" fmla="*/ 1785409 w 2390775"/>
              <a:gd name="connsiteY31" fmla="*/ 2188634 h 2897188"/>
              <a:gd name="connsiteX32" fmla="*/ 1774825 w 2390775"/>
              <a:gd name="connsiteY32" fmla="*/ 2189163 h 2897188"/>
              <a:gd name="connsiteX33" fmla="*/ 1764771 w 2390775"/>
              <a:gd name="connsiteY33" fmla="*/ 2188634 h 2897188"/>
              <a:gd name="connsiteX34" fmla="*/ 1754717 w 2390775"/>
              <a:gd name="connsiteY34" fmla="*/ 2187576 h 2897188"/>
              <a:gd name="connsiteX35" fmla="*/ 1745193 w 2390775"/>
              <a:gd name="connsiteY35" fmla="*/ 2184401 h 2897188"/>
              <a:gd name="connsiteX36" fmla="*/ 1736197 w 2390775"/>
              <a:gd name="connsiteY36" fmla="*/ 2181226 h 2897188"/>
              <a:gd name="connsiteX37" fmla="*/ 1727201 w 2390775"/>
              <a:gd name="connsiteY37" fmla="*/ 2177521 h 2897188"/>
              <a:gd name="connsiteX38" fmla="*/ 1718733 w 2390775"/>
              <a:gd name="connsiteY38" fmla="*/ 2172230 h 2897188"/>
              <a:gd name="connsiteX39" fmla="*/ 1710797 w 2390775"/>
              <a:gd name="connsiteY39" fmla="*/ 2166938 h 2897188"/>
              <a:gd name="connsiteX40" fmla="*/ 1704447 w 2390775"/>
              <a:gd name="connsiteY40" fmla="*/ 2160059 h 2897188"/>
              <a:gd name="connsiteX41" fmla="*/ 1697567 w 2390775"/>
              <a:gd name="connsiteY41" fmla="*/ 2152651 h 2897188"/>
              <a:gd name="connsiteX42" fmla="*/ 1691747 w 2390775"/>
              <a:gd name="connsiteY42" fmla="*/ 2144713 h 2897188"/>
              <a:gd name="connsiteX43" fmla="*/ 1686983 w 2390775"/>
              <a:gd name="connsiteY43" fmla="*/ 2136776 h 2897188"/>
              <a:gd name="connsiteX44" fmla="*/ 1682221 w 2390775"/>
              <a:gd name="connsiteY44" fmla="*/ 2128309 h 2897188"/>
              <a:gd name="connsiteX45" fmla="*/ 1679047 w 2390775"/>
              <a:gd name="connsiteY45" fmla="*/ 2119313 h 2897188"/>
              <a:gd name="connsiteX46" fmla="*/ 1676929 w 2390775"/>
              <a:gd name="connsiteY46" fmla="*/ 2109788 h 2897188"/>
              <a:gd name="connsiteX47" fmla="*/ 1675343 w 2390775"/>
              <a:gd name="connsiteY47" fmla="*/ 2099734 h 2897188"/>
              <a:gd name="connsiteX48" fmla="*/ 1674813 w 2390775"/>
              <a:gd name="connsiteY48" fmla="*/ 2089680 h 2897188"/>
              <a:gd name="connsiteX49" fmla="*/ 1675343 w 2390775"/>
              <a:gd name="connsiteY49" fmla="*/ 2078567 h 2897188"/>
              <a:gd name="connsiteX50" fmla="*/ 1676929 w 2390775"/>
              <a:gd name="connsiteY50" fmla="*/ 2069042 h 2897188"/>
              <a:gd name="connsiteX51" fmla="*/ 1679047 w 2390775"/>
              <a:gd name="connsiteY51" fmla="*/ 2058988 h 2897188"/>
              <a:gd name="connsiteX52" fmla="*/ 1682221 w 2390775"/>
              <a:gd name="connsiteY52" fmla="*/ 2050521 h 2897188"/>
              <a:gd name="connsiteX53" fmla="*/ 1686983 w 2390775"/>
              <a:gd name="connsiteY53" fmla="*/ 2041526 h 2897188"/>
              <a:gd name="connsiteX54" fmla="*/ 1691747 w 2390775"/>
              <a:gd name="connsiteY54" fmla="*/ 2033588 h 2897188"/>
              <a:gd name="connsiteX55" fmla="*/ 1697567 w 2390775"/>
              <a:gd name="connsiteY55" fmla="*/ 2025651 h 2897188"/>
              <a:gd name="connsiteX56" fmla="*/ 1704447 w 2390775"/>
              <a:gd name="connsiteY56" fmla="*/ 2018242 h 2897188"/>
              <a:gd name="connsiteX57" fmla="*/ 1710797 w 2390775"/>
              <a:gd name="connsiteY57" fmla="*/ 2011892 h 2897188"/>
              <a:gd name="connsiteX58" fmla="*/ 1718733 w 2390775"/>
              <a:gd name="connsiteY58" fmla="*/ 2006071 h 2897188"/>
              <a:gd name="connsiteX59" fmla="*/ 1727201 w 2390775"/>
              <a:gd name="connsiteY59" fmla="*/ 2000780 h 2897188"/>
              <a:gd name="connsiteX60" fmla="*/ 1736197 w 2390775"/>
              <a:gd name="connsiteY60" fmla="*/ 1997076 h 2897188"/>
              <a:gd name="connsiteX61" fmla="*/ 1745193 w 2390775"/>
              <a:gd name="connsiteY61" fmla="*/ 1993901 h 2897188"/>
              <a:gd name="connsiteX62" fmla="*/ 1754717 w 2390775"/>
              <a:gd name="connsiteY62" fmla="*/ 1990726 h 2897188"/>
              <a:gd name="connsiteX63" fmla="*/ 1764771 w 2390775"/>
              <a:gd name="connsiteY63" fmla="*/ 1989667 h 2897188"/>
              <a:gd name="connsiteX64" fmla="*/ 757767 w 2390775"/>
              <a:gd name="connsiteY64" fmla="*/ 1644650 h 2897188"/>
              <a:gd name="connsiteX65" fmla="*/ 757767 w 2390775"/>
              <a:gd name="connsiteY65" fmla="*/ 1713971 h 2897188"/>
              <a:gd name="connsiteX66" fmla="*/ 758295 w 2390775"/>
              <a:gd name="connsiteY66" fmla="*/ 1735137 h 2897188"/>
              <a:gd name="connsiteX67" fmla="*/ 759355 w 2390775"/>
              <a:gd name="connsiteY67" fmla="*/ 1756304 h 2897188"/>
              <a:gd name="connsiteX68" fmla="*/ 762529 w 2390775"/>
              <a:gd name="connsiteY68" fmla="*/ 1776942 h 2897188"/>
              <a:gd name="connsiteX69" fmla="*/ 765705 w 2390775"/>
              <a:gd name="connsiteY69" fmla="*/ 1797050 h 2897188"/>
              <a:gd name="connsiteX70" fmla="*/ 769937 w 2390775"/>
              <a:gd name="connsiteY70" fmla="*/ 1817158 h 2897188"/>
              <a:gd name="connsiteX71" fmla="*/ 775229 w 2390775"/>
              <a:gd name="connsiteY71" fmla="*/ 1836737 h 2897188"/>
              <a:gd name="connsiteX72" fmla="*/ 781579 w 2390775"/>
              <a:gd name="connsiteY72" fmla="*/ 1856317 h 2897188"/>
              <a:gd name="connsiteX73" fmla="*/ 788459 w 2390775"/>
              <a:gd name="connsiteY73" fmla="*/ 1875367 h 2897188"/>
              <a:gd name="connsiteX74" fmla="*/ 796395 w 2390775"/>
              <a:gd name="connsiteY74" fmla="*/ 1893887 h 2897188"/>
              <a:gd name="connsiteX75" fmla="*/ 804863 w 2390775"/>
              <a:gd name="connsiteY75" fmla="*/ 1911879 h 2897188"/>
              <a:gd name="connsiteX76" fmla="*/ 814387 w 2390775"/>
              <a:gd name="connsiteY76" fmla="*/ 1929342 h 2897188"/>
              <a:gd name="connsiteX77" fmla="*/ 824441 w 2390775"/>
              <a:gd name="connsiteY77" fmla="*/ 1946804 h 2897188"/>
              <a:gd name="connsiteX78" fmla="*/ 835555 w 2390775"/>
              <a:gd name="connsiteY78" fmla="*/ 1963208 h 2897188"/>
              <a:gd name="connsiteX79" fmla="*/ 847195 w 2390775"/>
              <a:gd name="connsiteY79" fmla="*/ 1979612 h 2897188"/>
              <a:gd name="connsiteX80" fmla="*/ 859895 w 2390775"/>
              <a:gd name="connsiteY80" fmla="*/ 1994959 h 2897188"/>
              <a:gd name="connsiteX81" fmla="*/ 872595 w 2390775"/>
              <a:gd name="connsiteY81" fmla="*/ 2009775 h 2897188"/>
              <a:gd name="connsiteX82" fmla="*/ 885825 w 2390775"/>
              <a:gd name="connsiteY82" fmla="*/ 2024592 h 2897188"/>
              <a:gd name="connsiteX83" fmla="*/ 900641 w 2390775"/>
              <a:gd name="connsiteY83" fmla="*/ 2037821 h 2897188"/>
              <a:gd name="connsiteX84" fmla="*/ 915459 w 2390775"/>
              <a:gd name="connsiteY84" fmla="*/ 2051579 h 2897188"/>
              <a:gd name="connsiteX85" fmla="*/ 930805 w 2390775"/>
              <a:gd name="connsiteY85" fmla="*/ 2063750 h 2897188"/>
              <a:gd name="connsiteX86" fmla="*/ 947209 w 2390775"/>
              <a:gd name="connsiteY86" fmla="*/ 2075392 h 2897188"/>
              <a:gd name="connsiteX87" fmla="*/ 963613 w 2390775"/>
              <a:gd name="connsiteY87" fmla="*/ 2085975 h 2897188"/>
              <a:gd name="connsiteX88" fmla="*/ 980545 w 2390775"/>
              <a:gd name="connsiteY88" fmla="*/ 2096559 h 2897188"/>
              <a:gd name="connsiteX89" fmla="*/ 998537 w 2390775"/>
              <a:gd name="connsiteY89" fmla="*/ 2105554 h 2897188"/>
              <a:gd name="connsiteX90" fmla="*/ 1016529 w 2390775"/>
              <a:gd name="connsiteY90" fmla="*/ 2114550 h 2897188"/>
              <a:gd name="connsiteX91" fmla="*/ 1035051 w 2390775"/>
              <a:gd name="connsiteY91" fmla="*/ 2122488 h 2897188"/>
              <a:gd name="connsiteX92" fmla="*/ 1054099 w 2390775"/>
              <a:gd name="connsiteY92" fmla="*/ 2129896 h 2897188"/>
              <a:gd name="connsiteX93" fmla="*/ 1073151 w 2390775"/>
              <a:gd name="connsiteY93" fmla="*/ 2135717 h 2897188"/>
              <a:gd name="connsiteX94" fmla="*/ 1093259 w 2390775"/>
              <a:gd name="connsiteY94" fmla="*/ 2141009 h 2897188"/>
              <a:gd name="connsiteX95" fmla="*/ 1112837 w 2390775"/>
              <a:gd name="connsiteY95" fmla="*/ 2145242 h 2897188"/>
              <a:gd name="connsiteX96" fmla="*/ 1133475 w 2390775"/>
              <a:gd name="connsiteY96" fmla="*/ 2148946 h 2897188"/>
              <a:gd name="connsiteX97" fmla="*/ 1154113 w 2390775"/>
              <a:gd name="connsiteY97" fmla="*/ 2151592 h 2897188"/>
              <a:gd name="connsiteX98" fmla="*/ 1154113 w 2390775"/>
              <a:gd name="connsiteY98" fmla="*/ 2352675 h 2897188"/>
              <a:gd name="connsiteX99" fmla="*/ 1154113 w 2390775"/>
              <a:gd name="connsiteY99" fmla="*/ 2369609 h 2897188"/>
              <a:gd name="connsiteX100" fmla="*/ 1155699 w 2390775"/>
              <a:gd name="connsiteY100" fmla="*/ 2386013 h 2897188"/>
              <a:gd name="connsiteX101" fmla="*/ 1157817 w 2390775"/>
              <a:gd name="connsiteY101" fmla="*/ 2402946 h 2897188"/>
              <a:gd name="connsiteX102" fmla="*/ 1160991 w 2390775"/>
              <a:gd name="connsiteY102" fmla="*/ 2418821 h 2897188"/>
              <a:gd name="connsiteX103" fmla="*/ 1164167 w 2390775"/>
              <a:gd name="connsiteY103" fmla="*/ 2435225 h 2897188"/>
              <a:gd name="connsiteX104" fmla="*/ 1168929 w 2390775"/>
              <a:gd name="connsiteY104" fmla="*/ 2451100 h 2897188"/>
              <a:gd name="connsiteX105" fmla="*/ 1174221 w 2390775"/>
              <a:gd name="connsiteY105" fmla="*/ 2465917 h 2897188"/>
              <a:gd name="connsiteX106" fmla="*/ 1180041 w 2390775"/>
              <a:gd name="connsiteY106" fmla="*/ 2481263 h 2897188"/>
              <a:gd name="connsiteX107" fmla="*/ 1186391 w 2390775"/>
              <a:gd name="connsiteY107" fmla="*/ 2495550 h 2897188"/>
              <a:gd name="connsiteX108" fmla="*/ 1193799 w 2390775"/>
              <a:gd name="connsiteY108" fmla="*/ 2510367 h 2897188"/>
              <a:gd name="connsiteX109" fmla="*/ 1201737 w 2390775"/>
              <a:gd name="connsiteY109" fmla="*/ 2523596 h 2897188"/>
              <a:gd name="connsiteX110" fmla="*/ 1210733 w 2390775"/>
              <a:gd name="connsiteY110" fmla="*/ 2537355 h 2897188"/>
              <a:gd name="connsiteX111" fmla="*/ 1219729 w 2390775"/>
              <a:gd name="connsiteY111" fmla="*/ 2550584 h 2897188"/>
              <a:gd name="connsiteX112" fmla="*/ 1229783 w 2390775"/>
              <a:gd name="connsiteY112" fmla="*/ 2562755 h 2897188"/>
              <a:gd name="connsiteX113" fmla="*/ 1239837 w 2390775"/>
              <a:gd name="connsiteY113" fmla="*/ 2574926 h 2897188"/>
              <a:gd name="connsiteX114" fmla="*/ 1250951 w 2390775"/>
              <a:gd name="connsiteY114" fmla="*/ 2586567 h 2897188"/>
              <a:gd name="connsiteX115" fmla="*/ 1262591 w 2390775"/>
              <a:gd name="connsiteY115" fmla="*/ 2597680 h 2897188"/>
              <a:gd name="connsiteX116" fmla="*/ 1274233 w 2390775"/>
              <a:gd name="connsiteY116" fmla="*/ 2607734 h 2897188"/>
              <a:gd name="connsiteX117" fmla="*/ 1286933 w 2390775"/>
              <a:gd name="connsiteY117" fmla="*/ 2617788 h 2897188"/>
              <a:gd name="connsiteX118" fmla="*/ 1300163 w 2390775"/>
              <a:gd name="connsiteY118" fmla="*/ 2626784 h 2897188"/>
              <a:gd name="connsiteX119" fmla="*/ 1313391 w 2390775"/>
              <a:gd name="connsiteY119" fmla="*/ 2635780 h 2897188"/>
              <a:gd name="connsiteX120" fmla="*/ 1327151 w 2390775"/>
              <a:gd name="connsiteY120" fmla="*/ 2643717 h 2897188"/>
              <a:gd name="connsiteX121" fmla="*/ 1341437 w 2390775"/>
              <a:gd name="connsiteY121" fmla="*/ 2650596 h 2897188"/>
              <a:gd name="connsiteX122" fmla="*/ 1356255 w 2390775"/>
              <a:gd name="connsiteY122" fmla="*/ 2657476 h 2897188"/>
              <a:gd name="connsiteX123" fmla="*/ 1371071 w 2390775"/>
              <a:gd name="connsiteY123" fmla="*/ 2663296 h 2897188"/>
              <a:gd name="connsiteX124" fmla="*/ 1386417 w 2390775"/>
              <a:gd name="connsiteY124" fmla="*/ 2668588 h 2897188"/>
              <a:gd name="connsiteX125" fmla="*/ 1402291 w 2390775"/>
              <a:gd name="connsiteY125" fmla="*/ 2673351 h 2897188"/>
              <a:gd name="connsiteX126" fmla="*/ 1418167 w 2390775"/>
              <a:gd name="connsiteY126" fmla="*/ 2676526 h 2897188"/>
              <a:gd name="connsiteX127" fmla="*/ 1434571 w 2390775"/>
              <a:gd name="connsiteY127" fmla="*/ 2679171 h 2897188"/>
              <a:gd name="connsiteX128" fmla="*/ 1450975 w 2390775"/>
              <a:gd name="connsiteY128" fmla="*/ 2681817 h 2897188"/>
              <a:gd name="connsiteX129" fmla="*/ 1467379 w 2390775"/>
              <a:gd name="connsiteY129" fmla="*/ 2683405 h 2897188"/>
              <a:gd name="connsiteX130" fmla="*/ 1484841 w 2390775"/>
              <a:gd name="connsiteY130" fmla="*/ 2683405 h 2897188"/>
              <a:gd name="connsiteX131" fmla="*/ 1501775 w 2390775"/>
              <a:gd name="connsiteY131" fmla="*/ 2683405 h 2897188"/>
              <a:gd name="connsiteX132" fmla="*/ 1518709 w 2390775"/>
              <a:gd name="connsiteY132" fmla="*/ 2681817 h 2897188"/>
              <a:gd name="connsiteX133" fmla="*/ 1535113 w 2390775"/>
              <a:gd name="connsiteY133" fmla="*/ 2679171 h 2897188"/>
              <a:gd name="connsiteX134" fmla="*/ 1551517 w 2390775"/>
              <a:gd name="connsiteY134" fmla="*/ 2676526 h 2897188"/>
              <a:gd name="connsiteX135" fmla="*/ 1567391 w 2390775"/>
              <a:gd name="connsiteY135" fmla="*/ 2673351 h 2897188"/>
              <a:gd name="connsiteX136" fmla="*/ 1582737 w 2390775"/>
              <a:gd name="connsiteY136" fmla="*/ 2668588 h 2897188"/>
              <a:gd name="connsiteX137" fmla="*/ 1598613 w 2390775"/>
              <a:gd name="connsiteY137" fmla="*/ 2663296 h 2897188"/>
              <a:gd name="connsiteX138" fmla="*/ 1613429 w 2390775"/>
              <a:gd name="connsiteY138" fmla="*/ 2657476 h 2897188"/>
              <a:gd name="connsiteX139" fmla="*/ 1628245 w 2390775"/>
              <a:gd name="connsiteY139" fmla="*/ 2650596 h 2897188"/>
              <a:gd name="connsiteX140" fmla="*/ 1642005 w 2390775"/>
              <a:gd name="connsiteY140" fmla="*/ 2643717 h 2897188"/>
              <a:gd name="connsiteX141" fmla="*/ 1656291 w 2390775"/>
              <a:gd name="connsiteY141" fmla="*/ 2635780 h 2897188"/>
              <a:gd name="connsiteX142" fmla="*/ 1669521 w 2390775"/>
              <a:gd name="connsiteY142" fmla="*/ 2626784 h 2897188"/>
              <a:gd name="connsiteX143" fmla="*/ 1682221 w 2390775"/>
              <a:gd name="connsiteY143" fmla="*/ 2617788 h 2897188"/>
              <a:gd name="connsiteX144" fmla="*/ 1695451 w 2390775"/>
              <a:gd name="connsiteY144" fmla="*/ 2607734 h 2897188"/>
              <a:gd name="connsiteX145" fmla="*/ 1707091 w 2390775"/>
              <a:gd name="connsiteY145" fmla="*/ 2597680 h 2897188"/>
              <a:gd name="connsiteX146" fmla="*/ 1718733 w 2390775"/>
              <a:gd name="connsiteY146" fmla="*/ 2586567 h 2897188"/>
              <a:gd name="connsiteX147" fmla="*/ 1729317 w 2390775"/>
              <a:gd name="connsiteY147" fmla="*/ 2574926 h 2897188"/>
              <a:gd name="connsiteX148" fmla="*/ 1739899 w 2390775"/>
              <a:gd name="connsiteY148" fmla="*/ 2562755 h 2897188"/>
              <a:gd name="connsiteX149" fmla="*/ 1749425 w 2390775"/>
              <a:gd name="connsiteY149" fmla="*/ 2550584 h 2897188"/>
              <a:gd name="connsiteX150" fmla="*/ 1758951 w 2390775"/>
              <a:gd name="connsiteY150" fmla="*/ 2537355 h 2897188"/>
              <a:gd name="connsiteX151" fmla="*/ 1767417 w 2390775"/>
              <a:gd name="connsiteY151" fmla="*/ 2523596 h 2897188"/>
              <a:gd name="connsiteX152" fmla="*/ 1775355 w 2390775"/>
              <a:gd name="connsiteY152" fmla="*/ 2510367 h 2897188"/>
              <a:gd name="connsiteX153" fmla="*/ 1783291 w 2390775"/>
              <a:gd name="connsiteY153" fmla="*/ 2495550 h 2897188"/>
              <a:gd name="connsiteX154" fmla="*/ 1789113 w 2390775"/>
              <a:gd name="connsiteY154" fmla="*/ 2481263 h 2897188"/>
              <a:gd name="connsiteX155" fmla="*/ 1795463 w 2390775"/>
              <a:gd name="connsiteY155" fmla="*/ 2465917 h 2897188"/>
              <a:gd name="connsiteX156" fmla="*/ 1800755 w 2390775"/>
              <a:gd name="connsiteY156" fmla="*/ 2451100 h 2897188"/>
              <a:gd name="connsiteX157" fmla="*/ 1804987 w 2390775"/>
              <a:gd name="connsiteY157" fmla="*/ 2435225 h 2897188"/>
              <a:gd name="connsiteX158" fmla="*/ 1808691 w 2390775"/>
              <a:gd name="connsiteY158" fmla="*/ 2418821 h 2897188"/>
              <a:gd name="connsiteX159" fmla="*/ 1811867 w 2390775"/>
              <a:gd name="connsiteY159" fmla="*/ 2402946 h 2897188"/>
              <a:gd name="connsiteX160" fmla="*/ 1813983 w 2390775"/>
              <a:gd name="connsiteY160" fmla="*/ 2386013 h 2897188"/>
              <a:gd name="connsiteX161" fmla="*/ 1815041 w 2390775"/>
              <a:gd name="connsiteY161" fmla="*/ 2369609 h 2897188"/>
              <a:gd name="connsiteX162" fmla="*/ 1815571 w 2390775"/>
              <a:gd name="connsiteY162" fmla="*/ 2352675 h 2897188"/>
              <a:gd name="connsiteX163" fmla="*/ 1815571 w 2390775"/>
              <a:gd name="connsiteY163" fmla="*/ 2272242 h 2897188"/>
              <a:gd name="connsiteX164" fmla="*/ 1823509 w 2390775"/>
              <a:gd name="connsiteY164" fmla="*/ 2270655 h 2897188"/>
              <a:gd name="connsiteX165" fmla="*/ 1830917 w 2390775"/>
              <a:gd name="connsiteY165" fmla="*/ 2268538 h 2897188"/>
              <a:gd name="connsiteX166" fmla="*/ 1838855 w 2390775"/>
              <a:gd name="connsiteY166" fmla="*/ 2265892 h 2897188"/>
              <a:gd name="connsiteX167" fmla="*/ 1845733 w 2390775"/>
              <a:gd name="connsiteY167" fmla="*/ 2262717 h 2897188"/>
              <a:gd name="connsiteX168" fmla="*/ 1860021 w 2390775"/>
              <a:gd name="connsiteY168" fmla="*/ 2256367 h 2897188"/>
              <a:gd name="connsiteX169" fmla="*/ 1873779 w 2390775"/>
              <a:gd name="connsiteY169" fmla="*/ 2248430 h 2897188"/>
              <a:gd name="connsiteX170" fmla="*/ 1886479 w 2390775"/>
              <a:gd name="connsiteY170" fmla="*/ 2239963 h 2897188"/>
              <a:gd name="connsiteX171" fmla="*/ 1898651 w 2390775"/>
              <a:gd name="connsiteY171" fmla="*/ 2229909 h 2897188"/>
              <a:gd name="connsiteX172" fmla="*/ 1909763 w 2390775"/>
              <a:gd name="connsiteY172" fmla="*/ 2219325 h 2897188"/>
              <a:gd name="connsiteX173" fmla="*/ 1920345 w 2390775"/>
              <a:gd name="connsiteY173" fmla="*/ 2207684 h 2897188"/>
              <a:gd name="connsiteX174" fmla="*/ 1929341 w 2390775"/>
              <a:gd name="connsiteY174" fmla="*/ 2194984 h 2897188"/>
              <a:gd name="connsiteX175" fmla="*/ 1937809 w 2390775"/>
              <a:gd name="connsiteY175" fmla="*/ 2182284 h 2897188"/>
              <a:gd name="connsiteX176" fmla="*/ 1944687 w 2390775"/>
              <a:gd name="connsiteY176" fmla="*/ 2168525 h 2897188"/>
              <a:gd name="connsiteX177" fmla="*/ 1950509 w 2390775"/>
              <a:gd name="connsiteY177" fmla="*/ 2153709 h 2897188"/>
              <a:gd name="connsiteX178" fmla="*/ 1953155 w 2390775"/>
              <a:gd name="connsiteY178" fmla="*/ 2145771 h 2897188"/>
              <a:gd name="connsiteX179" fmla="*/ 1955799 w 2390775"/>
              <a:gd name="connsiteY179" fmla="*/ 2138892 h 2897188"/>
              <a:gd name="connsiteX180" fmla="*/ 1957387 w 2390775"/>
              <a:gd name="connsiteY180" fmla="*/ 2130955 h 2897188"/>
              <a:gd name="connsiteX181" fmla="*/ 1958975 w 2390775"/>
              <a:gd name="connsiteY181" fmla="*/ 2123017 h 2897188"/>
              <a:gd name="connsiteX182" fmla="*/ 1960033 w 2390775"/>
              <a:gd name="connsiteY182" fmla="*/ 2115079 h 2897188"/>
              <a:gd name="connsiteX183" fmla="*/ 1961091 w 2390775"/>
              <a:gd name="connsiteY183" fmla="*/ 2106613 h 2897188"/>
              <a:gd name="connsiteX184" fmla="*/ 1961621 w 2390775"/>
              <a:gd name="connsiteY184" fmla="*/ 2098146 h 2897188"/>
              <a:gd name="connsiteX185" fmla="*/ 1961621 w 2390775"/>
              <a:gd name="connsiteY185" fmla="*/ 2090738 h 2897188"/>
              <a:gd name="connsiteX186" fmla="*/ 1961621 w 2390775"/>
              <a:gd name="connsiteY186" fmla="*/ 2080684 h 2897188"/>
              <a:gd name="connsiteX187" fmla="*/ 1961091 w 2390775"/>
              <a:gd name="connsiteY187" fmla="*/ 2071159 h 2897188"/>
              <a:gd name="connsiteX188" fmla="*/ 1959505 w 2390775"/>
              <a:gd name="connsiteY188" fmla="*/ 2062163 h 2897188"/>
              <a:gd name="connsiteX189" fmla="*/ 1957917 w 2390775"/>
              <a:gd name="connsiteY189" fmla="*/ 2052638 h 2897188"/>
              <a:gd name="connsiteX190" fmla="*/ 1956329 w 2390775"/>
              <a:gd name="connsiteY190" fmla="*/ 2043642 h 2897188"/>
              <a:gd name="connsiteX191" fmla="*/ 1953155 w 2390775"/>
              <a:gd name="connsiteY191" fmla="*/ 2034646 h 2897188"/>
              <a:gd name="connsiteX192" fmla="*/ 1950509 w 2390775"/>
              <a:gd name="connsiteY192" fmla="*/ 2026179 h 2897188"/>
              <a:gd name="connsiteX193" fmla="*/ 1947333 w 2390775"/>
              <a:gd name="connsiteY193" fmla="*/ 2017713 h 2897188"/>
              <a:gd name="connsiteX194" fmla="*/ 1943099 w 2390775"/>
              <a:gd name="connsiteY194" fmla="*/ 2009246 h 2897188"/>
              <a:gd name="connsiteX195" fmla="*/ 1939395 w 2390775"/>
              <a:gd name="connsiteY195" fmla="*/ 2000779 h 2897188"/>
              <a:gd name="connsiteX196" fmla="*/ 1934633 w 2390775"/>
              <a:gd name="connsiteY196" fmla="*/ 1993371 h 2897188"/>
              <a:gd name="connsiteX197" fmla="*/ 1929871 w 2390775"/>
              <a:gd name="connsiteY197" fmla="*/ 1985962 h 2897188"/>
              <a:gd name="connsiteX198" fmla="*/ 1924579 w 2390775"/>
              <a:gd name="connsiteY198" fmla="*/ 1978554 h 2897188"/>
              <a:gd name="connsiteX199" fmla="*/ 1919287 w 2390775"/>
              <a:gd name="connsiteY199" fmla="*/ 1971146 h 2897188"/>
              <a:gd name="connsiteX200" fmla="*/ 1912937 w 2390775"/>
              <a:gd name="connsiteY200" fmla="*/ 1964796 h 2897188"/>
              <a:gd name="connsiteX201" fmla="*/ 1907117 w 2390775"/>
              <a:gd name="connsiteY201" fmla="*/ 1957917 h 2897188"/>
              <a:gd name="connsiteX202" fmla="*/ 1900767 w 2390775"/>
              <a:gd name="connsiteY202" fmla="*/ 1951567 h 2897188"/>
              <a:gd name="connsiteX203" fmla="*/ 1893887 w 2390775"/>
              <a:gd name="connsiteY203" fmla="*/ 1946275 h 2897188"/>
              <a:gd name="connsiteX204" fmla="*/ 1886479 w 2390775"/>
              <a:gd name="connsiteY204" fmla="*/ 1940454 h 2897188"/>
              <a:gd name="connsiteX205" fmla="*/ 1879599 w 2390775"/>
              <a:gd name="connsiteY205" fmla="*/ 1935692 h 2897188"/>
              <a:gd name="connsiteX206" fmla="*/ 1871663 w 2390775"/>
              <a:gd name="connsiteY206" fmla="*/ 1930400 h 2897188"/>
              <a:gd name="connsiteX207" fmla="*/ 1863725 w 2390775"/>
              <a:gd name="connsiteY207" fmla="*/ 1926167 h 2897188"/>
              <a:gd name="connsiteX208" fmla="*/ 1855787 w 2390775"/>
              <a:gd name="connsiteY208" fmla="*/ 1921404 h 2897188"/>
              <a:gd name="connsiteX209" fmla="*/ 1847321 w 2390775"/>
              <a:gd name="connsiteY209" fmla="*/ 1918229 h 2897188"/>
              <a:gd name="connsiteX210" fmla="*/ 1839383 w 2390775"/>
              <a:gd name="connsiteY210" fmla="*/ 1914525 h 2897188"/>
              <a:gd name="connsiteX211" fmla="*/ 1830387 w 2390775"/>
              <a:gd name="connsiteY211" fmla="*/ 1911879 h 2897188"/>
              <a:gd name="connsiteX212" fmla="*/ 1821921 w 2390775"/>
              <a:gd name="connsiteY212" fmla="*/ 1909233 h 2897188"/>
              <a:gd name="connsiteX213" fmla="*/ 1812395 w 2390775"/>
              <a:gd name="connsiteY213" fmla="*/ 1907117 h 2897188"/>
              <a:gd name="connsiteX214" fmla="*/ 1803399 w 2390775"/>
              <a:gd name="connsiteY214" fmla="*/ 1905000 h 2897188"/>
              <a:gd name="connsiteX215" fmla="*/ 1793875 w 2390775"/>
              <a:gd name="connsiteY215" fmla="*/ 1903942 h 2897188"/>
              <a:gd name="connsiteX216" fmla="*/ 1784351 w 2390775"/>
              <a:gd name="connsiteY216" fmla="*/ 1903412 h 2897188"/>
              <a:gd name="connsiteX217" fmla="*/ 1774825 w 2390775"/>
              <a:gd name="connsiteY217" fmla="*/ 1902883 h 2897188"/>
              <a:gd name="connsiteX218" fmla="*/ 1765299 w 2390775"/>
              <a:gd name="connsiteY218" fmla="*/ 1903412 h 2897188"/>
              <a:gd name="connsiteX219" fmla="*/ 1755775 w 2390775"/>
              <a:gd name="connsiteY219" fmla="*/ 1903942 h 2897188"/>
              <a:gd name="connsiteX220" fmla="*/ 1746251 w 2390775"/>
              <a:gd name="connsiteY220" fmla="*/ 1905000 h 2897188"/>
              <a:gd name="connsiteX221" fmla="*/ 1737255 w 2390775"/>
              <a:gd name="connsiteY221" fmla="*/ 1907117 h 2897188"/>
              <a:gd name="connsiteX222" fmla="*/ 1728259 w 2390775"/>
              <a:gd name="connsiteY222" fmla="*/ 1909233 h 2897188"/>
              <a:gd name="connsiteX223" fmla="*/ 1719263 w 2390775"/>
              <a:gd name="connsiteY223" fmla="*/ 1911879 h 2897188"/>
              <a:gd name="connsiteX224" fmla="*/ 1710795 w 2390775"/>
              <a:gd name="connsiteY224" fmla="*/ 1914525 h 2897188"/>
              <a:gd name="connsiteX225" fmla="*/ 1701799 w 2390775"/>
              <a:gd name="connsiteY225" fmla="*/ 1918229 h 2897188"/>
              <a:gd name="connsiteX226" fmla="*/ 1694391 w 2390775"/>
              <a:gd name="connsiteY226" fmla="*/ 1921404 h 2897188"/>
              <a:gd name="connsiteX227" fmla="*/ 1685925 w 2390775"/>
              <a:gd name="connsiteY227" fmla="*/ 1926167 h 2897188"/>
              <a:gd name="connsiteX228" fmla="*/ 1677987 w 2390775"/>
              <a:gd name="connsiteY228" fmla="*/ 1930400 h 2897188"/>
              <a:gd name="connsiteX229" fmla="*/ 1670579 w 2390775"/>
              <a:gd name="connsiteY229" fmla="*/ 1935692 h 2897188"/>
              <a:gd name="connsiteX230" fmla="*/ 1663171 w 2390775"/>
              <a:gd name="connsiteY230" fmla="*/ 1940454 h 2897188"/>
              <a:gd name="connsiteX231" fmla="*/ 1656291 w 2390775"/>
              <a:gd name="connsiteY231" fmla="*/ 1946275 h 2897188"/>
              <a:gd name="connsiteX232" fmla="*/ 1649413 w 2390775"/>
              <a:gd name="connsiteY232" fmla="*/ 1951567 h 2897188"/>
              <a:gd name="connsiteX233" fmla="*/ 1642533 w 2390775"/>
              <a:gd name="connsiteY233" fmla="*/ 1957917 h 2897188"/>
              <a:gd name="connsiteX234" fmla="*/ 1636713 w 2390775"/>
              <a:gd name="connsiteY234" fmla="*/ 1964796 h 2897188"/>
              <a:gd name="connsiteX235" fmla="*/ 1630891 w 2390775"/>
              <a:gd name="connsiteY235" fmla="*/ 1971146 h 2897188"/>
              <a:gd name="connsiteX236" fmla="*/ 1625599 w 2390775"/>
              <a:gd name="connsiteY236" fmla="*/ 1978554 h 2897188"/>
              <a:gd name="connsiteX237" fmla="*/ 1619779 w 2390775"/>
              <a:gd name="connsiteY237" fmla="*/ 1985962 h 2897188"/>
              <a:gd name="connsiteX238" fmla="*/ 1615545 w 2390775"/>
              <a:gd name="connsiteY238" fmla="*/ 1993371 h 2897188"/>
              <a:gd name="connsiteX239" fmla="*/ 1610783 w 2390775"/>
              <a:gd name="connsiteY239" fmla="*/ 2000779 h 2897188"/>
              <a:gd name="connsiteX240" fmla="*/ 1606551 w 2390775"/>
              <a:gd name="connsiteY240" fmla="*/ 2009246 h 2897188"/>
              <a:gd name="connsiteX241" fmla="*/ 1602845 w 2390775"/>
              <a:gd name="connsiteY241" fmla="*/ 2017713 h 2897188"/>
              <a:gd name="connsiteX242" fmla="*/ 1599671 w 2390775"/>
              <a:gd name="connsiteY242" fmla="*/ 2026179 h 2897188"/>
              <a:gd name="connsiteX243" fmla="*/ 1596495 w 2390775"/>
              <a:gd name="connsiteY243" fmla="*/ 2034646 h 2897188"/>
              <a:gd name="connsiteX244" fmla="*/ 1593851 w 2390775"/>
              <a:gd name="connsiteY244" fmla="*/ 2043642 h 2897188"/>
              <a:gd name="connsiteX245" fmla="*/ 1591733 w 2390775"/>
              <a:gd name="connsiteY245" fmla="*/ 2052638 h 2897188"/>
              <a:gd name="connsiteX246" fmla="*/ 1590145 w 2390775"/>
              <a:gd name="connsiteY246" fmla="*/ 2062163 h 2897188"/>
              <a:gd name="connsiteX247" fmla="*/ 1589087 w 2390775"/>
              <a:gd name="connsiteY247" fmla="*/ 2071159 h 2897188"/>
              <a:gd name="connsiteX248" fmla="*/ 1588559 w 2390775"/>
              <a:gd name="connsiteY248" fmla="*/ 2080684 h 2897188"/>
              <a:gd name="connsiteX249" fmla="*/ 1588029 w 2390775"/>
              <a:gd name="connsiteY249" fmla="*/ 2090738 h 2897188"/>
              <a:gd name="connsiteX250" fmla="*/ 1588559 w 2390775"/>
              <a:gd name="connsiteY250" fmla="*/ 2098146 h 2897188"/>
              <a:gd name="connsiteX251" fmla="*/ 1589087 w 2390775"/>
              <a:gd name="connsiteY251" fmla="*/ 2106084 h 2897188"/>
              <a:gd name="connsiteX252" fmla="*/ 1589617 w 2390775"/>
              <a:gd name="connsiteY252" fmla="*/ 2114550 h 2897188"/>
              <a:gd name="connsiteX253" fmla="*/ 1590675 w 2390775"/>
              <a:gd name="connsiteY253" fmla="*/ 2122488 h 2897188"/>
              <a:gd name="connsiteX254" fmla="*/ 1592263 w 2390775"/>
              <a:gd name="connsiteY254" fmla="*/ 2129896 h 2897188"/>
              <a:gd name="connsiteX255" fmla="*/ 1593851 w 2390775"/>
              <a:gd name="connsiteY255" fmla="*/ 2137305 h 2897188"/>
              <a:gd name="connsiteX256" fmla="*/ 1598613 w 2390775"/>
              <a:gd name="connsiteY256" fmla="*/ 2152121 h 2897188"/>
              <a:gd name="connsiteX257" fmla="*/ 1604433 w 2390775"/>
              <a:gd name="connsiteY257" fmla="*/ 2166409 h 2897188"/>
              <a:gd name="connsiteX258" fmla="*/ 1611313 w 2390775"/>
              <a:gd name="connsiteY258" fmla="*/ 2180167 h 2897188"/>
              <a:gd name="connsiteX259" fmla="*/ 1619251 w 2390775"/>
              <a:gd name="connsiteY259" fmla="*/ 2192867 h 2897188"/>
              <a:gd name="connsiteX260" fmla="*/ 1628245 w 2390775"/>
              <a:gd name="connsiteY260" fmla="*/ 2205038 h 2897188"/>
              <a:gd name="connsiteX261" fmla="*/ 1638299 w 2390775"/>
              <a:gd name="connsiteY261" fmla="*/ 2217209 h 2897188"/>
              <a:gd name="connsiteX262" fmla="*/ 1648883 w 2390775"/>
              <a:gd name="connsiteY262" fmla="*/ 2227792 h 2897188"/>
              <a:gd name="connsiteX263" fmla="*/ 1660525 w 2390775"/>
              <a:gd name="connsiteY263" fmla="*/ 2237317 h 2897188"/>
              <a:gd name="connsiteX264" fmla="*/ 1672695 w 2390775"/>
              <a:gd name="connsiteY264" fmla="*/ 2246313 h 2897188"/>
              <a:gd name="connsiteX265" fmla="*/ 1685925 w 2390775"/>
              <a:gd name="connsiteY265" fmla="*/ 2253721 h 2897188"/>
              <a:gd name="connsiteX266" fmla="*/ 1699683 w 2390775"/>
              <a:gd name="connsiteY266" fmla="*/ 2260600 h 2897188"/>
              <a:gd name="connsiteX267" fmla="*/ 1713971 w 2390775"/>
              <a:gd name="connsiteY267" fmla="*/ 2266421 h 2897188"/>
              <a:gd name="connsiteX268" fmla="*/ 1728787 w 2390775"/>
              <a:gd name="connsiteY268" fmla="*/ 2270655 h 2897188"/>
              <a:gd name="connsiteX269" fmla="*/ 1728787 w 2390775"/>
              <a:gd name="connsiteY269" fmla="*/ 2352675 h 2897188"/>
              <a:gd name="connsiteX270" fmla="*/ 1728259 w 2390775"/>
              <a:gd name="connsiteY270" fmla="*/ 2365375 h 2897188"/>
              <a:gd name="connsiteX271" fmla="*/ 1727729 w 2390775"/>
              <a:gd name="connsiteY271" fmla="*/ 2377546 h 2897188"/>
              <a:gd name="connsiteX272" fmla="*/ 1726141 w 2390775"/>
              <a:gd name="connsiteY272" fmla="*/ 2389188 h 2897188"/>
              <a:gd name="connsiteX273" fmla="*/ 1724025 w 2390775"/>
              <a:gd name="connsiteY273" fmla="*/ 2401888 h 2897188"/>
              <a:gd name="connsiteX274" fmla="*/ 1720851 w 2390775"/>
              <a:gd name="connsiteY274" fmla="*/ 2413530 h 2897188"/>
              <a:gd name="connsiteX275" fmla="*/ 1717675 w 2390775"/>
              <a:gd name="connsiteY275" fmla="*/ 2425171 h 2897188"/>
              <a:gd name="connsiteX276" fmla="*/ 1713971 w 2390775"/>
              <a:gd name="connsiteY276" fmla="*/ 2436284 h 2897188"/>
              <a:gd name="connsiteX277" fmla="*/ 1709737 w 2390775"/>
              <a:gd name="connsiteY277" fmla="*/ 2447396 h 2897188"/>
              <a:gd name="connsiteX278" fmla="*/ 1704975 w 2390775"/>
              <a:gd name="connsiteY278" fmla="*/ 2457980 h 2897188"/>
              <a:gd name="connsiteX279" fmla="*/ 1699155 w 2390775"/>
              <a:gd name="connsiteY279" fmla="*/ 2469092 h 2897188"/>
              <a:gd name="connsiteX280" fmla="*/ 1693863 w 2390775"/>
              <a:gd name="connsiteY280" fmla="*/ 2479146 h 2897188"/>
              <a:gd name="connsiteX281" fmla="*/ 1686983 w 2390775"/>
              <a:gd name="connsiteY281" fmla="*/ 2489200 h 2897188"/>
              <a:gd name="connsiteX282" fmla="*/ 1680105 w 2390775"/>
              <a:gd name="connsiteY282" fmla="*/ 2498725 h 2897188"/>
              <a:gd name="connsiteX283" fmla="*/ 1672695 w 2390775"/>
              <a:gd name="connsiteY283" fmla="*/ 2507721 h 2897188"/>
              <a:gd name="connsiteX284" fmla="*/ 1665287 w 2390775"/>
              <a:gd name="connsiteY284" fmla="*/ 2516717 h 2897188"/>
              <a:gd name="connsiteX285" fmla="*/ 1657351 w 2390775"/>
              <a:gd name="connsiteY285" fmla="*/ 2524655 h 2897188"/>
              <a:gd name="connsiteX286" fmla="*/ 1648883 w 2390775"/>
              <a:gd name="connsiteY286" fmla="*/ 2533121 h 2897188"/>
              <a:gd name="connsiteX287" fmla="*/ 1639887 w 2390775"/>
              <a:gd name="connsiteY287" fmla="*/ 2541059 h 2897188"/>
              <a:gd name="connsiteX288" fmla="*/ 1630891 w 2390775"/>
              <a:gd name="connsiteY288" fmla="*/ 2547938 h 2897188"/>
              <a:gd name="connsiteX289" fmla="*/ 1620837 w 2390775"/>
              <a:gd name="connsiteY289" fmla="*/ 2554817 h 2897188"/>
              <a:gd name="connsiteX290" fmla="*/ 1611313 w 2390775"/>
              <a:gd name="connsiteY290" fmla="*/ 2561167 h 2897188"/>
              <a:gd name="connsiteX291" fmla="*/ 1600729 w 2390775"/>
              <a:gd name="connsiteY291" fmla="*/ 2566988 h 2897188"/>
              <a:gd name="connsiteX292" fmla="*/ 1590675 w 2390775"/>
              <a:gd name="connsiteY292" fmla="*/ 2572280 h 2897188"/>
              <a:gd name="connsiteX293" fmla="*/ 1579563 w 2390775"/>
              <a:gd name="connsiteY293" fmla="*/ 2577571 h 2897188"/>
              <a:gd name="connsiteX294" fmla="*/ 1568979 w 2390775"/>
              <a:gd name="connsiteY294" fmla="*/ 2581805 h 2897188"/>
              <a:gd name="connsiteX295" fmla="*/ 1557337 w 2390775"/>
              <a:gd name="connsiteY295" fmla="*/ 2586038 h 2897188"/>
              <a:gd name="connsiteX296" fmla="*/ 1545695 w 2390775"/>
              <a:gd name="connsiteY296" fmla="*/ 2588684 h 2897188"/>
              <a:gd name="connsiteX297" fmla="*/ 1534055 w 2390775"/>
              <a:gd name="connsiteY297" fmla="*/ 2591330 h 2897188"/>
              <a:gd name="connsiteX298" fmla="*/ 1521883 w 2390775"/>
              <a:gd name="connsiteY298" fmla="*/ 2593446 h 2897188"/>
              <a:gd name="connsiteX299" fmla="*/ 1509713 w 2390775"/>
              <a:gd name="connsiteY299" fmla="*/ 2595563 h 2897188"/>
              <a:gd name="connsiteX300" fmla="*/ 1497013 w 2390775"/>
              <a:gd name="connsiteY300" fmla="*/ 2596621 h 2897188"/>
              <a:gd name="connsiteX301" fmla="*/ 1484841 w 2390775"/>
              <a:gd name="connsiteY301" fmla="*/ 2596621 h 2897188"/>
              <a:gd name="connsiteX302" fmla="*/ 1472141 w 2390775"/>
              <a:gd name="connsiteY302" fmla="*/ 2596621 h 2897188"/>
              <a:gd name="connsiteX303" fmla="*/ 1459441 w 2390775"/>
              <a:gd name="connsiteY303" fmla="*/ 2595563 h 2897188"/>
              <a:gd name="connsiteX304" fmla="*/ 1447271 w 2390775"/>
              <a:gd name="connsiteY304" fmla="*/ 2593446 h 2897188"/>
              <a:gd name="connsiteX305" fmla="*/ 1435629 w 2390775"/>
              <a:gd name="connsiteY305" fmla="*/ 2591330 h 2897188"/>
              <a:gd name="connsiteX306" fmla="*/ 1423987 w 2390775"/>
              <a:gd name="connsiteY306" fmla="*/ 2588684 h 2897188"/>
              <a:gd name="connsiteX307" fmla="*/ 1412345 w 2390775"/>
              <a:gd name="connsiteY307" fmla="*/ 2586038 h 2897188"/>
              <a:gd name="connsiteX308" fmla="*/ 1400705 w 2390775"/>
              <a:gd name="connsiteY308" fmla="*/ 2581805 h 2897188"/>
              <a:gd name="connsiteX309" fmla="*/ 1389591 w 2390775"/>
              <a:gd name="connsiteY309" fmla="*/ 2577571 h 2897188"/>
              <a:gd name="connsiteX310" fmla="*/ 1379009 w 2390775"/>
              <a:gd name="connsiteY310" fmla="*/ 2572280 h 2897188"/>
              <a:gd name="connsiteX311" fmla="*/ 1368425 w 2390775"/>
              <a:gd name="connsiteY311" fmla="*/ 2566988 h 2897188"/>
              <a:gd name="connsiteX312" fmla="*/ 1358371 w 2390775"/>
              <a:gd name="connsiteY312" fmla="*/ 2561167 h 2897188"/>
              <a:gd name="connsiteX313" fmla="*/ 1348317 w 2390775"/>
              <a:gd name="connsiteY313" fmla="*/ 2554817 h 2897188"/>
              <a:gd name="connsiteX314" fmla="*/ 1338791 w 2390775"/>
              <a:gd name="connsiteY314" fmla="*/ 2547938 h 2897188"/>
              <a:gd name="connsiteX315" fmla="*/ 1329795 w 2390775"/>
              <a:gd name="connsiteY315" fmla="*/ 2541059 h 2897188"/>
              <a:gd name="connsiteX316" fmla="*/ 1320799 w 2390775"/>
              <a:gd name="connsiteY316" fmla="*/ 2533121 h 2897188"/>
              <a:gd name="connsiteX317" fmla="*/ 1312333 w 2390775"/>
              <a:gd name="connsiteY317" fmla="*/ 2524655 h 2897188"/>
              <a:gd name="connsiteX318" fmla="*/ 1303867 w 2390775"/>
              <a:gd name="connsiteY318" fmla="*/ 2516717 h 2897188"/>
              <a:gd name="connsiteX319" fmla="*/ 1296459 w 2390775"/>
              <a:gd name="connsiteY319" fmla="*/ 2507721 h 2897188"/>
              <a:gd name="connsiteX320" fmla="*/ 1289051 w 2390775"/>
              <a:gd name="connsiteY320" fmla="*/ 2498725 h 2897188"/>
              <a:gd name="connsiteX321" fmla="*/ 1282171 w 2390775"/>
              <a:gd name="connsiteY321" fmla="*/ 2489200 h 2897188"/>
              <a:gd name="connsiteX322" fmla="*/ 1276351 w 2390775"/>
              <a:gd name="connsiteY322" fmla="*/ 2479146 h 2897188"/>
              <a:gd name="connsiteX323" fmla="*/ 1269999 w 2390775"/>
              <a:gd name="connsiteY323" fmla="*/ 2469092 h 2897188"/>
              <a:gd name="connsiteX324" fmla="*/ 1264709 w 2390775"/>
              <a:gd name="connsiteY324" fmla="*/ 2457980 h 2897188"/>
              <a:gd name="connsiteX325" fmla="*/ 1259945 w 2390775"/>
              <a:gd name="connsiteY325" fmla="*/ 2447396 h 2897188"/>
              <a:gd name="connsiteX326" fmla="*/ 1255183 w 2390775"/>
              <a:gd name="connsiteY326" fmla="*/ 2436284 h 2897188"/>
              <a:gd name="connsiteX327" fmla="*/ 1251479 w 2390775"/>
              <a:gd name="connsiteY327" fmla="*/ 2425171 h 2897188"/>
              <a:gd name="connsiteX328" fmla="*/ 1248305 w 2390775"/>
              <a:gd name="connsiteY328" fmla="*/ 2413530 h 2897188"/>
              <a:gd name="connsiteX329" fmla="*/ 1245659 w 2390775"/>
              <a:gd name="connsiteY329" fmla="*/ 2401888 h 2897188"/>
              <a:gd name="connsiteX330" fmla="*/ 1243541 w 2390775"/>
              <a:gd name="connsiteY330" fmla="*/ 2389188 h 2897188"/>
              <a:gd name="connsiteX331" fmla="*/ 1241955 w 2390775"/>
              <a:gd name="connsiteY331" fmla="*/ 2377546 h 2897188"/>
              <a:gd name="connsiteX332" fmla="*/ 1240895 w 2390775"/>
              <a:gd name="connsiteY332" fmla="*/ 2365375 h 2897188"/>
              <a:gd name="connsiteX333" fmla="*/ 1240895 w 2390775"/>
              <a:gd name="connsiteY333" fmla="*/ 2352675 h 2897188"/>
              <a:gd name="connsiteX334" fmla="*/ 1240895 w 2390775"/>
              <a:gd name="connsiteY334" fmla="*/ 2151592 h 2897188"/>
              <a:gd name="connsiteX335" fmla="*/ 1261533 w 2390775"/>
              <a:gd name="connsiteY335" fmla="*/ 2148946 h 2897188"/>
              <a:gd name="connsiteX336" fmla="*/ 1281641 w 2390775"/>
              <a:gd name="connsiteY336" fmla="*/ 2145242 h 2897188"/>
              <a:gd name="connsiteX337" fmla="*/ 1301751 w 2390775"/>
              <a:gd name="connsiteY337" fmla="*/ 2141009 h 2897188"/>
              <a:gd name="connsiteX338" fmla="*/ 1321329 w 2390775"/>
              <a:gd name="connsiteY338" fmla="*/ 2135717 h 2897188"/>
              <a:gd name="connsiteX339" fmla="*/ 1340909 w 2390775"/>
              <a:gd name="connsiteY339" fmla="*/ 2129896 h 2897188"/>
              <a:gd name="connsiteX340" fmla="*/ 1359429 w 2390775"/>
              <a:gd name="connsiteY340" fmla="*/ 2122488 h 2897188"/>
              <a:gd name="connsiteX341" fmla="*/ 1377951 w 2390775"/>
              <a:gd name="connsiteY341" fmla="*/ 2114550 h 2897188"/>
              <a:gd name="connsiteX342" fmla="*/ 1396471 w 2390775"/>
              <a:gd name="connsiteY342" fmla="*/ 2105554 h 2897188"/>
              <a:gd name="connsiteX343" fmla="*/ 1413933 w 2390775"/>
              <a:gd name="connsiteY343" fmla="*/ 2096559 h 2897188"/>
              <a:gd name="connsiteX344" fmla="*/ 1431395 w 2390775"/>
              <a:gd name="connsiteY344" fmla="*/ 2085975 h 2897188"/>
              <a:gd name="connsiteX345" fmla="*/ 1447271 w 2390775"/>
              <a:gd name="connsiteY345" fmla="*/ 2075392 h 2897188"/>
              <a:gd name="connsiteX346" fmla="*/ 1463675 w 2390775"/>
              <a:gd name="connsiteY346" fmla="*/ 2063750 h 2897188"/>
              <a:gd name="connsiteX347" fmla="*/ 1479551 w 2390775"/>
              <a:gd name="connsiteY347" fmla="*/ 2051579 h 2897188"/>
              <a:gd name="connsiteX348" fmla="*/ 1493837 w 2390775"/>
              <a:gd name="connsiteY348" fmla="*/ 2037821 h 2897188"/>
              <a:gd name="connsiteX349" fmla="*/ 1508125 w 2390775"/>
              <a:gd name="connsiteY349" fmla="*/ 2024592 h 2897188"/>
              <a:gd name="connsiteX350" fmla="*/ 1521883 w 2390775"/>
              <a:gd name="connsiteY350" fmla="*/ 2009775 h 2897188"/>
              <a:gd name="connsiteX351" fmla="*/ 1535113 w 2390775"/>
              <a:gd name="connsiteY351" fmla="*/ 1994959 h 2897188"/>
              <a:gd name="connsiteX352" fmla="*/ 1547813 w 2390775"/>
              <a:gd name="connsiteY352" fmla="*/ 1979612 h 2897188"/>
              <a:gd name="connsiteX353" fmla="*/ 1559455 w 2390775"/>
              <a:gd name="connsiteY353" fmla="*/ 1963208 h 2897188"/>
              <a:gd name="connsiteX354" fmla="*/ 1570037 w 2390775"/>
              <a:gd name="connsiteY354" fmla="*/ 1946804 h 2897188"/>
              <a:gd name="connsiteX355" fmla="*/ 1580621 w 2390775"/>
              <a:gd name="connsiteY355" fmla="*/ 1929342 h 2897188"/>
              <a:gd name="connsiteX356" fmla="*/ 1589617 w 2390775"/>
              <a:gd name="connsiteY356" fmla="*/ 1911879 h 2897188"/>
              <a:gd name="connsiteX357" fmla="*/ 1598613 w 2390775"/>
              <a:gd name="connsiteY357" fmla="*/ 1893887 h 2897188"/>
              <a:gd name="connsiteX358" fmla="*/ 1606551 w 2390775"/>
              <a:gd name="connsiteY358" fmla="*/ 1875367 h 2897188"/>
              <a:gd name="connsiteX359" fmla="*/ 1612899 w 2390775"/>
              <a:gd name="connsiteY359" fmla="*/ 1856317 h 2897188"/>
              <a:gd name="connsiteX360" fmla="*/ 1619251 w 2390775"/>
              <a:gd name="connsiteY360" fmla="*/ 1836737 h 2897188"/>
              <a:gd name="connsiteX361" fmla="*/ 1624541 w 2390775"/>
              <a:gd name="connsiteY361" fmla="*/ 1817158 h 2897188"/>
              <a:gd name="connsiteX362" fmla="*/ 1629305 w 2390775"/>
              <a:gd name="connsiteY362" fmla="*/ 1797050 h 2897188"/>
              <a:gd name="connsiteX363" fmla="*/ 1632479 w 2390775"/>
              <a:gd name="connsiteY363" fmla="*/ 1776942 h 2897188"/>
              <a:gd name="connsiteX364" fmla="*/ 1635125 w 2390775"/>
              <a:gd name="connsiteY364" fmla="*/ 1756304 h 2897188"/>
              <a:gd name="connsiteX365" fmla="*/ 1636713 w 2390775"/>
              <a:gd name="connsiteY365" fmla="*/ 1735137 h 2897188"/>
              <a:gd name="connsiteX366" fmla="*/ 1637241 w 2390775"/>
              <a:gd name="connsiteY366" fmla="*/ 1713971 h 2897188"/>
              <a:gd name="connsiteX367" fmla="*/ 1637241 w 2390775"/>
              <a:gd name="connsiteY367" fmla="*/ 1646767 h 2897188"/>
              <a:gd name="connsiteX368" fmla="*/ 1639359 w 2390775"/>
              <a:gd name="connsiteY368" fmla="*/ 1648354 h 2897188"/>
              <a:gd name="connsiteX369" fmla="*/ 1664229 w 2390775"/>
              <a:gd name="connsiteY369" fmla="*/ 1663700 h 2897188"/>
              <a:gd name="connsiteX370" fmla="*/ 1688041 w 2390775"/>
              <a:gd name="connsiteY370" fmla="*/ 1677458 h 2897188"/>
              <a:gd name="connsiteX371" fmla="*/ 1711855 w 2390775"/>
              <a:gd name="connsiteY371" fmla="*/ 1689629 h 2897188"/>
              <a:gd name="connsiteX372" fmla="*/ 1735137 w 2390775"/>
              <a:gd name="connsiteY372" fmla="*/ 1700212 h 2897188"/>
              <a:gd name="connsiteX373" fmla="*/ 1758421 w 2390775"/>
              <a:gd name="connsiteY373" fmla="*/ 1710267 h 2897188"/>
              <a:gd name="connsiteX374" fmla="*/ 1781175 w 2390775"/>
              <a:gd name="connsiteY374" fmla="*/ 1718733 h 2897188"/>
              <a:gd name="connsiteX375" fmla="*/ 1803399 w 2390775"/>
              <a:gd name="connsiteY375" fmla="*/ 1726671 h 2897188"/>
              <a:gd name="connsiteX376" fmla="*/ 1825095 w 2390775"/>
              <a:gd name="connsiteY376" fmla="*/ 1733021 h 2897188"/>
              <a:gd name="connsiteX377" fmla="*/ 1846791 w 2390775"/>
              <a:gd name="connsiteY377" fmla="*/ 1738842 h 2897188"/>
              <a:gd name="connsiteX378" fmla="*/ 1868487 w 2390775"/>
              <a:gd name="connsiteY378" fmla="*/ 1744133 h 2897188"/>
              <a:gd name="connsiteX379" fmla="*/ 1889125 w 2390775"/>
              <a:gd name="connsiteY379" fmla="*/ 1747837 h 2897188"/>
              <a:gd name="connsiteX380" fmla="*/ 1909763 w 2390775"/>
              <a:gd name="connsiteY380" fmla="*/ 1752071 h 2897188"/>
              <a:gd name="connsiteX381" fmla="*/ 1929871 w 2390775"/>
              <a:gd name="connsiteY381" fmla="*/ 1754717 h 2897188"/>
              <a:gd name="connsiteX382" fmla="*/ 1949979 w 2390775"/>
              <a:gd name="connsiteY382" fmla="*/ 1757362 h 2897188"/>
              <a:gd name="connsiteX383" fmla="*/ 1988609 w 2390775"/>
              <a:gd name="connsiteY383" fmla="*/ 1762125 h 2897188"/>
              <a:gd name="connsiteX384" fmla="*/ 2062691 w 2390775"/>
              <a:gd name="connsiteY384" fmla="*/ 1769004 h 2897188"/>
              <a:gd name="connsiteX385" fmla="*/ 2097617 w 2390775"/>
              <a:gd name="connsiteY385" fmla="*/ 1773767 h 2897188"/>
              <a:gd name="connsiteX386" fmla="*/ 2114551 w 2390775"/>
              <a:gd name="connsiteY386" fmla="*/ 1775883 h 2897188"/>
              <a:gd name="connsiteX387" fmla="*/ 2132013 w 2390775"/>
              <a:gd name="connsiteY387" fmla="*/ 1779058 h 2897188"/>
              <a:gd name="connsiteX388" fmla="*/ 2147887 w 2390775"/>
              <a:gd name="connsiteY388" fmla="*/ 1782762 h 2897188"/>
              <a:gd name="connsiteX389" fmla="*/ 2164291 w 2390775"/>
              <a:gd name="connsiteY389" fmla="*/ 1786996 h 2897188"/>
              <a:gd name="connsiteX390" fmla="*/ 2180695 w 2390775"/>
              <a:gd name="connsiteY390" fmla="*/ 1791758 h 2897188"/>
              <a:gd name="connsiteX391" fmla="*/ 2196041 w 2390775"/>
              <a:gd name="connsiteY391" fmla="*/ 1797050 h 2897188"/>
              <a:gd name="connsiteX392" fmla="*/ 2211917 w 2390775"/>
              <a:gd name="connsiteY392" fmla="*/ 1803929 h 2897188"/>
              <a:gd name="connsiteX393" fmla="*/ 2227263 w 2390775"/>
              <a:gd name="connsiteY393" fmla="*/ 1811337 h 2897188"/>
              <a:gd name="connsiteX394" fmla="*/ 2242079 w 2390775"/>
              <a:gd name="connsiteY394" fmla="*/ 1819804 h 2897188"/>
              <a:gd name="connsiteX395" fmla="*/ 2256895 w 2390775"/>
              <a:gd name="connsiteY395" fmla="*/ 1829329 h 2897188"/>
              <a:gd name="connsiteX396" fmla="*/ 2270655 w 2390775"/>
              <a:gd name="connsiteY396" fmla="*/ 1839912 h 2897188"/>
              <a:gd name="connsiteX397" fmla="*/ 2283355 w 2390775"/>
              <a:gd name="connsiteY397" fmla="*/ 1849967 h 2897188"/>
              <a:gd name="connsiteX398" fmla="*/ 2296055 w 2390775"/>
              <a:gd name="connsiteY398" fmla="*/ 1860550 h 2897188"/>
              <a:gd name="connsiteX399" fmla="*/ 2307167 w 2390775"/>
              <a:gd name="connsiteY399" fmla="*/ 1871133 h 2897188"/>
              <a:gd name="connsiteX400" fmla="*/ 2317221 w 2390775"/>
              <a:gd name="connsiteY400" fmla="*/ 1881717 h 2897188"/>
              <a:gd name="connsiteX401" fmla="*/ 2326745 w 2390775"/>
              <a:gd name="connsiteY401" fmla="*/ 1892829 h 2897188"/>
              <a:gd name="connsiteX402" fmla="*/ 2335741 w 2390775"/>
              <a:gd name="connsiteY402" fmla="*/ 1903412 h 2897188"/>
              <a:gd name="connsiteX403" fmla="*/ 2342621 w 2390775"/>
              <a:gd name="connsiteY403" fmla="*/ 1914525 h 2897188"/>
              <a:gd name="connsiteX404" fmla="*/ 2350029 w 2390775"/>
              <a:gd name="connsiteY404" fmla="*/ 1926696 h 2897188"/>
              <a:gd name="connsiteX405" fmla="*/ 2356379 w 2390775"/>
              <a:gd name="connsiteY405" fmla="*/ 1937808 h 2897188"/>
              <a:gd name="connsiteX406" fmla="*/ 2362199 w 2390775"/>
              <a:gd name="connsiteY406" fmla="*/ 1949450 h 2897188"/>
              <a:gd name="connsiteX407" fmla="*/ 2367491 w 2390775"/>
              <a:gd name="connsiteY407" fmla="*/ 1961092 h 2897188"/>
              <a:gd name="connsiteX408" fmla="*/ 2371195 w 2390775"/>
              <a:gd name="connsiteY408" fmla="*/ 1973792 h 2897188"/>
              <a:gd name="connsiteX409" fmla="*/ 2375429 w 2390775"/>
              <a:gd name="connsiteY409" fmla="*/ 1985433 h 2897188"/>
              <a:gd name="connsiteX410" fmla="*/ 2378605 w 2390775"/>
              <a:gd name="connsiteY410" fmla="*/ 1997604 h 2897188"/>
              <a:gd name="connsiteX411" fmla="*/ 2381251 w 2390775"/>
              <a:gd name="connsiteY411" fmla="*/ 2009775 h 2897188"/>
              <a:gd name="connsiteX412" fmla="*/ 2384425 w 2390775"/>
              <a:gd name="connsiteY412" fmla="*/ 2023004 h 2897188"/>
              <a:gd name="connsiteX413" fmla="*/ 2386013 w 2390775"/>
              <a:gd name="connsiteY413" fmla="*/ 2035704 h 2897188"/>
              <a:gd name="connsiteX414" fmla="*/ 2387599 w 2390775"/>
              <a:gd name="connsiteY414" fmla="*/ 2048404 h 2897188"/>
              <a:gd name="connsiteX415" fmla="*/ 2388659 w 2390775"/>
              <a:gd name="connsiteY415" fmla="*/ 2061634 h 2897188"/>
              <a:gd name="connsiteX416" fmla="*/ 2390245 w 2390775"/>
              <a:gd name="connsiteY416" fmla="*/ 2088092 h 2897188"/>
              <a:gd name="connsiteX417" fmla="*/ 2390775 w 2390775"/>
              <a:gd name="connsiteY417" fmla="*/ 2115609 h 2897188"/>
              <a:gd name="connsiteX418" fmla="*/ 2390775 w 2390775"/>
              <a:gd name="connsiteY418" fmla="*/ 2143655 h 2897188"/>
              <a:gd name="connsiteX419" fmla="*/ 2390245 w 2390775"/>
              <a:gd name="connsiteY419" fmla="*/ 2172759 h 2897188"/>
              <a:gd name="connsiteX420" fmla="*/ 2389717 w 2390775"/>
              <a:gd name="connsiteY420" fmla="*/ 2232555 h 2897188"/>
              <a:gd name="connsiteX421" fmla="*/ 2389717 w 2390775"/>
              <a:gd name="connsiteY421" fmla="*/ 2755371 h 2897188"/>
              <a:gd name="connsiteX422" fmla="*/ 1195387 w 2390775"/>
              <a:gd name="connsiteY422" fmla="*/ 2897188 h 2897188"/>
              <a:gd name="connsiteX423" fmla="*/ 1058 w 2390775"/>
              <a:gd name="connsiteY423" fmla="*/ 2755371 h 2897188"/>
              <a:gd name="connsiteX424" fmla="*/ 1058 w 2390775"/>
              <a:gd name="connsiteY424" fmla="*/ 2232555 h 2897188"/>
              <a:gd name="connsiteX425" fmla="*/ 0 w 2390775"/>
              <a:gd name="connsiteY425" fmla="*/ 2172759 h 2897188"/>
              <a:gd name="connsiteX426" fmla="*/ 0 w 2390775"/>
              <a:gd name="connsiteY426" fmla="*/ 2143655 h 2897188"/>
              <a:gd name="connsiteX427" fmla="*/ 0 w 2390775"/>
              <a:gd name="connsiteY427" fmla="*/ 2115609 h 2897188"/>
              <a:gd name="connsiteX428" fmla="*/ 529 w 2390775"/>
              <a:gd name="connsiteY428" fmla="*/ 2088092 h 2897188"/>
              <a:gd name="connsiteX429" fmla="*/ 2117 w 2390775"/>
              <a:gd name="connsiteY429" fmla="*/ 2061634 h 2897188"/>
              <a:gd name="connsiteX430" fmla="*/ 3175 w 2390775"/>
              <a:gd name="connsiteY430" fmla="*/ 2048404 h 2897188"/>
              <a:gd name="connsiteX431" fmla="*/ 5292 w 2390775"/>
              <a:gd name="connsiteY431" fmla="*/ 2035704 h 2897188"/>
              <a:gd name="connsiteX432" fmla="*/ 6879 w 2390775"/>
              <a:gd name="connsiteY432" fmla="*/ 2023004 h 2897188"/>
              <a:gd name="connsiteX433" fmla="*/ 9525 w 2390775"/>
              <a:gd name="connsiteY433" fmla="*/ 2009775 h 2897188"/>
              <a:gd name="connsiteX434" fmla="*/ 12171 w 2390775"/>
              <a:gd name="connsiteY434" fmla="*/ 1997604 h 2897188"/>
              <a:gd name="connsiteX435" fmla="*/ 15875 w 2390775"/>
              <a:gd name="connsiteY435" fmla="*/ 1985433 h 2897188"/>
              <a:gd name="connsiteX436" fmla="*/ 19050 w 2390775"/>
              <a:gd name="connsiteY436" fmla="*/ 1973792 h 2897188"/>
              <a:gd name="connsiteX437" fmla="*/ 23813 w 2390775"/>
              <a:gd name="connsiteY437" fmla="*/ 1961092 h 2897188"/>
              <a:gd name="connsiteX438" fmla="*/ 28575 w 2390775"/>
              <a:gd name="connsiteY438" fmla="*/ 1949450 h 2897188"/>
              <a:gd name="connsiteX439" fmla="*/ 34925 w 2390775"/>
              <a:gd name="connsiteY439" fmla="*/ 1937808 h 2897188"/>
              <a:gd name="connsiteX440" fmla="*/ 40746 w 2390775"/>
              <a:gd name="connsiteY440" fmla="*/ 1926696 h 2897188"/>
              <a:gd name="connsiteX441" fmla="*/ 47625 w 2390775"/>
              <a:gd name="connsiteY441" fmla="*/ 1914525 h 2897188"/>
              <a:gd name="connsiteX442" fmla="*/ 55563 w 2390775"/>
              <a:gd name="connsiteY442" fmla="*/ 1903412 h 2897188"/>
              <a:gd name="connsiteX443" fmla="*/ 64558 w 2390775"/>
              <a:gd name="connsiteY443" fmla="*/ 1892829 h 2897188"/>
              <a:gd name="connsiteX444" fmla="*/ 74083 w 2390775"/>
              <a:gd name="connsiteY444" fmla="*/ 1881717 h 2897188"/>
              <a:gd name="connsiteX445" fmla="*/ 84137 w 2390775"/>
              <a:gd name="connsiteY445" fmla="*/ 1871133 h 2897188"/>
              <a:gd name="connsiteX446" fmla="*/ 95250 w 2390775"/>
              <a:gd name="connsiteY446" fmla="*/ 1860550 h 2897188"/>
              <a:gd name="connsiteX447" fmla="*/ 107421 w 2390775"/>
              <a:gd name="connsiteY447" fmla="*/ 1849967 h 2897188"/>
              <a:gd name="connsiteX448" fmla="*/ 120650 w 2390775"/>
              <a:gd name="connsiteY448" fmla="*/ 1839912 h 2897188"/>
              <a:gd name="connsiteX449" fmla="*/ 134408 w 2390775"/>
              <a:gd name="connsiteY449" fmla="*/ 1829329 h 2897188"/>
              <a:gd name="connsiteX450" fmla="*/ 148696 w 2390775"/>
              <a:gd name="connsiteY450" fmla="*/ 1819804 h 2897188"/>
              <a:gd name="connsiteX451" fmla="*/ 164042 w 2390775"/>
              <a:gd name="connsiteY451" fmla="*/ 1811337 h 2897188"/>
              <a:gd name="connsiteX452" fmla="*/ 179387 w 2390775"/>
              <a:gd name="connsiteY452" fmla="*/ 1803929 h 2897188"/>
              <a:gd name="connsiteX453" fmla="*/ 194733 w 2390775"/>
              <a:gd name="connsiteY453" fmla="*/ 1797050 h 2897188"/>
              <a:gd name="connsiteX454" fmla="*/ 210608 w 2390775"/>
              <a:gd name="connsiteY454" fmla="*/ 1791758 h 2897188"/>
              <a:gd name="connsiteX455" fmla="*/ 226483 w 2390775"/>
              <a:gd name="connsiteY455" fmla="*/ 1786996 h 2897188"/>
              <a:gd name="connsiteX456" fmla="*/ 242887 w 2390775"/>
              <a:gd name="connsiteY456" fmla="*/ 1782762 h 2897188"/>
              <a:gd name="connsiteX457" fmla="*/ 259292 w 2390775"/>
              <a:gd name="connsiteY457" fmla="*/ 1779058 h 2897188"/>
              <a:gd name="connsiteX458" fmla="*/ 276754 w 2390775"/>
              <a:gd name="connsiteY458" fmla="*/ 1775883 h 2897188"/>
              <a:gd name="connsiteX459" fmla="*/ 293158 w 2390775"/>
              <a:gd name="connsiteY459" fmla="*/ 1773767 h 2897188"/>
              <a:gd name="connsiteX460" fmla="*/ 328613 w 2390775"/>
              <a:gd name="connsiteY460" fmla="*/ 1769004 h 2897188"/>
              <a:gd name="connsiteX461" fmla="*/ 402695 w 2390775"/>
              <a:gd name="connsiteY461" fmla="*/ 1762125 h 2897188"/>
              <a:gd name="connsiteX462" fmla="*/ 441325 w 2390775"/>
              <a:gd name="connsiteY462" fmla="*/ 1757362 h 2897188"/>
              <a:gd name="connsiteX463" fmla="*/ 461433 w 2390775"/>
              <a:gd name="connsiteY463" fmla="*/ 1754717 h 2897188"/>
              <a:gd name="connsiteX464" fmla="*/ 481541 w 2390775"/>
              <a:gd name="connsiteY464" fmla="*/ 1752071 h 2897188"/>
              <a:gd name="connsiteX465" fmla="*/ 502179 w 2390775"/>
              <a:gd name="connsiteY465" fmla="*/ 1747837 h 2897188"/>
              <a:gd name="connsiteX466" fmla="*/ 522817 w 2390775"/>
              <a:gd name="connsiteY466" fmla="*/ 1744133 h 2897188"/>
              <a:gd name="connsiteX467" fmla="*/ 543983 w 2390775"/>
              <a:gd name="connsiteY467" fmla="*/ 1738842 h 2897188"/>
              <a:gd name="connsiteX468" fmla="*/ 565679 w 2390775"/>
              <a:gd name="connsiteY468" fmla="*/ 1733021 h 2897188"/>
              <a:gd name="connsiteX469" fmla="*/ 587905 w 2390775"/>
              <a:gd name="connsiteY469" fmla="*/ 1726671 h 2897188"/>
              <a:gd name="connsiteX470" fmla="*/ 610129 w 2390775"/>
              <a:gd name="connsiteY470" fmla="*/ 1718733 h 2897188"/>
              <a:gd name="connsiteX471" fmla="*/ 632355 w 2390775"/>
              <a:gd name="connsiteY471" fmla="*/ 1710267 h 2897188"/>
              <a:gd name="connsiteX472" fmla="*/ 656167 w 2390775"/>
              <a:gd name="connsiteY472" fmla="*/ 1700212 h 2897188"/>
              <a:gd name="connsiteX473" fmla="*/ 678921 w 2390775"/>
              <a:gd name="connsiteY473" fmla="*/ 1689629 h 2897188"/>
              <a:gd name="connsiteX474" fmla="*/ 703263 w 2390775"/>
              <a:gd name="connsiteY474" fmla="*/ 1677458 h 2897188"/>
              <a:gd name="connsiteX475" fmla="*/ 727075 w 2390775"/>
              <a:gd name="connsiteY475" fmla="*/ 1663700 h 2897188"/>
              <a:gd name="connsiteX476" fmla="*/ 751945 w 2390775"/>
              <a:gd name="connsiteY476" fmla="*/ 1648354 h 2897188"/>
              <a:gd name="connsiteX477" fmla="*/ 1195123 w 2390775"/>
              <a:gd name="connsiteY477" fmla="*/ 0 h 2897188"/>
              <a:gd name="connsiteX478" fmla="*/ 1213123 w 2390775"/>
              <a:gd name="connsiteY478" fmla="*/ 0 h 2897188"/>
              <a:gd name="connsiteX479" fmla="*/ 1230595 w 2390775"/>
              <a:gd name="connsiteY479" fmla="*/ 529 h 2897188"/>
              <a:gd name="connsiteX480" fmla="*/ 1248065 w 2390775"/>
              <a:gd name="connsiteY480" fmla="*/ 1588 h 2897188"/>
              <a:gd name="connsiteX481" fmla="*/ 1265007 w 2390775"/>
              <a:gd name="connsiteY481" fmla="*/ 2646 h 2897188"/>
              <a:gd name="connsiteX482" fmla="*/ 1281419 w 2390775"/>
              <a:gd name="connsiteY482" fmla="*/ 4234 h 2897188"/>
              <a:gd name="connsiteX483" fmla="*/ 1297831 w 2390775"/>
              <a:gd name="connsiteY483" fmla="*/ 6352 h 2897188"/>
              <a:gd name="connsiteX484" fmla="*/ 1313713 w 2390775"/>
              <a:gd name="connsiteY484" fmla="*/ 8469 h 2897188"/>
              <a:gd name="connsiteX485" fmla="*/ 1329595 w 2390775"/>
              <a:gd name="connsiteY485" fmla="*/ 11115 h 2897188"/>
              <a:gd name="connsiteX486" fmla="*/ 1344949 w 2390775"/>
              <a:gd name="connsiteY486" fmla="*/ 13762 h 2897188"/>
              <a:gd name="connsiteX487" fmla="*/ 1359773 w 2390775"/>
              <a:gd name="connsiteY487" fmla="*/ 16938 h 2897188"/>
              <a:gd name="connsiteX488" fmla="*/ 1375125 w 2390775"/>
              <a:gd name="connsiteY488" fmla="*/ 20643 h 2897188"/>
              <a:gd name="connsiteX489" fmla="*/ 1388891 w 2390775"/>
              <a:gd name="connsiteY489" fmla="*/ 24877 h 2897188"/>
              <a:gd name="connsiteX490" fmla="*/ 1403715 w 2390775"/>
              <a:gd name="connsiteY490" fmla="*/ 29112 h 2897188"/>
              <a:gd name="connsiteX491" fmla="*/ 1416951 w 2390775"/>
              <a:gd name="connsiteY491" fmla="*/ 33346 h 2897188"/>
              <a:gd name="connsiteX492" fmla="*/ 1431245 w 2390775"/>
              <a:gd name="connsiteY492" fmla="*/ 38639 h 2897188"/>
              <a:gd name="connsiteX493" fmla="*/ 1443951 w 2390775"/>
              <a:gd name="connsiteY493" fmla="*/ 43932 h 2897188"/>
              <a:gd name="connsiteX494" fmla="*/ 1456657 w 2390775"/>
              <a:gd name="connsiteY494" fmla="*/ 49225 h 2897188"/>
              <a:gd name="connsiteX495" fmla="*/ 1469893 w 2390775"/>
              <a:gd name="connsiteY495" fmla="*/ 55577 h 2897188"/>
              <a:gd name="connsiteX496" fmla="*/ 1482069 w 2390775"/>
              <a:gd name="connsiteY496" fmla="*/ 61399 h 2897188"/>
              <a:gd name="connsiteX497" fmla="*/ 1493717 w 2390775"/>
              <a:gd name="connsiteY497" fmla="*/ 68280 h 2897188"/>
              <a:gd name="connsiteX498" fmla="*/ 1505363 w 2390775"/>
              <a:gd name="connsiteY498" fmla="*/ 75690 h 2897188"/>
              <a:gd name="connsiteX499" fmla="*/ 1517011 w 2390775"/>
              <a:gd name="connsiteY499" fmla="*/ 83100 h 2897188"/>
              <a:gd name="connsiteX500" fmla="*/ 1528129 w 2390775"/>
              <a:gd name="connsiteY500" fmla="*/ 90511 h 2897188"/>
              <a:gd name="connsiteX501" fmla="*/ 1539247 w 2390775"/>
              <a:gd name="connsiteY501" fmla="*/ 98450 h 2897188"/>
              <a:gd name="connsiteX502" fmla="*/ 1549835 w 2390775"/>
              <a:gd name="connsiteY502" fmla="*/ 106919 h 2897188"/>
              <a:gd name="connsiteX503" fmla="*/ 1559893 w 2390775"/>
              <a:gd name="connsiteY503" fmla="*/ 115917 h 2897188"/>
              <a:gd name="connsiteX504" fmla="*/ 1569953 w 2390775"/>
              <a:gd name="connsiteY504" fmla="*/ 124915 h 2897188"/>
              <a:gd name="connsiteX505" fmla="*/ 1579483 w 2390775"/>
              <a:gd name="connsiteY505" fmla="*/ 134443 h 2897188"/>
              <a:gd name="connsiteX506" fmla="*/ 1589011 w 2390775"/>
              <a:gd name="connsiteY506" fmla="*/ 143970 h 2897188"/>
              <a:gd name="connsiteX507" fmla="*/ 1598013 w 2390775"/>
              <a:gd name="connsiteY507" fmla="*/ 154027 h 2897188"/>
              <a:gd name="connsiteX508" fmla="*/ 1607013 w 2390775"/>
              <a:gd name="connsiteY508" fmla="*/ 164613 h 2897188"/>
              <a:gd name="connsiteX509" fmla="*/ 1615483 w 2390775"/>
              <a:gd name="connsiteY509" fmla="*/ 175199 h 2897188"/>
              <a:gd name="connsiteX510" fmla="*/ 1623425 w 2390775"/>
              <a:gd name="connsiteY510" fmla="*/ 186314 h 2897188"/>
              <a:gd name="connsiteX511" fmla="*/ 1631365 w 2390775"/>
              <a:gd name="connsiteY511" fmla="*/ 197959 h 2897188"/>
              <a:gd name="connsiteX512" fmla="*/ 1639307 w 2390775"/>
              <a:gd name="connsiteY512" fmla="*/ 210133 h 2897188"/>
              <a:gd name="connsiteX513" fmla="*/ 1646719 w 2390775"/>
              <a:gd name="connsiteY513" fmla="*/ 222307 h 2897188"/>
              <a:gd name="connsiteX514" fmla="*/ 1653601 w 2390775"/>
              <a:gd name="connsiteY514" fmla="*/ 234481 h 2897188"/>
              <a:gd name="connsiteX515" fmla="*/ 1660483 w 2390775"/>
              <a:gd name="connsiteY515" fmla="*/ 248243 h 2897188"/>
              <a:gd name="connsiteX516" fmla="*/ 1667367 w 2390775"/>
              <a:gd name="connsiteY516" fmla="*/ 260946 h 2897188"/>
              <a:gd name="connsiteX517" fmla="*/ 1673719 w 2390775"/>
              <a:gd name="connsiteY517" fmla="*/ 274708 h 2897188"/>
              <a:gd name="connsiteX518" fmla="*/ 1679543 w 2390775"/>
              <a:gd name="connsiteY518" fmla="*/ 288470 h 2897188"/>
              <a:gd name="connsiteX519" fmla="*/ 1685367 w 2390775"/>
              <a:gd name="connsiteY519" fmla="*/ 302761 h 2897188"/>
              <a:gd name="connsiteX520" fmla="*/ 1690661 w 2390775"/>
              <a:gd name="connsiteY520" fmla="*/ 317581 h 2897188"/>
              <a:gd name="connsiteX521" fmla="*/ 1695955 w 2390775"/>
              <a:gd name="connsiteY521" fmla="*/ 332402 h 2897188"/>
              <a:gd name="connsiteX522" fmla="*/ 1700719 w 2390775"/>
              <a:gd name="connsiteY522" fmla="*/ 347751 h 2897188"/>
              <a:gd name="connsiteX523" fmla="*/ 1705485 w 2390775"/>
              <a:gd name="connsiteY523" fmla="*/ 363101 h 2897188"/>
              <a:gd name="connsiteX524" fmla="*/ 1709719 w 2390775"/>
              <a:gd name="connsiteY524" fmla="*/ 379510 h 2897188"/>
              <a:gd name="connsiteX525" fmla="*/ 1714485 w 2390775"/>
              <a:gd name="connsiteY525" fmla="*/ 395918 h 2897188"/>
              <a:gd name="connsiteX526" fmla="*/ 1721367 w 2390775"/>
              <a:gd name="connsiteY526" fmla="*/ 429793 h 2897188"/>
              <a:gd name="connsiteX527" fmla="*/ 1728249 w 2390775"/>
              <a:gd name="connsiteY527" fmla="*/ 465257 h 2897188"/>
              <a:gd name="connsiteX528" fmla="*/ 1734073 w 2390775"/>
              <a:gd name="connsiteY528" fmla="*/ 501778 h 2897188"/>
              <a:gd name="connsiteX529" fmla="*/ 1738309 w 2390775"/>
              <a:gd name="connsiteY529" fmla="*/ 539888 h 2897188"/>
              <a:gd name="connsiteX530" fmla="*/ 1742015 w 2390775"/>
              <a:gd name="connsiteY530" fmla="*/ 579586 h 2897188"/>
              <a:gd name="connsiteX531" fmla="*/ 1744133 w 2390775"/>
              <a:gd name="connsiteY531" fmla="*/ 620342 h 2897188"/>
              <a:gd name="connsiteX532" fmla="*/ 1745721 w 2390775"/>
              <a:gd name="connsiteY532" fmla="*/ 662157 h 2897188"/>
              <a:gd name="connsiteX533" fmla="*/ 1746251 w 2390775"/>
              <a:gd name="connsiteY533" fmla="*/ 706089 h 2897188"/>
              <a:gd name="connsiteX534" fmla="*/ 1745721 w 2390775"/>
              <a:gd name="connsiteY534" fmla="*/ 737318 h 2897188"/>
              <a:gd name="connsiteX535" fmla="*/ 1744133 w 2390775"/>
              <a:gd name="connsiteY535" fmla="*/ 768547 h 2897188"/>
              <a:gd name="connsiteX536" fmla="*/ 1740955 w 2390775"/>
              <a:gd name="connsiteY536" fmla="*/ 799246 h 2897188"/>
              <a:gd name="connsiteX537" fmla="*/ 1737779 w 2390775"/>
              <a:gd name="connsiteY537" fmla="*/ 829946 h 2897188"/>
              <a:gd name="connsiteX538" fmla="*/ 1733015 w 2390775"/>
              <a:gd name="connsiteY538" fmla="*/ 860116 h 2897188"/>
              <a:gd name="connsiteX539" fmla="*/ 1727191 w 2390775"/>
              <a:gd name="connsiteY539" fmla="*/ 889228 h 2897188"/>
              <a:gd name="connsiteX540" fmla="*/ 1720309 w 2390775"/>
              <a:gd name="connsiteY540" fmla="*/ 918339 h 2897188"/>
              <a:gd name="connsiteX541" fmla="*/ 1713425 w 2390775"/>
              <a:gd name="connsiteY541" fmla="*/ 946922 h 2897188"/>
              <a:gd name="connsiteX542" fmla="*/ 1704955 w 2390775"/>
              <a:gd name="connsiteY542" fmla="*/ 973916 h 2897188"/>
              <a:gd name="connsiteX543" fmla="*/ 1695425 w 2390775"/>
              <a:gd name="connsiteY543" fmla="*/ 1001440 h 2897188"/>
              <a:gd name="connsiteX544" fmla="*/ 1685367 w 2390775"/>
              <a:gd name="connsiteY544" fmla="*/ 1028434 h 2897188"/>
              <a:gd name="connsiteX545" fmla="*/ 1674779 w 2390775"/>
              <a:gd name="connsiteY545" fmla="*/ 1054370 h 2897188"/>
              <a:gd name="connsiteX546" fmla="*/ 1662073 w 2390775"/>
              <a:gd name="connsiteY546" fmla="*/ 1079776 h 2897188"/>
              <a:gd name="connsiteX547" fmla="*/ 1649895 w 2390775"/>
              <a:gd name="connsiteY547" fmla="*/ 1104654 h 2897188"/>
              <a:gd name="connsiteX548" fmla="*/ 1636659 w 2390775"/>
              <a:gd name="connsiteY548" fmla="*/ 1127943 h 2897188"/>
              <a:gd name="connsiteX549" fmla="*/ 1622365 w 2390775"/>
              <a:gd name="connsiteY549" fmla="*/ 1151761 h 2897188"/>
              <a:gd name="connsiteX550" fmla="*/ 1621837 w 2390775"/>
              <a:gd name="connsiteY550" fmla="*/ 1152291 h 2897188"/>
              <a:gd name="connsiteX551" fmla="*/ 1614425 w 2390775"/>
              <a:gd name="connsiteY551" fmla="*/ 1163406 h 2897188"/>
              <a:gd name="connsiteX552" fmla="*/ 1577365 w 2390775"/>
              <a:gd name="connsiteY552" fmla="*/ 1218454 h 2897188"/>
              <a:gd name="connsiteX553" fmla="*/ 1559893 w 2390775"/>
              <a:gd name="connsiteY553" fmla="*/ 1244919 h 2897188"/>
              <a:gd name="connsiteX554" fmla="*/ 1542953 w 2390775"/>
              <a:gd name="connsiteY554" fmla="*/ 1271913 h 2897188"/>
              <a:gd name="connsiteX555" fmla="*/ 1527069 w 2390775"/>
              <a:gd name="connsiteY555" fmla="*/ 1298378 h 2897188"/>
              <a:gd name="connsiteX556" fmla="*/ 1520717 w 2390775"/>
              <a:gd name="connsiteY556" fmla="*/ 1311081 h 2897188"/>
              <a:gd name="connsiteX557" fmla="*/ 1513835 w 2390775"/>
              <a:gd name="connsiteY557" fmla="*/ 1324843 h 2897188"/>
              <a:gd name="connsiteX558" fmla="*/ 1508011 w 2390775"/>
              <a:gd name="connsiteY558" fmla="*/ 1337547 h 2897188"/>
              <a:gd name="connsiteX559" fmla="*/ 1502717 w 2390775"/>
              <a:gd name="connsiteY559" fmla="*/ 1350779 h 2897188"/>
              <a:gd name="connsiteX560" fmla="*/ 1497423 w 2390775"/>
              <a:gd name="connsiteY560" fmla="*/ 1364012 h 2897188"/>
              <a:gd name="connsiteX561" fmla="*/ 1493717 w 2390775"/>
              <a:gd name="connsiteY561" fmla="*/ 1376715 h 2897188"/>
              <a:gd name="connsiteX562" fmla="*/ 1490539 w 2390775"/>
              <a:gd name="connsiteY562" fmla="*/ 1389947 h 2897188"/>
              <a:gd name="connsiteX563" fmla="*/ 1487363 w 2390775"/>
              <a:gd name="connsiteY563" fmla="*/ 1403180 h 2897188"/>
              <a:gd name="connsiteX564" fmla="*/ 1485775 w 2390775"/>
              <a:gd name="connsiteY564" fmla="*/ 1415883 h 2897188"/>
              <a:gd name="connsiteX565" fmla="*/ 1485245 w 2390775"/>
              <a:gd name="connsiteY565" fmla="*/ 1428587 h 2897188"/>
              <a:gd name="connsiteX566" fmla="*/ 1485245 w 2390775"/>
              <a:gd name="connsiteY566" fmla="*/ 1441819 h 2897188"/>
              <a:gd name="connsiteX567" fmla="*/ 1485775 w 2390775"/>
              <a:gd name="connsiteY567" fmla="*/ 1455052 h 2897188"/>
              <a:gd name="connsiteX568" fmla="*/ 1487893 w 2390775"/>
              <a:gd name="connsiteY568" fmla="*/ 1467755 h 2897188"/>
              <a:gd name="connsiteX569" fmla="*/ 1491069 w 2390775"/>
              <a:gd name="connsiteY569" fmla="*/ 1480987 h 2897188"/>
              <a:gd name="connsiteX570" fmla="*/ 1494775 w 2390775"/>
              <a:gd name="connsiteY570" fmla="*/ 1493691 h 2897188"/>
              <a:gd name="connsiteX571" fmla="*/ 1500599 w 2390775"/>
              <a:gd name="connsiteY571" fmla="*/ 1506923 h 2897188"/>
              <a:gd name="connsiteX572" fmla="*/ 1506423 w 2390775"/>
              <a:gd name="connsiteY572" fmla="*/ 1520156 h 2897188"/>
              <a:gd name="connsiteX573" fmla="*/ 1514363 w 2390775"/>
              <a:gd name="connsiteY573" fmla="*/ 1532859 h 2897188"/>
              <a:gd name="connsiteX574" fmla="*/ 1523363 w 2390775"/>
              <a:gd name="connsiteY574" fmla="*/ 1546092 h 2897188"/>
              <a:gd name="connsiteX575" fmla="*/ 1533423 w 2390775"/>
              <a:gd name="connsiteY575" fmla="*/ 1559324 h 2897188"/>
              <a:gd name="connsiteX576" fmla="*/ 1545071 w 2390775"/>
              <a:gd name="connsiteY576" fmla="*/ 1572557 h 2897188"/>
              <a:gd name="connsiteX577" fmla="*/ 1558305 w 2390775"/>
              <a:gd name="connsiteY577" fmla="*/ 1586319 h 2897188"/>
              <a:gd name="connsiteX578" fmla="*/ 1552481 w 2390775"/>
              <a:gd name="connsiteY578" fmla="*/ 1601668 h 2897188"/>
              <a:gd name="connsiteX579" fmla="*/ 1550365 w 2390775"/>
              <a:gd name="connsiteY579" fmla="*/ 1713880 h 2897188"/>
              <a:gd name="connsiteX580" fmla="*/ 1549835 w 2390775"/>
              <a:gd name="connsiteY580" fmla="*/ 1732406 h 2897188"/>
              <a:gd name="connsiteX581" fmla="*/ 1548247 w 2390775"/>
              <a:gd name="connsiteY581" fmla="*/ 1749873 h 2897188"/>
              <a:gd name="connsiteX582" fmla="*/ 1545599 w 2390775"/>
              <a:gd name="connsiteY582" fmla="*/ 1767340 h 2897188"/>
              <a:gd name="connsiteX583" fmla="*/ 1542953 w 2390775"/>
              <a:gd name="connsiteY583" fmla="*/ 1784807 h 2897188"/>
              <a:gd name="connsiteX584" fmla="*/ 1539247 w 2390775"/>
              <a:gd name="connsiteY584" fmla="*/ 1802274 h 2897188"/>
              <a:gd name="connsiteX585" fmla="*/ 1533953 w 2390775"/>
              <a:gd name="connsiteY585" fmla="*/ 1819211 h 2897188"/>
              <a:gd name="connsiteX586" fmla="*/ 1528659 w 2390775"/>
              <a:gd name="connsiteY586" fmla="*/ 1835090 h 2897188"/>
              <a:gd name="connsiteX587" fmla="*/ 1522305 w 2390775"/>
              <a:gd name="connsiteY587" fmla="*/ 1850970 h 2897188"/>
              <a:gd name="connsiteX588" fmla="*/ 1514893 w 2390775"/>
              <a:gd name="connsiteY588" fmla="*/ 1866319 h 2897188"/>
              <a:gd name="connsiteX589" fmla="*/ 1506951 w 2390775"/>
              <a:gd name="connsiteY589" fmla="*/ 1882198 h 2897188"/>
              <a:gd name="connsiteX590" fmla="*/ 1499011 w 2390775"/>
              <a:gd name="connsiteY590" fmla="*/ 1897019 h 2897188"/>
              <a:gd name="connsiteX591" fmla="*/ 1490011 w 2390775"/>
              <a:gd name="connsiteY591" fmla="*/ 1910781 h 2897188"/>
              <a:gd name="connsiteX592" fmla="*/ 1479951 w 2390775"/>
              <a:gd name="connsiteY592" fmla="*/ 1924543 h 2897188"/>
              <a:gd name="connsiteX593" fmla="*/ 1469893 w 2390775"/>
              <a:gd name="connsiteY593" fmla="*/ 1938304 h 2897188"/>
              <a:gd name="connsiteX594" fmla="*/ 1458245 w 2390775"/>
              <a:gd name="connsiteY594" fmla="*/ 1951008 h 2897188"/>
              <a:gd name="connsiteX595" fmla="*/ 1446597 w 2390775"/>
              <a:gd name="connsiteY595" fmla="*/ 1963182 h 2897188"/>
              <a:gd name="connsiteX596" fmla="*/ 1434421 w 2390775"/>
              <a:gd name="connsiteY596" fmla="*/ 1975356 h 2897188"/>
              <a:gd name="connsiteX597" fmla="*/ 1421715 w 2390775"/>
              <a:gd name="connsiteY597" fmla="*/ 1986471 h 2897188"/>
              <a:gd name="connsiteX598" fmla="*/ 1407951 w 2390775"/>
              <a:gd name="connsiteY598" fmla="*/ 1996528 h 2897188"/>
              <a:gd name="connsiteX599" fmla="*/ 1394185 w 2390775"/>
              <a:gd name="connsiteY599" fmla="*/ 2006585 h 2897188"/>
              <a:gd name="connsiteX600" fmla="*/ 1379891 w 2390775"/>
              <a:gd name="connsiteY600" fmla="*/ 2015583 h 2897188"/>
              <a:gd name="connsiteX601" fmla="*/ 1365067 w 2390775"/>
              <a:gd name="connsiteY601" fmla="*/ 2024052 h 2897188"/>
              <a:gd name="connsiteX602" fmla="*/ 1349713 w 2390775"/>
              <a:gd name="connsiteY602" fmla="*/ 2031991 h 2897188"/>
              <a:gd name="connsiteX603" fmla="*/ 1334361 w 2390775"/>
              <a:gd name="connsiteY603" fmla="*/ 2038872 h 2897188"/>
              <a:gd name="connsiteX604" fmla="*/ 1318477 w 2390775"/>
              <a:gd name="connsiteY604" fmla="*/ 2045224 h 2897188"/>
              <a:gd name="connsiteX605" fmla="*/ 1301537 w 2390775"/>
              <a:gd name="connsiteY605" fmla="*/ 2050517 h 2897188"/>
              <a:gd name="connsiteX606" fmla="*/ 1285653 w 2390775"/>
              <a:gd name="connsiteY606" fmla="*/ 2055810 h 2897188"/>
              <a:gd name="connsiteX607" fmla="*/ 1268183 w 2390775"/>
              <a:gd name="connsiteY607" fmla="*/ 2059515 h 2897188"/>
              <a:gd name="connsiteX608" fmla="*/ 1250711 w 2390775"/>
              <a:gd name="connsiteY608" fmla="*/ 2062691 h 2897188"/>
              <a:gd name="connsiteX609" fmla="*/ 1233241 w 2390775"/>
              <a:gd name="connsiteY609" fmla="*/ 2064808 h 2897188"/>
              <a:gd name="connsiteX610" fmla="*/ 1215241 w 2390775"/>
              <a:gd name="connsiteY610" fmla="*/ 2066396 h 2897188"/>
              <a:gd name="connsiteX611" fmla="*/ 1196711 w 2390775"/>
              <a:gd name="connsiteY611" fmla="*/ 2066925 h 2897188"/>
              <a:gd name="connsiteX612" fmla="*/ 1179241 w 2390775"/>
              <a:gd name="connsiteY612" fmla="*/ 2066396 h 2897188"/>
              <a:gd name="connsiteX613" fmla="*/ 1161239 w 2390775"/>
              <a:gd name="connsiteY613" fmla="*/ 2064808 h 2897188"/>
              <a:gd name="connsiteX614" fmla="*/ 1143239 w 2390775"/>
              <a:gd name="connsiteY614" fmla="*/ 2062691 h 2897188"/>
              <a:gd name="connsiteX615" fmla="*/ 1125769 w 2390775"/>
              <a:gd name="connsiteY615" fmla="*/ 2059515 h 2897188"/>
              <a:gd name="connsiteX616" fmla="*/ 1108827 w 2390775"/>
              <a:gd name="connsiteY616" fmla="*/ 2055810 h 2897188"/>
              <a:gd name="connsiteX617" fmla="*/ 1092415 w 2390775"/>
              <a:gd name="connsiteY617" fmla="*/ 2050517 h 2897188"/>
              <a:gd name="connsiteX618" fmla="*/ 1076003 w 2390775"/>
              <a:gd name="connsiteY618" fmla="*/ 2045224 h 2897188"/>
              <a:gd name="connsiteX619" fmla="*/ 1059591 w 2390775"/>
              <a:gd name="connsiteY619" fmla="*/ 2038872 h 2897188"/>
              <a:gd name="connsiteX620" fmla="*/ 1044237 w 2390775"/>
              <a:gd name="connsiteY620" fmla="*/ 2031991 h 2897188"/>
              <a:gd name="connsiteX621" fmla="*/ 1028885 w 2390775"/>
              <a:gd name="connsiteY621" fmla="*/ 2024052 h 2897188"/>
              <a:gd name="connsiteX622" fmla="*/ 1014591 w 2390775"/>
              <a:gd name="connsiteY622" fmla="*/ 2015583 h 2897188"/>
              <a:gd name="connsiteX623" fmla="*/ 999767 w 2390775"/>
              <a:gd name="connsiteY623" fmla="*/ 2006585 h 2897188"/>
              <a:gd name="connsiteX624" fmla="*/ 986001 w 2390775"/>
              <a:gd name="connsiteY624" fmla="*/ 1996528 h 2897188"/>
              <a:gd name="connsiteX625" fmla="*/ 972237 w 2390775"/>
              <a:gd name="connsiteY625" fmla="*/ 1986471 h 2897188"/>
              <a:gd name="connsiteX626" fmla="*/ 959531 w 2390775"/>
              <a:gd name="connsiteY626" fmla="*/ 1975356 h 2897188"/>
              <a:gd name="connsiteX627" fmla="*/ 947883 w 2390775"/>
              <a:gd name="connsiteY627" fmla="*/ 1963182 h 2897188"/>
              <a:gd name="connsiteX628" fmla="*/ 936235 w 2390775"/>
              <a:gd name="connsiteY628" fmla="*/ 1951008 h 2897188"/>
              <a:gd name="connsiteX629" fmla="*/ 924589 w 2390775"/>
              <a:gd name="connsiteY629" fmla="*/ 1938304 h 2897188"/>
              <a:gd name="connsiteX630" fmla="*/ 914001 w 2390775"/>
              <a:gd name="connsiteY630" fmla="*/ 1924543 h 2897188"/>
              <a:gd name="connsiteX631" fmla="*/ 904471 w 2390775"/>
              <a:gd name="connsiteY631" fmla="*/ 1910781 h 2897188"/>
              <a:gd name="connsiteX632" fmla="*/ 894941 w 2390775"/>
              <a:gd name="connsiteY632" fmla="*/ 1897019 h 2897188"/>
              <a:gd name="connsiteX633" fmla="*/ 886999 w 2390775"/>
              <a:gd name="connsiteY633" fmla="*/ 1882198 h 2897188"/>
              <a:gd name="connsiteX634" fmla="*/ 879059 w 2390775"/>
              <a:gd name="connsiteY634" fmla="*/ 1866319 h 2897188"/>
              <a:gd name="connsiteX635" fmla="*/ 871647 w 2390775"/>
              <a:gd name="connsiteY635" fmla="*/ 1850970 h 2897188"/>
              <a:gd name="connsiteX636" fmla="*/ 865293 w 2390775"/>
              <a:gd name="connsiteY636" fmla="*/ 1835090 h 2897188"/>
              <a:gd name="connsiteX637" fmla="*/ 859999 w 2390775"/>
              <a:gd name="connsiteY637" fmla="*/ 1819211 h 2897188"/>
              <a:gd name="connsiteX638" fmla="*/ 855235 w 2390775"/>
              <a:gd name="connsiteY638" fmla="*/ 1802274 h 2897188"/>
              <a:gd name="connsiteX639" fmla="*/ 851529 w 2390775"/>
              <a:gd name="connsiteY639" fmla="*/ 1784807 h 2897188"/>
              <a:gd name="connsiteX640" fmla="*/ 848353 w 2390775"/>
              <a:gd name="connsiteY640" fmla="*/ 1767340 h 2897188"/>
              <a:gd name="connsiteX641" fmla="*/ 845705 w 2390775"/>
              <a:gd name="connsiteY641" fmla="*/ 1749873 h 2897188"/>
              <a:gd name="connsiteX642" fmla="*/ 844647 w 2390775"/>
              <a:gd name="connsiteY642" fmla="*/ 1732406 h 2897188"/>
              <a:gd name="connsiteX643" fmla="*/ 844117 w 2390775"/>
              <a:gd name="connsiteY643" fmla="*/ 1713880 h 2897188"/>
              <a:gd name="connsiteX644" fmla="*/ 844117 w 2390775"/>
              <a:gd name="connsiteY644" fmla="*/ 1602727 h 2897188"/>
              <a:gd name="connsiteX645" fmla="*/ 834057 w 2390775"/>
              <a:gd name="connsiteY645" fmla="*/ 1583672 h 2897188"/>
              <a:gd name="connsiteX646" fmla="*/ 846763 w 2390775"/>
              <a:gd name="connsiteY646" fmla="*/ 1570439 h 2897188"/>
              <a:gd name="connsiteX647" fmla="*/ 858411 w 2390775"/>
              <a:gd name="connsiteY647" fmla="*/ 1557736 h 2897188"/>
              <a:gd name="connsiteX648" fmla="*/ 868471 w 2390775"/>
              <a:gd name="connsiteY648" fmla="*/ 1543974 h 2897188"/>
              <a:gd name="connsiteX649" fmla="*/ 877471 w 2390775"/>
              <a:gd name="connsiteY649" fmla="*/ 1531271 h 2897188"/>
              <a:gd name="connsiteX650" fmla="*/ 884353 w 2390775"/>
              <a:gd name="connsiteY650" fmla="*/ 1518568 h 2897188"/>
              <a:gd name="connsiteX651" fmla="*/ 890705 w 2390775"/>
              <a:gd name="connsiteY651" fmla="*/ 1505335 h 2897188"/>
              <a:gd name="connsiteX652" fmla="*/ 895471 w 2390775"/>
              <a:gd name="connsiteY652" fmla="*/ 1492103 h 2897188"/>
              <a:gd name="connsiteX653" fmla="*/ 899705 w 2390775"/>
              <a:gd name="connsiteY653" fmla="*/ 1479400 h 2897188"/>
              <a:gd name="connsiteX654" fmla="*/ 902353 w 2390775"/>
              <a:gd name="connsiteY654" fmla="*/ 1466167 h 2897188"/>
              <a:gd name="connsiteX655" fmla="*/ 904471 w 2390775"/>
              <a:gd name="connsiteY655" fmla="*/ 1453464 h 2897188"/>
              <a:gd name="connsiteX656" fmla="*/ 905001 w 2390775"/>
              <a:gd name="connsiteY656" fmla="*/ 1440760 h 2897188"/>
              <a:gd name="connsiteX657" fmla="*/ 905001 w 2390775"/>
              <a:gd name="connsiteY657" fmla="*/ 1427528 h 2897188"/>
              <a:gd name="connsiteX658" fmla="*/ 903941 w 2390775"/>
              <a:gd name="connsiteY658" fmla="*/ 1414825 h 2897188"/>
              <a:gd name="connsiteX659" fmla="*/ 902353 w 2390775"/>
              <a:gd name="connsiteY659" fmla="*/ 1402121 h 2897188"/>
              <a:gd name="connsiteX660" fmla="*/ 899705 w 2390775"/>
              <a:gd name="connsiteY660" fmla="*/ 1388889 h 2897188"/>
              <a:gd name="connsiteX661" fmla="*/ 895999 w 2390775"/>
              <a:gd name="connsiteY661" fmla="*/ 1375656 h 2897188"/>
              <a:gd name="connsiteX662" fmla="*/ 892295 w 2390775"/>
              <a:gd name="connsiteY662" fmla="*/ 1362953 h 2897188"/>
              <a:gd name="connsiteX663" fmla="*/ 887529 w 2390775"/>
              <a:gd name="connsiteY663" fmla="*/ 1349720 h 2897188"/>
              <a:gd name="connsiteX664" fmla="*/ 882235 w 2390775"/>
              <a:gd name="connsiteY664" fmla="*/ 1337017 h 2897188"/>
              <a:gd name="connsiteX665" fmla="*/ 875881 w 2390775"/>
              <a:gd name="connsiteY665" fmla="*/ 1324314 h 2897188"/>
              <a:gd name="connsiteX666" fmla="*/ 869529 w 2390775"/>
              <a:gd name="connsiteY666" fmla="*/ 1310552 h 2897188"/>
              <a:gd name="connsiteX667" fmla="*/ 862647 w 2390775"/>
              <a:gd name="connsiteY667" fmla="*/ 1297849 h 2897188"/>
              <a:gd name="connsiteX668" fmla="*/ 847293 w 2390775"/>
              <a:gd name="connsiteY668" fmla="*/ 1271384 h 2897188"/>
              <a:gd name="connsiteX669" fmla="*/ 830881 w 2390775"/>
              <a:gd name="connsiteY669" fmla="*/ 1244389 h 2897188"/>
              <a:gd name="connsiteX670" fmla="*/ 812881 w 2390775"/>
              <a:gd name="connsiteY670" fmla="*/ 1217924 h 2897188"/>
              <a:gd name="connsiteX671" fmla="*/ 775821 w 2390775"/>
              <a:gd name="connsiteY671" fmla="*/ 1163406 h 2897188"/>
              <a:gd name="connsiteX672" fmla="*/ 768409 w 2390775"/>
              <a:gd name="connsiteY672" fmla="*/ 1152291 h 2897188"/>
              <a:gd name="connsiteX673" fmla="*/ 767881 w 2390775"/>
              <a:gd name="connsiteY673" fmla="*/ 1151761 h 2897188"/>
              <a:gd name="connsiteX674" fmla="*/ 754115 w 2390775"/>
              <a:gd name="connsiteY674" fmla="*/ 1127943 h 2897188"/>
              <a:gd name="connsiteX675" fmla="*/ 740351 w 2390775"/>
              <a:gd name="connsiteY675" fmla="*/ 1104654 h 2897188"/>
              <a:gd name="connsiteX676" fmla="*/ 728173 w 2390775"/>
              <a:gd name="connsiteY676" fmla="*/ 1079776 h 2897188"/>
              <a:gd name="connsiteX677" fmla="*/ 715997 w 2390775"/>
              <a:gd name="connsiteY677" fmla="*/ 1054370 h 2897188"/>
              <a:gd name="connsiteX678" fmla="*/ 705409 w 2390775"/>
              <a:gd name="connsiteY678" fmla="*/ 1028434 h 2897188"/>
              <a:gd name="connsiteX679" fmla="*/ 695349 w 2390775"/>
              <a:gd name="connsiteY679" fmla="*/ 1001440 h 2897188"/>
              <a:gd name="connsiteX680" fmla="*/ 685819 w 2390775"/>
              <a:gd name="connsiteY680" fmla="*/ 973916 h 2897188"/>
              <a:gd name="connsiteX681" fmla="*/ 677349 w 2390775"/>
              <a:gd name="connsiteY681" fmla="*/ 946922 h 2897188"/>
              <a:gd name="connsiteX682" fmla="*/ 669937 w 2390775"/>
              <a:gd name="connsiteY682" fmla="*/ 918339 h 2897188"/>
              <a:gd name="connsiteX683" fmla="*/ 663585 w 2390775"/>
              <a:gd name="connsiteY683" fmla="*/ 889228 h 2897188"/>
              <a:gd name="connsiteX684" fmla="*/ 657761 w 2390775"/>
              <a:gd name="connsiteY684" fmla="*/ 860116 h 2897188"/>
              <a:gd name="connsiteX685" fmla="*/ 652467 w 2390775"/>
              <a:gd name="connsiteY685" fmla="*/ 829946 h 2897188"/>
              <a:gd name="connsiteX686" fmla="*/ 649289 w 2390775"/>
              <a:gd name="connsiteY686" fmla="*/ 799246 h 2897188"/>
              <a:gd name="connsiteX687" fmla="*/ 646643 w 2390775"/>
              <a:gd name="connsiteY687" fmla="*/ 768547 h 2897188"/>
              <a:gd name="connsiteX688" fmla="*/ 645055 w 2390775"/>
              <a:gd name="connsiteY688" fmla="*/ 737318 h 2897188"/>
              <a:gd name="connsiteX689" fmla="*/ 644525 w 2390775"/>
              <a:gd name="connsiteY689" fmla="*/ 706089 h 2897188"/>
              <a:gd name="connsiteX690" fmla="*/ 645055 w 2390775"/>
              <a:gd name="connsiteY690" fmla="*/ 659510 h 2897188"/>
              <a:gd name="connsiteX691" fmla="*/ 646643 w 2390775"/>
              <a:gd name="connsiteY691" fmla="*/ 614520 h 2897188"/>
              <a:gd name="connsiteX692" fmla="*/ 648761 w 2390775"/>
              <a:gd name="connsiteY692" fmla="*/ 571646 h 2897188"/>
              <a:gd name="connsiteX693" fmla="*/ 651937 w 2390775"/>
              <a:gd name="connsiteY693" fmla="*/ 530361 h 2897188"/>
              <a:gd name="connsiteX694" fmla="*/ 656701 w 2390775"/>
              <a:gd name="connsiteY694" fmla="*/ 490663 h 2897188"/>
              <a:gd name="connsiteX695" fmla="*/ 661995 w 2390775"/>
              <a:gd name="connsiteY695" fmla="*/ 453083 h 2897188"/>
              <a:gd name="connsiteX696" fmla="*/ 668879 w 2390775"/>
              <a:gd name="connsiteY696" fmla="*/ 416561 h 2897188"/>
              <a:gd name="connsiteX697" fmla="*/ 672055 w 2390775"/>
              <a:gd name="connsiteY697" fmla="*/ 399094 h 2897188"/>
              <a:gd name="connsiteX698" fmla="*/ 676291 w 2390775"/>
              <a:gd name="connsiteY698" fmla="*/ 381627 h 2897188"/>
              <a:gd name="connsiteX699" fmla="*/ 680525 w 2390775"/>
              <a:gd name="connsiteY699" fmla="*/ 365218 h 2897188"/>
              <a:gd name="connsiteX700" fmla="*/ 684761 w 2390775"/>
              <a:gd name="connsiteY700" fmla="*/ 348810 h 2897188"/>
              <a:gd name="connsiteX701" fmla="*/ 689525 w 2390775"/>
              <a:gd name="connsiteY701" fmla="*/ 332931 h 2897188"/>
              <a:gd name="connsiteX702" fmla="*/ 694819 w 2390775"/>
              <a:gd name="connsiteY702" fmla="*/ 318111 h 2897188"/>
              <a:gd name="connsiteX703" fmla="*/ 699585 w 2390775"/>
              <a:gd name="connsiteY703" fmla="*/ 302761 h 2897188"/>
              <a:gd name="connsiteX704" fmla="*/ 705409 w 2390775"/>
              <a:gd name="connsiteY704" fmla="*/ 287940 h 2897188"/>
              <a:gd name="connsiteX705" fmla="*/ 710703 w 2390775"/>
              <a:gd name="connsiteY705" fmla="*/ 273649 h 2897188"/>
              <a:gd name="connsiteX706" fmla="*/ 717055 w 2390775"/>
              <a:gd name="connsiteY706" fmla="*/ 259887 h 2897188"/>
              <a:gd name="connsiteX707" fmla="*/ 723409 w 2390775"/>
              <a:gd name="connsiteY707" fmla="*/ 246125 h 2897188"/>
              <a:gd name="connsiteX708" fmla="*/ 729761 w 2390775"/>
              <a:gd name="connsiteY708" fmla="*/ 233422 h 2897188"/>
              <a:gd name="connsiteX709" fmla="*/ 736645 w 2390775"/>
              <a:gd name="connsiteY709" fmla="*/ 220719 h 2897188"/>
              <a:gd name="connsiteX710" fmla="*/ 744057 w 2390775"/>
              <a:gd name="connsiteY710" fmla="*/ 208016 h 2897188"/>
              <a:gd name="connsiteX711" fmla="*/ 751469 w 2390775"/>
              <a:gd name="connsiteY711" fmla="*/ 196371 h 2897188"/>
              <a:gd name="connsiteX712" fmla="*/ 758879 w 2390775"/>
              <a:gd name="connsiteY712" fmla="*/ 184726 h 2897188"/>
              <a:gd name="connsiteX713" fmla="*/ 766821 w 2390775"/>
              <a:gd name="connsiteY713" fmla="*/ 173611 h 2897188"/>
              <a:gd name="connsiteX714" fmla="*/ 775291 w 2390775"/>
              <a:gd name="connsiteY714" fmla="*/ 163025 h 2897188"/>
              <a:gd name="connsiteX715" fmla="*/ 783763 w 2390775"/>
              <a:gd name="connsiteY715" fmla="*/ 152439 h 2897188"/>
              <a:gd name="connsiteX716" fmla="*/ 792763 w 2390775"/>
              <a:gd name="connsiteY716" fmla="*/ 142912 h 2897188"/>
              <a:gd name="connsiteX717" fmla="*/ 801763 w 2390775"/>
              <a:gd name="connsiteY717" fmla="*/ 132855 h 2897188"/>
              <a:gd name="connsiteX718" fmla="*/ 811293 w 2390775"/>
              <a:gd name="connsiteY718" fmla="*/ 123857 h 2897188"/>
              <a:gd name="connsiteX719" fmla="*/ 820823 w 2390775"/>
              <a:gd name="connsiteY719" fmla="*/ 114859 h 2897188"/>
              <a:gd name="connsiteX720" fmla="*/ 830881 w 2390775"/>
              <a:gd name="connsiteY720" fmla="*/ 105860 h 2897188"/>
              <a:gd name="connsiteX721" fmla="*/ 840941 w 2390775"/>
              <a:gd name="connsiteY721" fmla="*/ 97392 h 2897188"/>
              <a:gd name="connsiteX722" fmla="*/ 851529 w 2390775"/>
              <a:gd name="connsiteY722" fmla="*/ 89452 h 2897188"/>
              <a:gd name="connsiteX723" fmla="*/ 862117 w 2390775"/>
              <a:gd name="connsiteY723" fmla="*/ 82042 h 2897188"/>
              <a:gd name="connsiteX724" fmla="*/ 873235 w 2390775"/>
              <a:gd name="connsiteY724" fmla="*/ 75161 h 2897188"/>
              <a:gd name="connsiteX725" fmla="*/ 884883 w 2390775"/>
              <a:gd name="connsiteY725" fmla="*/ 68280 h 2897188"/>
              <a:gd name="connsiteX726" fmla="*/ 897059 w 2390775"/>
              <a:gd name="connsiteY726" fmla="*/ 61399 h 2897188"/>
              <a:gd name="connsiteX727" fmla="*/ 908707 w 2390775"/>
              <a:gd name="connsiteY727" fmla="*/ 55577 h 2897188"/>
              <a:gd name="connsiteX728" fmla="*/ 920883 w 2390775"/>
              <a:gd name="connsiteY728" fmla="*/ 49754 h 2897188"/>
              <a:gd name="connsiteX729" fmla="*/ 933589 w 2390775"/>
              <a:gd name="connsiteY729" fmla="*/ 44461 h 2897188"/>
              <a:gd name="connsiteX730" fmla="*/ 946825 w 2390775"/>
              <a:gd name="connsiteY730" fmla="*/ 39168 h 2897188"/>
              <a:gd name="connsiteX731" fmla="*/ 959531 w 2390775"/>
              <a:gd name="connsiteY731" fmla="*/ 34405 h 2897188"/>
              <a:gd name="connsiteX732" fmla="*/ 973295 w 2390775"/>
              <a:gd name="connsiteY732" fmla="*/ 29641 h 2897188"/>
              <a:gd name="connsiteX733" fmla="*/ 987061 w 2390775"/>
              <a:gd name="connsiteY733" fmla="*/ 25936 h 2897188"/>
              <a:gd name="connsiteX734" fmla="*/ 1000825 w 2390775"/>
              <a:gd name="connsiteY734" fmla="*/ 21701 h 2897188"/>
              <a:gd name="connsiteX735" fmla="*/ 1015649 w 2390775"/>
              <a:gd name="connsiteY735" fmla="*/ 18526 h 2897188"/>
              <a:gd name="connsiteX736" fmla="*/ 1030473 w 2390775"/>
              <a:gd name="connsiteY736" fmla="*/ 15350 h 2897188"/>
              <a:gd name="connsiteX737" fmla="*/ 1045827 w 2390775"/>
              <a:gd name="connsiteY737" fmla="*/ 12174 h 2897188"/>
              <a:gd name="connsiteX738" fmla="*/ 1060649 w 2390775"/>
              <a:gd name="connsiteY738" fmla="*/ 9527 h 2897188"/>
              <a:gd name="connsiteX739" fmla="*/ 1076533 w 2390775"/>
              <a:gd name="connsiteY739" fmla="*/ 7410 h 2897188"/>
              <a:gd name="connsiteX740" fmla="*/ 1092945 w 2390775"/>
              <a:gd name="connsiteY740" fmla="*/ 5822 h 2897188"/>
              <a:gd name="connsiteX741" fmla="*/ 1125239 w 2390775"/>
              <a:gd name="connsiteY741" fmla="*/ 2117 h 2897188"/>
              <a:gd name="connsiteX742" fmla="*/ 1160181 w 2390775"/>
              <a:gd name="connsiteY742" fmla="*/ 529 h 28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390775" h="2897188">
                <a:moveTo>
                  <a:pt x="1774825" y="1989138"/>
                </a:moveTo>
                <a:lnTo>
                  <a:pt x="1785409" y="1989667"/>
                </a:lnTo>
                <a:lnTo>
                  <a:pt x="1794933" y="1990726"/>
                </a:lnTo>
                <a:lnTo>
                  <a:pt x="1804459" y="1993901"/>
                </a:lnTo>
                <a:lnTo>
                  <a:pt x="1813983" y="1997076"/>
                </a:lnTo>
                <a:lnTo>
                  <a:pt x="1822451" y="2000780"/>
                </a:lnTo>
                <a:lnTo>
                  <a:pt x="1830917" y="2006071"/>
                </a:lnTo>
                <a:lnTo>
                  <a:pt x="1838855" y="2011892"/>
                </a:lnTo>
                <a:lnTo>
                  <a:pt x="1845733" y="2018242"/>
                </a:lnTo>
                <a:lnTo>
                  <a:pt x="1852083" y="2025651"/>
                </a:lnTo>
                <a:lnTo>
                  <a:pt x="1858433" y="2033588"/>
                </a:lnTo>
                <a:lnTo>
                  <a:pt x="1863197" y="2041526"/>
                </a:lnTo>
                <a:lnTo>
                  <a:pt x="1866901" y="2050521"/>
                </a:lnTo>
                <a:lnTo>
                  <a:pt x="1870605" y="2058988"/>
                </a:lnTo>
                <a:lnTo>
                  <a:pt x="1873251" y="2069042"/>
                </a:lnTo>
                <a:lnTo>
                  <a:pt x="1874309" y="2078567"/>
                </a:lnTo>
                <a:lnTo>
                  <a:pt x="1874839" y="2089680"/>
                </a:lnTo>
                <a:lnTo>
                  <a:pt x="1874309" y="2099734"/>
                </a:lnTo>
                <a:lnTo>
                  <a:pt x="1873251" y="2109788"/>
                </a:lnTo>
                <a:lnTo>
                  <a:pt x="1870605" y="2119313"/>
                </a:lnTo>
                <a:lnTo>
                  <a:pt x="1866901" y="2128309"/>
                </a:lnTo>
                <a:lnTo>
                  <a:pt x="1863197" y="2136776"/>
                </a:lnTo>
                <a:lnTo>
                  <a:pt x="1858433" y="2144713"/>
                </a:lnTo>
                <a:lnTo>
                  <a:pt x="1852083" y="2152651"/>
                </a:lnTo>
                <a:lnTo>
                  <a:pt x="1845733" y="2160059"/>
                </a:lnTo>
                <a:lnTo>
                  <a:pt x="1838855" y="2166938"/>
                </a:lnTo>
                <a:lnTo>
                  <a:pt x="1830917" y="2172230"/>
                </a:lnTo>
                <a:lnTo>
                  <a:pt x="1822451" y="2177521"/>
                </a:lnTo>
                <a:lnTo>
                  <a:pt x="1813983" y="2181226"/>
                </a:lnTo>
                <a:lnTo>
                  <a:pt x="1804459" y="2184401"/>
                </a:lnTo>
                <a:lnTo>
                  <a:pt x="1794933" y="2187576"/>
                </a:lnTo>
                <a:lnTo>
                  <a:pt x="1785409" y="2188634"/>
                </a:lnTo>
                <a:lnTo>
                  <a:pt x="1774825" y="2189163"/>
                </a:lnTo>
                <a:lnTo>
                  <a:pt x="1764771" y="2188634"/>
                </a:lnTo>
                <a:lnTo>
                  <a:pt x="1754717" y="2187576"/>
                </a:lnTo>
                <a:lnTo>
                  <a:pt x="1745193" y="2184401"/>
                </a:lnTo>
                <a:lnTo>
                  <a:pt x="1736197" y="2181226"/>
                </a:lnTo>
                <a:lnTo>
                  <a:pt x="1727201" y="2177521"/>
                </a:lnTo>
                <a:lnTo>
                  <a:pt x="1718733" y="2172230"/>
                </a:lnTo>
                <a:lnTo>
                  <a:pt x="1710797" y="2166938"/>
                </a:lnTo>
                <a:lnTo>
                  <a:pt x="1704447" y="2160059"/>
                </a:lnTo>
                <a:lnTo>
                  <a:pt x="1697567" y="2152651"/>
                </a:lnTo>
                <a:lnTo>
                  <a:pt x="1691747" y="2144713"/>
                </a:lnTo>
                <a:lnTo>
                  <a:pt x="1686983" y="2136776"/>
                </a:lnTo>
                <a:lnTo>
                  <a:pt x="1682221" y="2128309"/>
                </a:lnTo>
                <a:lnTo>
                  <a:pt x="1679047" y="2119313"/>
                </a:lnTo>
                <a:lnTo>
                  <a:pt x="1676929" y="2109788"/>
                </a:lnTo>
                <a:lnTo>
                  <a:pt x="1675343" y="2099734"/>
                </a:lnTo>
                <a:lnTo>
                  <a:pt x="1674813" y="2089680"/>
                </a:lnTo>
                <a:lnTo>
                  <a:pt x="1675343" y="2078567"/>
                </a:lnTo>
                <a:lnTo>
                  <a:pt x="1676929" y="2069042"/>
                </a:lnTo>
                <a:lnTo>
                  <a:pt x="1679047" y="2058988"/>
                </a:lnTo>
                <a:lnTo>
                  <a:pt x="1682221" y="2050521"/>
                </a:lnTo>
                <a:lnTo>
                  <a:pt x="1686983" y="2041526"/>
                </a:lnTo>
                <a:lnTo>
                  <a:pt x="1691747" y="2033588"/>
                </a:lnTo>
                <a:lnTo>
                  <a:pt x="1697567" y="2025651"/>
                </a:lnTo>
                <a:lnTo>
                  <a:pt x="1704447" y="2018242"/>
                </a:lnTo>
                <a:lnTo>
                  <a:pt x="1710797" y="2011892"/>
                </a:lnTo>
                <a:lnTo>
                  <a:pt x="1718733" y="2006071"/>
                </a:lnTo>
                <a:lnTo>
                  <a:pt x="1727201" y="2000780"/>
                </a:lnTo>
                <a:lnTo>
                  <a:pt x="1736197" y="1997076"/>
                </a:lnTo>
                <a:lnTo>
                  <a:pt x="1745193" y="1993901"/>
                </a:lnTo>
                <a:lnTo>
                  <a:pt x="1754717" y="1990726"/>
                </a:lnTo>
                <a:lnTo>
                  <a:pt x="1764771" y="1989667"/>
                </a:lnTo>
                <a:close/>
                <a:moveTo>
                  <a:pt x="757767" y="1644650"/>
                </a:moveTo>
                <a:lnTo>
                  <a:pt x="757767" y="1713971"/>
                </a:lnTo>
                <a:lnTo>
                  <a:pt x="758295" y="1735137"/>
                </a:lnTo>
                <a:lnTo>
                  <a:pt x="759355" y="1756304"/>
                </a:lnTo>
                <a:lnTo>
                  <a:pt x="762529" y="1776942"/>
                </a:lnTo>
                <a:lnTo>
                  <a:pt x="765705" y="1797050"/>
                </a:lnTo>
                <a:lnTo>
                  <a:pt x="769937" y="1817158"/>
                </a:lnTo>
                <a:lnTo>
                  <a:pt x="775229" y="1836737"/>
                </a:lnTo>
                <a:lnTo>
                  <a:pt x="781579" y="1856317"/>
                </a:lnTo>
                <a:lnTo>
                  <a:pt x="788459" y="1875367"/>
                </a:lnTo>
                <a:lnTo>
                  <a:pt x="796395" y="1893887"/>
                </a:lnTo>
                <a:lnTo>
                  <a:pt x="804863" y="1911879"/>
                </a:lnTo>
                <a:lnTo>
                  <a:pt x="814387" y="1929342"/>
                </a:lnTo>
                <a:lnTo>
                  <a:pt x="824441" y="1946804"/>
                </a:lnTo>
                <a:lnTo>
                  <a:pt x="835555" y="1963208"/>
                </a:lnTo>
                <a:lnTo>
                  <a:pt x="847195" y="1979612"/>
                </a:lnTo>
                <a:lnTo>
                  <a:pt x="859895" y="1994959"/>
                </a:lnTo>
                <a:lnTo>
                  <a:pt x="872595" y="2009775"/>
                </a:lnTo>
                <a:lnTo>
                  <a:pt x="885825" y="2024592"/>
                </a:lnTo>
                <a:lnTo>
                  <a:pt x="900641" y="2037821"/>
                </a:lnTo>
                <a:lnTo>
                  <a:pt x="915459" y="2051579"/>
                </a:lnTo>
                <a:lnTo>
                  <a:pt x="930805" y="2063750"/>
                </a:lnTo>
                <a:lnTo>
                  <a:pt x="947209" y="2075392"/>
                </a:lnTo>
                <a:lnTo>
                  <a:pt x="963613" y="2085975"/>
                </a:lnTo>
                <a:lnTo>
                  <a:pt x="980545" y="2096559"/>
                </a:lnTo>
                <a:lnTo>
                  <a:pt x="998537" y="2105554"/>
                </a:lnTo>
                <a:lnTo>
                  <a:pt x="1016529" y="2114550"/>
                </a:lnTo>
                <a:lnTo>
                  <a:pt x="1035051" y="2122488"/>
                </a:lnTo>
                <a:lnTo>
                  <a:pt x="1054099" y="2129896"/>
                </a:lnTo>
                <a:lnTo>
                  <a:pt x="1073151" y="2135717"/>
                </a:lnTo>
                <a:lnTo>
                  <a:pt x="1093259" y="2141009"/>
                </a:lnTo>
                <a:lnTo>
                  <a:pt x="1112837" y="2145242"/>
                </a:lnTo>
                <a:lnTo>
                  <a:pt x="1133475" y="2148946"/>
                </a:lnTo>
                <a:lnTo>
                  <a:pt x="1154113" y="2151592"/>
                </a:lnTo>
                <a:lnTo>
                  <a:pt x="1154113" y="2352675"/>
                </a:lnTo>
                <a:lnTo>
                  <a:pt x="1154113" y="2369609"/>
                </a:lnTo>
                <a:lnTo>
                  <a:pt x="1155699" y="2386013"/>
                </a:lnTo>
                <a:lnTo>
                  <a:pt x="1157817" y="2402946"/>
                </a:lnTo>
                <a:lnTo>
                  <a:pt x="1160991" y="2418821"/>
                </a:lnTo>
                <a:lnTo>
                  <a:pt x="1164167" y="2435225"/>
                </a:lnTo>
                <a:lnTo>
                  <a:pt x="1168929" y="2451100"/>
                </a:lnTo>
                <a:lnTo>
                  <a:pt x="1174221" y="2465917"/>
                </a:lnTo>
                <a:lnTo>
                  <a:pt x="1180041" y="2481263"/>
                </a:lnTo>
                <a:lnTo>
                  <a:pt x="1186391" y="2495550"/>
                </a:lnTo>
                <a:lnTo>
                  <a:pt x="1193799" y="2510367"/>
                </a:lnTo>
                <a:lnTo>
                  <a:pt x="1201737" y="2523596"/>
                </a:lnTo>
                <a:lnTo>
                  <a:pt x="1210733" y="2537355"/>
                </a:lnTo>
                <a:lnTo>
                  <a:pt x="1219729" y="2550584"/>
                </a:lnTo>
                <a:lnTo>
                  <a:pt x="1229783" y="2562755"/>
                </a:lnTo>
                <a:lnTo>
                  <a:pt x="1239837" y="2574926"/>
                </a:lnTo>
                <a:lnTo>
                  <a:pt x="1250951" y="2586567"/>
                </a:lnTo>
                <a:lnTo>
                  <a:pt x="1262591" y="2597680"/>
                </a:lnTo>
                <a:lnTo>
                  <a:pt x="1274233" y="2607734"/>
                </a:lnTo>
                <a:lnTo>
                  <a:pt x="1286933" y="2617788"/>
                </a:lnTo>
                <a:lnTo>
                  <a:pt x="1300163" y="2626784"/>
                </a:lnTo>
                <a:lnTo>
                  <a:pt x="1313391" y="2635780"/>
                </a:lnTo>
                <a:lnTo>
                  <a:pt x="1327151" y="2643717"/>
                </a:lnTo>
                <a:lnTo>
                  <a:pt x="1341437" y="2650596"/>
                </a:lnTo>
                <a:lnTo>
                  <a:pt x="1356255" y="2657476"/>
                </a:lnTo>
                <a:lnTo>
                  <a:pt x="1371071" y="2663296"/>
                </a:lnTo>
                <a:lnTo>
                  <a:pt x="1386417" y="2668588"/>
                </a:lnTo>
                <a:lnTo>
                  <a:pt x="1402291" y="2673351"/>
                </a:lnTo>
                <a:lnTo>
                  <a:pt x="1418167" y="2676526"/>
                </a:lnTo>
                <a:lnTo>
                  <a:pt x="1434571" y="2679171"/>
                </a:lnTo>
                <a:lnTo>
                  <a:pt x="1450975" y="2681817"/>
                </a:lnTo>
                <a:lnTo>
                  <a:pt x="1467379" y="2683405"/>
                </a:lnTo>
                <a:lnTo>
                  <a:pt x="1484841" y="2683405"/>
                </a:lnTo>
                <a:lnTo>
                  <a:pt x="1501775" y="2683405"/>
                </a:lnTo>
                <a:lnTo>
                  <a:pt x="1518709" y="2681817"/>
                </a:lnTo>
                <a:lnTo>
                  <a:pt x="1535113" y="2679171"/>
                </a:lnTo>
                <a:lnTo>
                  <a:pt x="1551517" y="2676526"/>
                </a:lnTo>
                <a:lnTo>
                  <a:pt x="1567391" y="2673351"/>
                </a:lnTo>
                <a:lnTo>
                  <a:pt x="1582737" y="2668588"/>
                </a:lnTo>
                <a:lnTo>
                  <a:pt x="1598613" y="2663296"/>
                </a:lnTo>
                <a:lnTo>
                  <a:pt x="1613429" y="2657476"/>
                </a:lnTo>
                <a:lnTo>
                  <a:pt x="1628245" y="2650596"/>
                </a:lnTo>
                <a:lnTo>
                  <a:pt x="1642005" y="2643717"/>
                </a:lnTo>
                <a:lnTo>
                  <a:pt x="1656291" y="2635780"/>
                </a:lnTo>
                <a:lnTo>
                  <a:pt x="1669521" y="2626784"/>
                </a:lnTo>
                <a:lnTo>
                  <a:pt x="1682221" y="2617788"/>
                </a:lnTo>
                <a:lnTo>
                  <a:pt x="1695451" y="2607734"/>
                </a:lnTo>
                <a:lnTo>
                  <a:pt x="1707091" y="2597680"/>
                </a:lnTo>
                <a:lnTo>
                  <a:pt x="1718733" y="2586567"/>
                </a:lnTo>
                <a:lnTo>
                  <a:pt x="1729317" y="2574926"/>
                </a:lnTo>
                <a:lnTo>
                  <a:pt x="1739899" y="2562755"/>
                </a:lnTo>
                <a:lnTo>
                  <a:pt x="1749425" y="2550584"/>
                </a:lnTo>
                <a:lnTo>
                  <a:pt x="1758951" y="2537355"/>
                </a:lnTo>
                <a:lnTo>
                  <a:pt x="1767417" y="2523596"/>
                </a:lnTo>
                <a:lnTo>
                  <a:pt x="1775355" y="2510367"/>
                </a:lnTo>
                <a:lnTo>
                  <a:pt x="1783291" y="2495550"/>
                </a:lnTo>
                <a:lnTo>
                  <a:pt x="1789113" y="2481263"/>
                </a:lnTo>
                <a:lnTo>
                  <a:pt x="1795463" y="2465917"/>
                </a:lnTo>
                <a:lnTo>
                  <a:pt x="1800755" y="2451100"/>
                </a:lnTo>
                <a:lnTo>
                  <a:pt x="1804987" y="2435225"/>
                </a:lnTo>
                <a:lnTo>
                  <a:pt x="1808691" y="2418821"/>
                </a:lnTo>
                <a:lnTo>
                  <a:pt x="1811867" y="2402946"/>
                </a:lnTo>
                <a:lnTo>
                  <a:pt x="1813983" y="2386013"/>
                </a:lnTo>
                <a:lnTo>
                  <a:pt x="1815041" y="2369609"/>
                </a:lnTo>
                <a:lnTo>
                  <a:pt x="1815571" y="2352675"/>
                </a:lnTo>
                <a:lnTo>
                  <a:pt x="1815571" y="2272242"/>
                </a:lnTo>
                <a:lnTo>
                  <a:pt x="1823509" y="2270655"/>
                </a:lnTo>
                <a:lnTo>
                  <a:pt x="1830917" y="2268538"/>
                </a:lnTo>
                <a:lnTo>
                  <a:pt x="1838855" y="2265892"/>
                </a:lnTo>
                <a:lnTo>
                  <a:pt x="1845733" y="2262717"/>
                </a:lnTo>
                <a:lnTo>
                  <a:pt x="1860021" y="2256367"/>
                </a:lnTo>
                <a:lnTo>
                  <a:pt x="1873779" y="2248430"/>
                </a:lnTo>
                <a:lnTo>
                  <a:pt x="1886479" y="2239963"/>
                </a:lnTo>
                <a:lnTo>
                  <a:pt x="1898651" y="2229909"/>
                </a:lnTo>
                <a:lnTo>
                  <a:pt x="1909763" y="2219325"/>
                </a:lnTo>
                <a:lnTo>
                  <a:pt x="1920345" y="2207684"/>
                </a:lnTo>
                <a:lnTo>
                  <a:pt x="1929341" y="2194984"/>
                </a:lnTo>
                <a:lnTo>
                  <a:pt x="1937809" y="2182284"/>
                </a:lnTo>
                <a:lnTo>
                  <a:pt x="1944687" y="2168525"/>
                </a:lnTo>
                <a:lnTo>
                  <a:pt x="1950509" y="2153709"/>
                </a:lnTo>
                <a:lnTo>
                  <a:pt x="1953155" y="2145771"/>
                </a:lnTo>
                <a:lnTo>
                  <a:pt x="1955799" y="2138892"/>
                </a:lnTo>
                <a:lnTo>
                  <a:pt x="1957387" y="2130955"/>
                </a:lnTo>
                <a:lnTo>
                  <a:pt x="1958975" y="2123017"/>
                </a:lnTo>
                <a:lnTo>
                  <a:pt x="1960033" y="2115079"/>
                </a:lnTo>
                <a:lnTo>
                  <a:pt x="1961091" y="2106613"/>
                </a:lnTo>
                <a:lnTo>
                  <a:pt x="1961621" y="2098146"/>
                </a:lnTo>
                <a:lnTo>
                  <a:pt x="1961621" y="2090738"/>
                </a:lnTo>
                <a:lnTo>
                  <a:pt x="1961621" y="2080684"/>
                </a:lnTo>
                <a:lnTo>
                  <a:pt x="1961091" y="2071159"/>
                </a:lnTo>
                <a:lnTo>
                  <a:pt x="1959505" y="2062163"/>
                </a:lnTo>
                <a:lnTo>
                  <a:pt x="1957917" y="2052638"/>
                </a:lnTo>
                <a:lnTo>
                  <a:pt x="1956329" y="2043642"/>
                </a:lnTo>
                <a:lnTo>
                  <a:pt x="1953155" y="2034646"/>
                </a:lnTo>
                <a:lnTo>
                  <a:pt x="1950509" y="2026179"/>
                </a:lnTo>
                <a:lnTo>
                  <a:pt x="1947333" y="2017713"/>
                </a:lnTo>
                <a:lnTo>
                  <a:pt x="1943099" y="2009246"/>
                </a:lnTo>
                <a:lnTo>
                  <a:pt x="1939395" y="2000779"/>
                </a:lnTo>
                <a:lnTo>
                  <a:pt x="1934633" y="1993371"/>
                </a:lnTo>
                <a:lnTo>
                  <a:pt x="1929871" y="1985962"/>
                </a:lnTo>
                <a:lnTo>
                  <a:pt x="1924579" y="1978554"/>
                </a:lnTo>
                <a:lnTo>
                  <a:pt x="1919287" y="1971146"/>
                </a:lnTo>
                <a:lnTo>
                  <a:pt x="1912937" y="1964796"/>
                </a:lnTo>
                <a:lnTo>
                  <a:pt x="1907117" y="1957917"/>
                </a:lnTo>
                <a:lnTo>
                  <a:pt x="1900767" y="1951567"/>
                </a:lnTo>
                <a:lnTo>
                  <a:pt x="1893887" y="1946275"/>
                </a:lnTo>
                <a:lnTo>
                  <a:pt x="1886479" y="1940454"/>
                </a:lnTo>
                <a:lnTo>
                  <a:pt x="1879599" y="1935692"/>
                </a:lnTo>
                <a:lnTo>
                  <a:pt x="1871663" y="1930400"/>
                </a:lnTo>
                <a:lnTo>
                  <a:pt x="1863725" y="1926167"/>
                </a:lnTo>
                <a:lnTo>
                  <a:pt x="1855787" y="1921404"/>
                </a:lnTo>
                <a:lnTo>
                  <a:pt x="1847321" y="1918229"/>
                </a:lnTo>
                <a:lnTo>
                  <a:pt x="1839383" y="1914525"/>
                </a:lnTo>
                <a:lnTo>
                  <a:pt x="1830387" y="1911879"/>
                </a:lnTo>
                <a:lnTo>
                  <a:pt x="1821921" y="1909233"/>
                </a:lnTo>
                <a:lnTo>
                  <a:pt x="1812395" y="1907117"/>
                </a:lnTo>
                <a:lnTo>
                  <a:pt x="1803399" y="1905000"/>
                </a:lnTo>
                <a:lnTo>
                  <a:pt x="1793875" y="1903942"/>
                </a:lnTo>
                <a:lnTo>
                  <a:pt x="1784351" y="1903412"/>
                </a:lnTo>
                <a:lnTo>
                  <a:pt x="1774825" y="1902883"/>
                </a:lnTo>
                <a:lnTo>
                  <a:pt x="1765299" y="1903412"/>
                </a:lnTo>
                <a:lnTo>
                  <a:pt x="1755775" y="1903942"/>
                </a:lnTo>
                <a:lnTo>
                  <a:pt x="1746251" y="1905000"/>
                </a:lnTo>
                <a:lnTo>
                  <a:pt x="1737255" y="1907117"/>
                </a:lnTo>
                <a:lnTo>
                  <a:pt x="1728259" y="1909233"/>
                </a:lnTo>
                <a:lnTo>
                  <a:pt x="1719263" y="1911879"/>
                </a:lnTo>
                <a:lnTo>
                  <a:pt x="1710795" y="1914525"/>
                </a:lnTo>
                <a:lnTo>
                  <a:pt x="1701799" y="1918229"/>
                </a:lnTo>
                <a:lnTo>
                  <a:pt x="1694391" y="1921404"/>
                </a:lnTo>
                <a:lnTo>
                  <a:pt x="1685925" y="1926167"/>
                </a:lnTo>
                <a:lnTo>
                  <a:pt x="1677987" y="1930400"/>
                </a:lnTo>
                <a:lnTo>
                  <a:pt x="1670579" y="1935692"/>
                </a:lnTo>
                <a:lnTo>
                  <a:pt x="1663171" y="1940454"/>
                </a:lnTo>
                <a:lnTo>
                  <a:pt x="1656291" y="1946275"/>
                </a:lnTo>
                <a:lnTo>
                  <a:pt x="1649413" y="1951567"/>
                </a:lnTo>
                <a:lnTo>
                  <a:pt x="1642533" y="1957917"/>
                </a:lnTo>
                <a:lnTo>
                  <a:pt x="1636713" y="1964796"/>
                </a:lnTo>
                <a:lnTo>
                  <a:pt x="1630891" y="1971146"/>
                </a:lnTo>
                <a:lnTo>
                  <a:pt x="1625599" y="1978554"/>
                </a:lnTo>
                <a:lnTo>
                  <a:pt x="1619779" y="1985962"/>
                </a:lnTo>
                <a:lnTo>
                  <a:pt x="1615545" y="1993371"/>
                </a:lnTo>
                <a:lnTo>
                  <a:pt x="1610783" y="2000779"/>
                </a:lnTo>
                <a:lnTo>
                  <a:pt x="1606551" y="2009246"/>
                </a:lnTo>
                <a:lnTo>
                  <a:pt x="1602845" y="2017713"/>
                </a:lnTo>
                <a:lnTo>
                  <a:pt x="1599671" y="2026179"/>
                </a:lnTo>
                <a:lnTo>
                  <a:pt x="1596495" y="2034646"/>
                </a:lnTo>
                <a:lnTo>
                  <a:pt x="1593851" y="2043642"/>
                </a:lnTo>
                <a:lnTo>
                  <a:pt x="1591733" y="2052638"/>
                </a:lnTo>
                <a:lnTo>
                  <a:pt x="1590145" y="2062163"/>
                </a:lnTo>
                <a:lnTo>
                  <a:pt x="1589087" y="2071159"/>
                </a:lnTo>
                <a:lnTo>
                  <a:pt x="1588559" y="2080684"/>
                </a:lnTo>
                <a:lnTo>
                  <a:pt x="1588029" y="2090738"/>
                </a:lnTo>
                <a:lnTo>
                  <a:pt x="1588559" y="2098146"/>
                </a:lnTo>
                <a:lnTo>
                  <a:pt x="1589087" y="2106084"/>
                </a:lnTo>
                <a:lnTo>
                  <a:pt x="1589617" y="2114550"/>
                </a:lnTo>
                <a:lnTo>
                  <a:pt x="1590675" y="2122488"/>
                </a:lnTo>
                <a:lnTo>
                  <a:pt x="1592263" y="2129896"/>
                </a:lnTo>
                <a:lnTo>
                  <a:pt x="1593851" y="2137305"/>
                </a:lnTo>
                <a:lnTo>
                  <a:pt x="1598613" y="2152121"/>
                </a:lnTo>
                <a:lnTo>
                  <a:pt x="1604433" y="2166409"/>
                </a:lnTo>
                <a:lnTo>
                  <a:pt x="1611313" y="2180167"/>
                </a:lnTo>
                <a:lnTo>
                  <a:pt x="1619251" y="2192867"/>
                </a:lnTo>
                <a:lnTo>
                  <a:pt x="1628245" y="2205038"/>
                </a:lnTo>
                <a:lnTo>
                  <a:pt x="1638299" y="2217209"/>
                </a:lnTo>
                <a:lnTo>
                  <a:pt x="1648883" y="2227792"/>
                </a:lnTo>
                <a:lnTo>
                  <a:pt x="1660525" y="2237317"/>
                </a:lnTo>
                <a:lnTo>
                  <a:pt x="1672695" y="2246313"/>
                </a:lnTo>
                <a:lnTo>
                  <a:pt x="1685925" y="2253721"/>
                </a:lnTo>
                <a:lnTo>
                  <a:pt x="1699683" y="2260600"/>
                </a:lnTo>
                <a:lnTo>
                  <a:pt x="1713971" y="2266421"/>
                </a:lnTo>
                <a:lnTo>
                  <a:pt x="1728787" y="2270655"/>
                </a:lnTo>
                <a:lnTo>
                  <a:pt x="1728787" y="2352675"/>
                </a:lnTo>
                <a:lnTo>
                  <a:pt x="1728259" y="2365375"/>
                </a:lnTo>
                <a:lnTo>
                  <a:pt x="1727729" y="2377546"/>
                </a:lnTo>
                <a:lnTo>
                  <a:pt x="1726141" y="2389188"/>
                </a:lnTo>
                <a:lnTo>
                  <a:pt x="1724025" y="2401888"/>
                </a:lnTo>
                <a:lnTo>
                  <a:pt x="1720851" y="2413530"/>
                </a:lnTo>
                <a:lnTo>
                  <a:pt x="1717675" y="2425171"/>
                </a:lnTo>
                <a:lnTo>
                  <a:pt x="1713971" y="2436284"/>
                </a:lnTo>
                <a:lnTo>
                  <a:pt x="1709737" y="2447396"/>
                </a:lnTo>
                <a:lnTo>
                  <a:pt x="1704975" y="2457980"/>
                </a:lnTo>
                <a:lnTo>
                  <a:pt x="1699155" y="2469092"/>
                </a:lnTo>
                <a:lnTo>
                  <a:pt x="1693863" y="2479146"/>
                </a:lnTo>
                <a:lnTo>
                  <a:pt x="1686983" y="2489200"/>
                </a:lnTo>
                <a:lnTo>
                  <a:pt x="1680105" y="2498725"/>
                </a:lnTo>
                <a:lnTo>
                  <a:pt x="1672695" y="2507721"/>
                </a:lnTo>
                <a:lnTo>
                  <a:pt x="1665287" y="2516717"/>
                </a:lnTo>
                <a:lnTo>
                  <a:pt x="1657351" y="2524655"/>
                </a:lnTo>
                <a:lnTo>
                  <a:pt x="1648883" y="2533121"/>
                </a:lnTo>
                <a:lnTo>
                  <a:pt x="1639887" y="2541059"/>
                </a:lnTo>
                <a:lnTo>
                  <a:pt x="1630891" y="2547938"/>
                </a:lnTo>
                <a:lnTo>
                  <a:pt x="1620837" y="2554817"/>
                </a:lnTo>
                <a:lnTo>
                  <a:pt x="1611313" y="2561167"/>
                </a:lnTo>
                <a:lnTo>
                  <a:pt x="1600729" y="2566988"/>
                </a:lnTo>
                <a:lnTo>
                  <a:pt x="1590675" y="2572280"/>
                </a:lnTo>
                <a:lnTo>
                  <a:pt x="1579563" y="2577571"/>
                </a:lnTo>
                <a:lnTo>
                  <a:pt x="1568979" y="2581805"/>
                </a:lnTo>
                <a:lnTo>
                  <a:pt x="1557337" y="2586038"/>
                </a:lnTo>
                <a:lnTo>
                  <a:pt x="1545695" y="2588684"/>
                </a:lnTo>
                <a:lnTo>
                  <a:pt x="1534055" y="2591330"/>
                </a:lnTo>
                <a:lnTo>
                  <a:pt x="1521883" y="2593446"/>
                </a:lnTo>
                <a:lnTo>
                  <a:pt x="1509713" y="2595563"/>
                </a:lnTo>
                <a:lnTo>
                  <a:pt x="1497013" y="2596621"/>
                </a:lnTo>
                <a:lnTo>
                  <a:pt x="1484841" y="2596621"/>
                </a:lnTo>
                <a:lnTo>
                  <a:pt x="1472141" y="2596621"/>
                </a:lnTo>
                <a:lnTo>
                  <a:pt x="1459441" y="2595563"/>
                </a:lnTo>
                <a:lnTo>
                  <a:pt x="1447271" y="2593446"/>
                </a:lnTo>
                <a:lnTo>
                  <a:pt x="1435629" y="2591330"/>
                </a:lnTo>
                <a:lnTo>
                  <a:pt x="1423987" y="2588684"/>
                </a:lnTo>
                <a:lnTo>
                  <a:pt x="1412345" y="2586038"/>
                </a:lnTo>
                <a:lnTo>
                  <a:pt x="1400705" y="2581805"/>
                </a:lnTo>
                <a:lnTo>
                  <a:pt x="1389591" y="2577571"/>
                </a:lnTo>
                <a:lnTo>
                  <a:pt x="1379009" y="2572280"/>
                </a:lnTo>
                <a:lnTo>
                  <a:pt x="1368425" y="2566988"/>
                </a:lnTo>
                <a:lnTo>
                  <a:pt x="1358371" y="2561167"/>
                </a:lnTo>
                <a:lnTo>
                  <a:pt x="1348317" y="2554817"/>
                </a:lnTo>
                <a:lnTo>
                  <a:pt x="1338791" y="2547938"/>
                </a:lnTo>
                <a:lnTo>
                  <a:pt x="1329795" y="2541059"/>
                </a:lnTo>
                <a:lnTo>
                  <a:pt x="1320799" y="2533121"/>
                </a:lnTo>
                <a:lnTo>
                  <a:pt x="1312333" y="2524655"/>
                </a:lnTo>
                <a:lnTo>
                  <a:pt x="1303867" y="2516717"/>
                </a:lnTo>
                <a:lnTo>
                  <a:pt x="1296459" y="2507721"/>
                </a:lnTo>
                <a:lnTo>
                  <a:pt x="1289051" y="2498725"/>
                </a:lnTo>
                <a:lnTo>
                  <a:pt x="1282171" y="2489200"/>
                </a:lnTo>
                <a:lnTo>
                  <a:pt x="1276351" y="2479146"/>
                </a:lnTo>
                <a:lnTo>
                  <a:pt x="1269999" y="2469092"/>
                </a:lnTo>
                <a:lnTo>
                  <a:pt x="1264709" y="2457980"/>
                </a:lnTo>
                <a:lnTo>
                  <a:pt x="1259945" y="2447396"/>
                </a:lnTo>
                <a:lnTo>
                  <a:pt x="1255183" y="2436284"/>
                </a:lnTo>
                <a:lnTo>
                  <a:pt x="1251479" y="2425171"/>
                </a:lnTo>
                <a:lnTo>
                  <a:pt x="1248305" y="2413530"/>
                </a:lnTo>
                <a:lnTo>
                  <a:pt x="1245659" y="2401888"/>
                </a:lnTo>
                <a:lnTo>
                  <a:pt x="1243541" y="2389188"/>
                </a:lnTo>
                <a:lnTo>
                  <a:pt x="1241955" y="2377546"/>
                </a:lnTo>
                <a:lnTo>
                  <a:pt x="1240895" y="2365375"/>
                </a:lnTo>
                <a:lnTo>
                  <a:pt x="1240895" y="2352675"/>
                </a:lnTo>
                <a:lnTo>
                  <a:pt x="1240895" y="2151592"/>
                </a:lnTo>
                <a:lnTo>
                  <a:pt x="1261533" y="2148946"/>
                </a:lnTo>
                <a:lnTo>
                  <a:pt x="1281641" y="2145242"/>
                </a:lnTo>
                <a:lnTo>
                  <a:pt x="1301751" y="2141009"/>
                </a:lnTo>
                <a:lnTo>
                  <a:pt x="1321329" y="2135717"/>
                </a:lnTo>
                <a:lnTo>
                  <a:pt x="1340909" y="2129896"/>
                </a:lnTo>
                <a:lnTo>
                  <a:pt x="1359429" y="2122488"/>
                </a:lnTo>
                <a:lnTo>
                  <a:pt x="1377951" y="2114550"/>
                </a:lnTo>
                <a:lnTo>
                  <a:pt x="1396471" y="2105554"/>
                </a:lnTo>
                <a:lnTo>
                  <a:pt x="1413933" y="2096559"/>
                </a:lnTo>
                <a:lnTo>
                  <a:pt x="1431395" y="2085975"/>
                </a:lnTo>
                <a:lnTo>
                  <a:pt x="1447271" y="2075392"/>
                </a:lnTo>
                <a:lnTo>
                  <a:pt x="1463675" y="2063750"/>
                </a:lnTo>
                <a:lnTo>
                  <a:pt x="1479551" y="2051579"/>
                </a:lnTo>
                <a:lnTo>
                  <a:pt x="1493837" y="2037821"/>
                </a:lnTo>
                <a:lnTo>
                  <a:pt x="1508125" y="2024592"/>
                </a:lnTo>
                <a:lnTo>
                  <a:pt x="1521883" y="2009775"/>
                </a:lnTo>
                <a:lnTo>
                  <a:pt x="1535113" y="1994959"/>
                </a:lnTo>
                <a:lnTo>
                  <a:pt x="1547813" y="1979612"/>
                </a:lnTo>
                <a:lnTo>
                  <a:pt x="1559455" y="1963208"/>
                </a:lnTo>
                <a:lnTo>
                  <a:pt x="1570037" y="1946804"/>
                </a:lnTo>
                <a:lnTo>
                  <a:pt x="1580621" y="1929342"/>
                </a:lnTo>
                <a:lnTo>
                  <a:pt x="1589617" y="1911879"/>
                </a:lnTo>
                <a:lnTo>
                  <a:pt x="1598613" y="1893887"/>
                </a:lnTo>
                <a:lnTo>
                  <a:pt x="1606551" y="1875367"/>
                </a:lnTo>
                <a:lnTo>
                  <a:pt x="1612899" y="1856317"/>
                </a:lnTo>
                <a:lnTo>
                  <a:pt x="1619251" y="1836737"/>
                </a:lnTo>
                <a:lnTo>
                  <a:pt x="1624541" y="1817158"/>
                </a:lnTo>
                <a:lnTo>
                  <a:pt x="1629305" y="1797050"/>
                </a:lnTo>
                <a:lnTo>
                  <a:pt x="1632479" y="1776942"/>
                </a:lnTo>
                <a:lnTo>
                  <a:pt x="1635125" y="1756304"/>
                </a:lnTo>
                <a:lnTo>
                  <a:pt x="1636713" y="1735137"/>
                </a:lnTo>
                <a:lnTo>
                  <a:pt x="1637241" y="1713971"/>
                </a:lnTo>
                <a:lnTo>
                  <a:pt x="1637241" y="1646767"/>
                </a:lnTo>
                <a:lnTo>
                  <a:pt x="1639359" y="1648354"/>
                </a:lnTo>
                <a:lnTo>
                  <a:pt x="1664229" y="1663700"/>
                </a:lnTo>
                <a:lnTo>
                  <a:pt x="1688041" y="1677458"/>
                </a:lnTo>
                <a:lnTo>
                  <a:pt x="1711855" y="1689629"/>
                </a:lnTo>
                <a:lnTo>
                  <a:pt x="1735137" y="1700212"/>
                </a:lnTo>
                <a:lnTo>
                  <a:pt x="1758421" y="1710267"/>
                </a:lnTo>
                <a:lnTo>
                  <a:pt x="1781175" y="1718733"/>
                </a:lnTo>
                <a:lnTo>
                  <a:pt x="1803399" y="1726671"/>
                </a:lnTo>
                <a:lnTo>
                  <a:pt x="1825095" y="1733021"/>
                </a:lnTo>
                <a:lnTo>
                  <a:pt x="1846791" y="1738842"/>
                </a:lnTo>
                <a:lnTo>
                  <a:pt x="1868487" y="1744133"/>
                </a:lnTo>
                <a:lnTo>
                  <a:pt x="1889125" y="1747837"/>
                </a:lnTo>
                <a:lnTo>
                  <a:pt x="1909763" y="1752071"/>
                </a:lnTo>
                <a:lnTo>
                  <a:pt x="1929871" y="1754717"/>
                </a:lnTo>
                <a:lnTo>
                  <a:pt x="1949979" y="1757362"/>
                </a:lnTo>
                <a:lnTo>
                  <a:pt x="1988609" y="1762125"/>
                </a:lnTo>
                <a:lnTo>
                  <a:pt x="2062691" y="1769004"/>
                </a:lnTo>
                <a:lnTo>
                  <a:pt x="2097617" y="1773767"/>
                </a:lnTo>
                <a:lnTo>
                  <a:pt x="2114551" y="1775883"/>
                </a:lnTo>
                <a:lnTo>
                  <a:pt x="2132013" y="1779058"/>
                </a:lnTo>
                <a:lnTo>
                  <a:pt x="2147887" y="1782762"/>
                </a:lnTo>
                <a:lnTo>
                  <a:pt x="2164291" y="1786996"/>
                </a:lnTo>
                <a:lnTo>
                  <a:pt x="2180695" y="1791758"/>
                </a:lnTo>
                <a:lnTo>
                  <a:pt x="2196041" y="1797050"/>
                </a:lnTo>
                <a:lnTo>
                  <a:pt x="2211917" y="1803929"/>
                </a:lnTo>
                <a:lnTo>
                  <a:pt x="2227263" y="1811337"/>
                </a:lnTo>
                <a:lnTo>
                  <a:pt x="2242079" y="1819804"/>
                </a:lnTo>
                <a:lnTo>
                  <a:pt x="2256895" y="1829329"/>
                </a:lnTo>
                <a:lnTo>
                  <a:pt x="2270655" y="1839912"/>
                </a:lnTo>
                <a:lnTo>
                  <a:pt x="2283355" y="1849967"/>
                </a:lnTo>
                <a:lnTo>
                  <a:pt x="2296055" y="1860550"/>
                </a:lnTo>
                <a:lnTo>
                  <a:pt x="2307167" y="1871133"/>
                </a:lnTo>
                <a:lnTo>
                  <a:pt x="2317221" y="1881717"/>
                </a:lnTo>
                <a:lnTo>
                  <a:pt x="2326745" y="1892829"/>
                </a:lnTo>
                <a:lnTo>
                  <a:pt x="2335741" y="1903412"/>
                </a:lnTo>
                <a:lnTo>
                  <a:pt x="2342621" y="1914525"/>
                </a:lnTo>
                <a:lnTo>
                  <a:pt x="2350029" y="1926696"/>
                </a:lnTo>
                <a:lnTo>
                  <a:pt x="2356379" y="1937808"/>
                </a:lnTo>
                <a:lnTo>
                  <a:pt x="2362199" y="1949450"/>
                </a:lnTo>
                <a:lnTo>
                  <a:pt x="2367491" y="1961092"/>
                </a:lnTo>
                <a:lnTo>
                  <a:pt x="2371195" y="1973792"/>
                </a:lnTo>
                <a:lnTo>
                  <a:pt x="2375429" y="1985433"/>
                </a:lnTo>
                <a:lnTo>
                  <a:pt x="2378605" y="1997604"/>
                </a:lnTo>
                <a:lnTo>
                  <a:pt x="2381251" y="2009775"/>
                </a:lnTo>
                <a:lnTo>
                  <a:pt x="2384425" y="2023004"/>
                </a:lnTo>
                <a:lnTo>
                  <a:pt x="2386013" y="2035704"/>
                </a:lnTo>
                <a:lnTo>
                  <a:pt x="2387599" y="2048404"/>
                </a:lnTo>
                <a:lnTo>
                  <a:pt x="2388659" y="2061634"/>
                </a:lnTo>
                <a:lnTo>
                  <a:pt x="2390245" y="2088092"/>
                </a:lnTo>
                <a:lnTo>
                  <a:pt x="2390775" y="2115609"/>
                </a:lnTo>
                <a:lnTo>
                  <a:pt x="2390775" y="2143655"/>
                </a:lnTo>
                <a:lnTo>
                  <a:pt x="2390245" y="2172759"/>
                </a:lnTo>
                <a:lnTo>
                  <a:pt x="2389717" y="2232555"/>
                </a:lnTo>
                <a:lnTo>
                  <a:pt x="2389717" y="2755371"/>
                </a:lnTo>
                <a:lnTo>
                  <a:pt x="1195387" y="2897188"/>
                </a:lnTo>
                <a:lnTo>
                  <a:pt x="1058" y="2755371"/>
                </a:lnTo>
                <a:lnTo>
                  <a:pt x="1058" y="2232555"/>
                </a:lnTo>
                <a:lnTo>
                  <a:pt x="0" y="2172759"/>
                </a:lnTo>
                <a:lnTo>
                  <a:pt x="0" y="2143655"/>
                </a:lnTo>
                <a:lnTo>
                  <a:pt x="0" y="2115609"/>
                </a:lnTo>
                <a:lnTo>
                  <a:pt x="529" y="2088092"/>
                </a:lnTo>
                <a:lnTo>
                  <a:pt x="2117" y="2061634"/>
                </a:lnTo>
                <a:lnTo>
                  <a:pt x="3175" y="2048404"/>
                </a:lnTo>
                <a:lnTo>
                  <a:pt x="5292" y="2035704"/>
                </a:lnTo>
                <a:lnTo>
                  <a:pt x="6879" y="2023004"/>
                </a:lnTo>
                <a:lnTo>
                  <a:pt x="9525" y="2009775"/>
                </a:lnTo>
                <a:lnTo>
                  <a:pt x="12171" y="1997604"/>
                </a:lnTo>
                <a:lnTo>
                  <a:pt x="15875" y="1985433"/>
                </a:lnTo>
                <a:lnTo>
                  <a:pt x="19050" y="1973792"/>
                </a:lnTo>
                <a:lnTo>
                  <a:pt x="23813" y="1961092"/>
                </a:lnTo>
                <a:lnTo>
                  <a:pt x="28575" y="1949450"/>
                </a:lnTo>
                <a:lnTo>
                  <a:pt x="34925" y="1937808"/>
                </a:lnTo>
                <a:lnTo>
                  <a:pt x="40746" y="1926696"/>
                </a:lnTo>
                <a:lnTo>
                  <a:pt x="47625" y="1914525"/>
                </a:lnTo>
                <a:lnTo>
                  <a:pt x="55563" y="1903412"/>
                </a:lnTo>
                <a:lnTo>
                  <a:pt x="64558" y="1892829"/>
                </a:lnTo>
                <a:lnTo>
                  <a:pt x="74083" y="1881717"/>
                </a:lnTo>
                <a:lnTo>
                  <a:pt x="84137" y="1871133"/>
                </a:lnTo>
                <a:lnTo>
                  <a:pt x="95250" y="1860550"/>
                </a:lnTo>
                <a:lnTo>
                  <a:pt x="107421" y="1849967"/>
                </a:lnTo>
                <a:lnTo>
                  <a:pt x="120650" y="1839912"/>
                </a:lnTo>
                <a:lnTo>
                  <a:pt x="134408" y="1829329"/>
                </a:lnTo>
                <a:lnTo>
                  <a:pt x="148696" y="1819804"/>
                </a:lnTo>
                <a:lnTo>
                  <a:pt x="164042" y="1811337"/>
                </a:lnTo>
                <a:lnTo>
                  <a:pt x="179387" y="1803929"/>
                </a:lnTo>
                <a:lnTo>
                  <a:pt x="194733" y="1797050"/>
                </a:lnTo>
                <a:lnTo>
                  <a:pt x="210608" y="1791758"/>
                </a:lnTo>
                <a:lnTo>
                  <a:pt x="226483" y="1786996"/>
                </a:lnTo>
                <a:lnTo>
                  <a:pt x="242887" y="1782762"/>
                </a:lnTo>
                <a:lnTo>
                  <a:pt x="259292" y="1779058"/>
                </a:lnTo>
                <a:lnTo>
                  <a:pt x="276754" y="1775883"/>
                </a:lnTo>
                <a:lnTo>
                  <a:pt x="293158" y="1773767"/>
                </a:lnTo>
                <a:lnTo>
                  <a:pt x="328613" y="1769004"/>
                </a:lnTo>
                <a:lnTo>
                  <a:pt x="402695" y="1762125"/>
                </a:lnTo>
                <a:lnTo>
                  <a:pt x="441325" y="1757362"/>
                </a:lnTo>
                <a:lnTo>
                  <a:pt x="461433" y="1754717"/>
                </a:lnTo>
                <a:lnTo>
                  <a:pt x="481541" y="1752071"/>
                </a:lnTo>
                <a:lnTo>
                  <a:pt x="502179" y="1747837"/>
                </a:lnTo>
                <a:lnTo>
                  <a:pt x="522817" y="1744133"/>
                </a:lnTo>
                <a:lnTo>
                  <a:pt x="543983" y="1738842"/>
                </a:lnTo>
                <a:lnTo>
                  <a:pt x="565679" y="1733021"/>
                </a:lnTo>
                <a:lnTo>
                  <a:pt x="587905" y="1726671"/>
                </a:lnTo>
                <a:lnTo>
                  <a:pt x="610129" y="1718733"/>
                </a:lnTo>
                <a:lnTo>
                  <a:pt x="632355" y="1710267"/>
                </a:lnTo>
                <a:lnTo>
                  <a:pt x="656167" y="1700212"/>
                </a:lnTo>
                <a:lnTo>
                  <a:pt x="678921" y="1689629"/>
                </a:lnTo>
                <a:lnTo>
                  <a:pt x="703263" y="1677458"/>
                </a:lnTo>
                <a:lnTo>
                  <a:pt x="727075" y="1663700"/>
                </a:lnTo>
                <a:lnTo>
                  <a:pt x="751945" y="1648354"/>
                </a:lnTo>
                <a:close/>
                <a:moveTo>
                  <a:pt x="1195123" y="0"/>
                </a:moveTo>
                <a:lnTo>
                  <a:pt x="1213123" y="0"/>
                </a:lnTo>
                <a:lnTo>
                  <a:pt x="1230595" y="529"/>
                </a:lnTo>
                <a:lnTo>
                  <a:pt x="1248065" y="1588"/>
                </a:lnTo>
                <a:lnTo>
                  <a:pt x="1265007" y="2646"/>
                </a:lnTo>
                <a:lnTo>
                  <a:pt x="1281419" y="4234"/>
                </a:lnTo>
                <a:lnTo>
                  <a:pt x="1297831" y="6352"/>
                </a:lnTo>
                <a:lnTo>
                  <a:pt x="1313713" y="8469"/>
                </a:lnTo>
                <a:lnTo>
                  <a:pt x="1329595" y="11115"/>
                </a:lnTo>
                <a:lnTo>
                  <a:pt x="1344949" y="13762"/>
                </a:lnTo>
                <a:lnTo>
                  <a:pt x="1359773" y="16938"/>
                </a:lnTo>
                <a:lnTo>
                  <a:pt x="1375125" y="20643"/>
                </a:lnTo>
                <a:lnTo>
                  <a:pt x="1388891" y="24877"/>
                </a:lnTo>
                <a:lnTo>
                  <a:pt x="1403715" y="29112"/>
                </a:lnTo>
                <a:lnTo>
                  <a:pt x="1416951" y="33346"/>
                </a:lnTo>
                <a:lnTo>
                  <a:pt x="1431245" y="38639"/>
                </a:lnTo>
                <a:lnTo>
                  <a:pt x="1443951" y="43932"/>
                </a:lnTo>
                <a:lnTo>
                  <a:pt x="1456657" y="49225"/>
                </a:lnTo>
                <a:lnTo>
                  <a:pt x="1469893" y="55577"/>
                </a:lnTo>
                <a:lnTo>
                  <a:pt x="1482069" y="61399"/>
                </a:lnTo>
                <a:lnTo>
                  <a:pt x="1493717" y="68280"/>
                </a:lnTo>
                <a:lnTo>
                  <a:pt x="1505363" y="75690"/>
                </a:lnTo>
                <a:lnTo>
                  <a:pt x="1517011" y="83100"/>
                </a:lnTo>
                <a:lnTo>
                  <a:pt x="1528129" y="90511"/>
                </a:lnTo>
                <a:lnTo>
                  <a:pt x="1539247" y="98450"/>
                </a:lnTo>
                <a:lnTo>
                  <a:pt x="1549835" y="106919"/>
                </a:lnTo>
                <a:lnTo>
                  <a:pt x="1559893" y="115917"/>
                </a:lnTo>
                <a:lnTo>
                  <a:pt x="1569953" y="124915"/>
                </a:lnTo>
                <a:lnTo>
                  <a:pt x="1579483" y="134443"/>
                </a:lnTo>
                <a:lnTo>
                  <a:pt x="1589011" y="143970"/>
                </a:lnTo>
                <a:lnTo>
                  <a:pt x="1598013" y="154027"/>
                </a:lnTo>
                <a:lnTo>
                  <a:pt x="1607013" y="164613"/>
                </a:lnTo>
                <a:lnTo>
                  <a:pt x="1615483" y="175199"/>
                </a:lnTo>
                <a:lnTo>
                  <a:pt x="1623425" y="186314"/>
                </a:lnTo>
                <a:lnTo>
                  <a:pt x="1631365" y="197959"/>
                </a:lnTo>
                <a:lnTo>
                  <a:pt x="1639307" y="210133"/>
                </a:lnTo>
                <a:lnTo>
                  <a:pt x="1646719" y="222307"/>
                </a:lnTo>
                <a:lnTo>
                  <a:pt x="1653601" y="234481"/>
                </a:lnTo>
                <a:lnTo>
                  <a:pt x="1660483" y="248243"/>
                </a:lnTo>
                <a:lnTo>
                  <a:pt x="1667367" y="260946"/>
                </a:lnTo>
                <a:lnTo>
                  <a:pt x="1673719" y="274708"/>
                </a:lnTo>
                <a:lnTo>
                  <a:pt x="1679543" y="288470"/>
                </a:lnTo>
                <a:lnTo>
                  <a:pt x="1685367" y="302761"/>
                </a:lnTo>
                <a:lnTo>
                  <a:pt x="1690661" y="317581"/>
                </a:lnTo>
                <a:lnTo>
                  <a:pt x="1695955" y="332402"/>
                </a:lnTo>
                <a:lnTo>
                  <a:pt x="1700719" y="347751"/>
                </a:lnTo>
                <a:lnTo>
                  <a:pt x="1705485" y="363101"/>
                </a:lnTo>
                <a:lnTo>
                  <a:pt x="1709719" y="379510"/>
                </a:lnTo>
                <a:lnTo>
                  <a:pt x="1714485" y="395918"/>
                </a:lnTo>
                <a:lnTo>
                  <a:pt x="1721367" y="429793"/>
                </a:lnTo>
                <a:lnTo>
                  <a:pt x="1728249" y="465257"/>
                </a:lnTo>
                <a:lnTo>
                  <a:pt x="1734073" y="501778"/>
                </a:lnTo>
                <a:lnTo>
                  <a:pt x="1738309" y="539888"/>
                </a:lnTo>
                <a:lnTo>
                  <a:pt x="1742015" y="579586"/>
                </a:lnTo>
                <a:lnTo>
                  <a:pt x="1744133" y="620342"/>
                </a:lnTo>
                <a:lnTo>
                  <a:pt x="1745721" y="662157"/>
                </a:lnTo>
                <a:lnTo>
                  <a:pt x="1746251" y="706089"/>
                </a:lnTo>
                <a:lnTo>
                  <a:pt x="1745721" y="737318"/>
                </a:lnTo>
                <a:lnTo>
                  <a:pt x="1744133" y="768547"/>
                </a:lnTo>
                <a:lnTo>
                  <a:pt x="1740955" y="799246"/>
                </a:lnTo>
                <a:lnTo>
                  <a:pt x="1737779" y="829946"/>
                </a:lnTo>
                <a:lnTo>
                  <a:pt x="1733015" y="860116"/>
                </a:lnTo>
                <a:lnTo>
                  <a:pt x="1727191" y="889228"/>
                </a:lnTo>
                <a:lnTo>
                  <a:pt x="1720309" y="918339"/>
                </a:lnTo>
                <a:lnTo>
                  <a:pt x="1713425" y="946922"/>
                </a:lnTo>
                <a:lnTo>
                  <a:pt x="1704955" y="973916"/>
                </a:lnTo>
                <a:lnTo>
                  <a:pt x="1695425" y="1001440"/>
                </a:lnTo>
                <a:lnTo>
                  <a:pt x="1685367" y="1028434"/>
                </a:lnTo>
                <a:lnTo>
                  <a:pt x="1674779" y="1054370"/>
                </a:lnTo>
                <a:lnTo>
                  <a:pt x="1662073" y="1079776"/>
                </a:lnTo>
                <a:lnTo>
                  <a:pt x="1649895" y="1104654"/>
                </a:lnTo>
                <a:lnTo>
                  <a:pt x="1636659" y="1127943"/>
                </a:lnTo>
                <a:lnTo>
                  <a:pt x="1622365" y="1151761"/>
                </a:lnTo>
                <a:lnTo>
                  <a:pt x="1621837" y="1152291"/>
                </a:lnTo>
                <a:lnTo>
                  <a:pt x="1614425" y="1163406"/>
                </a:lnTo>
                <a:lnTo>
                  <a:pt x="1577365" y="1218454"/>
                </a:lnTo>
                <a:lnTo>
                  <a:pt x="1559893" y="1244919"/>
                </a:lnTo>
                <a:lnTo>
                  <a:pt x="1542953" y="1271913"/>
                </a:lnTo>
                <a:lnTo>
                  <a:pt x="1527069" y="1298378"/>
                </a:lnTo>
                <a:lnTo>
                  <a:pt x="1520717" y="1311081"/>
                </a:lnTo>
                <a:lnTo>
                  <a:pt x="1513835" y="1324843"/>
                </a:lnTo>
                <a:lnTo>
                  <a:pt x="1508011" y="1337547"/>
                </a:lnTo>
                <a:lnTo>
                  <a:pt x="1502717" y="1350779"/>
                </a:lnTo>
                <a:lnTo>
                  <a:pt x="1497423" y="1364012"/>
                </a:lnTo>
                <a:lnTo>
                  <a:pt x="1493717" y="1376715"/>
                </a:lnTo>
                <a:lnTo>
                  <a:pt x="1490539" y="1389947"/>
                </a:lnTo>
                <a:lnTo>
                  <a:pt x="1487363" y="1403180"/>
                </a:lnTo>
                <a:lnTo>
                  <a:pt x="1485775" y="1415883"/>
                </a:lnTo>
                <a:lnTo>
                  <a:pt x="1485245" y="1428587"/>
                </a:lnTo>
                <a:lnTo>
                  <a:pt x="1485245" y="1441819"/>
                </a:lnTo>
                <a:lnTo>
                  <a:pt x="1485775" y="1455052"/>
                </a:lnTo>
                <a:lnTo>
                  <a:pt x="1487893" y="1467755"/>
                </a:lnTo>
                <a:lnTo>
                  <a:pt x="1491069" y="1480987"/>
                </a:lnTo>
                <a:lnTo>
                  <a:pt x="1494775" y="1493691"/>
                </a:lnTo>
                <a:lnTo>
                  <a:pt x="1500599" y="1506923"/>
                </a:lnTo>
                <a:lnTo>
                  <a:pt x="1506423" y="1520156"/>
                </a:lnTo>
                <a:lnTo>
                  <a:pt x="1514363" y="1532859"/>
                </a:lnTo>
                <a:lnTo>
                  <a:pt x="1523363" y="1546092"/>
                </a:lnTo>
                <a:lnTo>
                  <a:pt x="1533423" y="1559324"/>
                </a:lnTo>
                <a:lnTo>
                  <a:pt x="1545071" y="1572557"/>
                </a:lnTo>
                <a:lnTo>
                  <a:pt x="1558305" y="1586319"/>
                </a:lnTo>
                <a:lnTo>
                  <a:pt x="1552481" y="1601668"/>
                </a:lnTo>
                <a:lnTo>
                  <a:pt x="1550365" y="1713880"/>
                </a:lnTo>
                <a:lnTo>
                  <a:pt x="1549835" y="1732406"/>
                </a:lnTo>
                <a:lnTo>
                  <a:pt x="1548247" y="1749873"/>
                </a:lnTo>
                <a:lnTo>
                  <a:pt x="1545599" y="1767340"/>
                </a:lnTo>
                <a:lnTo>
                  <a:pt x="1542953" y="1784807"/>
                </a:lnTo>
                <a:lnTo>
                  <a:pt x="1539247" y="1802274"/>
                </a:lnTo>
                <a:lnTo>
                  <a:pt x="1533953" y="1819211"/>
                </a:lnTo>
                <a:lnTo>
                  <a:pt x="1528659" y="1835090"/>
                </a:lnTo>
                <a:lnTo>
                  <a:pt x="1522305" y="1850970"/>
                </a:lnTo>
                <a:lnTo>
                  <a:pt x="1514893" y="1866319"/>
                </a:lnTo>
                <a:lnTo>
                  <a:pt x="1506951" y="1882198"/>
                </a:lnTo>
                <a:lnTo>
                  <a:pt x="1499011" y="1897019"/>
                </a:lnTo>
                <a:lnTo>
                  <a:pt x="1490011" y="1910781"/>
                </a:lnTo>
                <a:lnTo>
                  <a:pt x="1479951" y="1924543"/>
                </a:lnTo>
                <a:lnTo>
                  <a:pt x="1469893" y="1938304"/>
                </a:lnTo>
                <a:lnTo>
                  <a:pt x="1458245" y="1951008"/>
                </a:lnTo>
                <a:lnTo>
                  <a:pt x="1446597" y="1963182"/>
                </a:lnTo>
                <a:lnTo>
                  <a:pt x="1434421" y="1975356"/>
                </a:lnTo>
                <a:lnTo>
                  <a:pt x="1421715" y="1986471"/>
                </a:lnTo>
                <a:lnTo>
                  <a:pt x="1407951" y="1996528"/>
                </a:lnTo>
                <a:lnTo>
                  <a:pt x="1394185" y="2006585"/>
                </a:lnTo>
                <a:lnTo>
                  <a:pt x="1379891" y="2015583"/>
                </a:lnTo>
                <a:lnTo>
                  <a:pt x="1365067" y="2024052"/>
                </a:lnTo>
                <a:lnTo>
                  <a:pt x="1349713" y="2031991"/>
                </a:lnTo>
                <a:lnTo>
                  <a:pt x="1334361" y="2038872"/>
                </a:lnTo>
                <a:lnTo>
                  <a:pt x="1318477" y="2045224"/>
                </a:lnTo>
                <a:lnTo>
                  <a:pt x="1301537" y="2050517"/>
                </a:lnTo>
                <a:lnTo>
                  <a:pt x="1285653" y="2055810"/>
                </a:lnTo>
                <a:lnTo>
                  <a:pt x="1268183" y="2059515"/>
                </a:lnTo>
                <a:lnTo>
                  <a:pt x="1250711" y="2062691"/>
                </a:lnTo>
                <a:lnTo>
                  <a:pt x="1233241" y="2064808"/>
                </a:lnTo>
                <a:lnTo>
                  <a:pt x="1215241" y="2066396"/>
                </a:lnTo>
                <a:lnTo>
                  <a:pt x="1196711" y="2066925"/>
                </a:lnTo>
                <a:lnTo>
                  <a:pt x="1179241" y="2066396"/>
                </a:lnTo>
                <a:lnTo>
                  <a:pt x="1161239" y="2064808"/>
                </a:lnTo>
                <a:lnTo>
                  <a:pt x="1143239" y="2062691"/>
                </a:lnTo>
                <a:lnTo>
                  <a:pt x="1125769" y="2059515"/>
                </a:lnTo>
                <a:lnTo>
                  <a:pt x="1108827" y="2055810"/>
                </a:lnTo>
                <a:lnTo>
                  <a:pt x="1092415" y="2050517"/>
                </a:lnTo>
                <a:lnTo>
                  <a:pt x="1076003" y="2045224"/>
                </a:lnTo>
                <a:lnTo>
                  <a:pt x="1059591" y="2038872"/>
                </a:lnTo>
                <a:lnTo>
                  <a:pt x="1044237" y="2031991"/>
                </a:lnTo>
                <a:lnTo>
                  <a:pt x="1028885" y="2024052"/>
                </a:lnTo>
                <a:lnTo>
                  <a:pt x="1014591" y="2015583"/>
                </a:lnTo>
                <a:lnTo>
                  <a:pt x="999767" y="2006585"/>
                </a:lnTo>
                <a:lnTo>
                  <a:pt x="986001" y="1996528"/>
                </a:lnTo>
                <a:lnTo>
                  <a:pt x="972237" y="1986471"/>
                </a:lnTo>
                <a:lnTo>
                  <a:pt x="959531" y="1975356"/>
                </a:lnTo>
                <a:lnTo>
                  <a:pt x="947883" y="1963182"/>
                </a:lnTo>
                <a:lnTo>
                  <a:pt x="936235" y="1951008"/>
                </a:lnTo>
                <a:lnTo>
                  <a:pt x="924589" y="1938304"/>
                </a:lnTo>
                <a:lnTo>
                  <a:pt x="914001" y="1924543"/>
                </a:lnTo>
                <a:lnTo>
                  <a:pt x="904471" y="1910781"/>
                </a:lnTo>
                <a:lnTo>
                  <a:pt x="894941" y="1897019"/>
                </a:lnTo>
                <a:lnTo>
                  <a:pt x="886999" y="1882198"/>
                </a:lnTo>
                <a:lnTo>
                  <a:pt x="879059" y="1866319"/>
                </a:lnTo>
                <a:lnTo>
                  <a:pt x="871647" y="1850970"/>
                </a:lnTo>
                <a:lnTo>
                  <a:pt x="865293" y="1835090"/>
                </a:lnTo>
                <a:lnTo>
                  <a:pt x="859999" y="1819211"/>
                </a:lnTo>
                <a:lnTo>
                  <a:pt x="855235" y="1802274"/>
                </a:lnTo>
                <a:lnTo>
                  <a:pt x="851529" y="1784807"/>
                </a:lnTo>
                <a:lnTo>
                  <a:pt x="848353" y="1767340"/>
                </a:lnTo>
                <a:lnTo>
                  <a:pt x="845705" y="1749873"/>
                </a:lnTo>
                <a:lnTo>
                  <a:pt x="844647" y="1732406"/>
                </a:lnTo>
                <a:lnTo>
                  <a:pt x="844117" y="1713880"/>
                </a:lnTo>
                <a:lnTo>
                  <a:pt x="844117" y="1602727"/>
                </a:lnTo>
                <a:lnTo>
                  <a:pt x="834057" y="1583672"/>
                </a:lnTo>
                <a:lnTo>
                  <a:pt x="846763" y="1570439"/>
                </a:lnTo>
                <a:lnTo>
                  <a:pt x="858411" y="1557736"/>
                </a:lnTo>
                <a:lnTo>
                  <a:pt x="868471" y="1543974"/>
                </a:lnTo>
                <a:lnTo>
                  <a:pt x="877471" y="1531271"/>
                </a:lnTo>
                <a:lnTo>
                  <a:pt x="884353" y="1518568"/>
                </a:lnTo>
                <a:lnTo>
                  <a:pt x="890705" y="1505335"/>
                </a:lnTo>
                <a:lnTo>
                  <a:pt x="895471" y="1492103"/>
                </a:lnTo>
                <a:lnTo>
                  <a:pt x="899705" y="1479400"/>
                </a:lnTo>
                <a:lnTo>
                  <a:pt x="902353" y="1466167"/>
                </a:lnTo>
                <a:lnTo>
                  <a:pt x="904471" y="1453464"/>
                </a:lnTo>
                <a:lnTo>
                  <a:pt x="905001" y="1440760"/>
                </a:lnTo>
                <a:lnTo>
                  <a:pt x="905001" y="1427528"/>
                </a:lnTo>
                <a:lnTo>
                  <a:pt x="903941" y="1414825"/>
                </a:lnTo>
                <a:lnTo>
                  <a:pt x="902353" y="1402121"/>
                </a:lnTo>
                <a:lnTo>
                  <a:pt x="899705" y="1388889"/>
                </a:lnTo>
                <a:lnTo>
                  <a:pt x="895999" y="1375656"/>
                </a:lnTo>
                <a:lnTo>
                  <a:pt x="892295" y="1362953"/>
                </a:lnTo>
                <a:lnTo>
                  <a:pt x="887529" y="1349720"/>
                </a:lnTo>
                <a:lnTo>
                  <a:pt x="882235" y="1337017"/>
                </a:lnTo>
                <a:lnTo>
                  <a:pt x="875881" y="1324314"/>
                </a:lnTo>
                <a:lnTo>
                  <a:pt x="869529" y="1310552"/>
                </a:lnTo>
                <a:lnTo>
                  <a:pt x="862647" y="1297849"/>
                </a:lnTo>
                <a:lnTo>
                  <a:pt x="847293" y="1271384"/>
                </a:lnTo>
                <a:lnTo>
                  <a:pt x="830881" y="1244389"/>
                </a:lnTo>
                <a:lnTo>
                  <a:pt x="812881" y="1217924"/>
                </a:lnTo>
                <a:lnTo>
                  <a:pt x="775821" y="1163406"/>
                </a:lnTo>
                <a:lnTo>
                  <a:pt x="768409" y="1152291"/>
                </a:lnTo>
                <a:lnTo>
                  <a:pt x="767881" y="1151761"/>
                </a:lnTo>
                <a:lnTo>
                  <a:pt x="754115" y="1127943"/>
                </a:lnTo>
                <a:lnTo>
                  <a:pt x="740351" y="1104654"/>
                </a:lnTo>
                <a:lnTo>
                  <a:pt x="728173" y="1079776"/>
                </a:lnTo>
                <a:lnTo>
                  <a:pt x="715997" y="1054370"/>
                </a:lnTo>
                <a:lnTo>
                  <a:pt x="705409" y="1028434"/>
                </a:lnTo>
                <a:lnTo>
                  <a:pt x="695349" y="1001440"/>
                </a:lnTo>
                <a:lnTo>
                  <a:pt x="685819" y="973916"/>
                </a:lnTo>
                <a:lnTo>
                  <a:pt x="677349" y="946922"/>
                </a:lnTo>
                <a:lnTo>
                  <a:pt x="669937" y="918339"/>
                </a:lnTo>
                <a:lnTo>
                  <a:pt x="663585" y="889228"/>
                </a:lnTo>
                <a:lnTo>
                  <a:pt x="657761" y="860116"/>
                </a:lnTo>
                <a:lnTo>
                  <a:pt x="652467" y="829946"/>
                </a:lnTo>
                <a:lnTo>
                  <a:pt x="649289" y="799246"/>
                </a:lnTo>
                <a:lnTo>
                  <a:pt x="646643" y="768547"/>
                </a:lnTo>
                <a:lnTo>
                  <a:pt x="645055" y="737318"/>
                </a:lnTo>
                <a:lnTo>
                  <a:pt x="644525" y="706089"/>
                </a:lnTo>
                <a:lnTo>
                  <a:pt x="645055" y="659510"/>
                </a:lnTo>
                <a:lnTo>
                  <a:pt x="646643" y="614520"/>
                </a:lnTo>
                <a:lnTo>
                  <a:pt x="648761" y="571646"/>
                </a:lnTo>
                <a:lnTo>
                  <a:pt x="651937" y="530361"/>
                </a:lnTo>
                <a:lnTo>
                  <a:pt x="656701" y="490663"/>
                </a:lnTo>
                <a:lnTo>
                  <a:pt x="661995" y="453083"/>
                </a:lnTo>
                <a:lnTo>
                  <a:pt x="668879" y="416561"/>
                </a:lnTo>
                <a:lnTo>
                  <a:pt x="672055" y="399094"/>
                </a:lnTo>
                <a:lnTo>
                  <a:pt x="676291" y="381627"/>
                </a:lnTo>
                <a:lnTo>
                  <a:pt x="680525" y="365218"/>
                </a:lnTo>
                <a:lnTo>
                  <a:pt x="684761" y="348810"/>
                </a:lnTo>
                <a:lnTo>
                  <a:pt x="689525" y="332931"/>
                </a:lnTo>
                <a:lnTo>
                  <a:pt x="694819" y="318111"/>
                </a:lnTo>
                <a:lnTo>
                  <a:pt x="699585" y="302761"/>
                </a:lnTo>
                <a:lnTo>
                  <a:pt x="705409" y="287940"/>
                </a:lnTo>
                <a:lnTo>
                  <a:pt x="710703" y="273649"/>
                </a:lnTo>
                <a:lnTo>
                  <a:pt x="717055" y="259887"/>
                </a:lnTo>
                <a:lnTo>
                  <a:pt x="723409" y="246125"/>
                </a:lnTo>
                <a:lnTo>
                  <a:pt x="729761" y="233422"/>
                </a:lnTo>
                <a:lnTo>
                  <a:pt x="736645" y="220719"/>
                </a:lnTo>
                <a:lnTo>
                  <a:pt x="744057" y="208016"/>
                </a:lnTo>
                <a:lnTo>
                  <a:pt x="751469" y="196371"/>
                </a:lnTo>
                <a:lnTo>
                  <a:pt x="758879" y="184726"/>
                </a:lnTo>
                <a:lnTo>
                  <a:pt x="766821" y="173611"/>
                </a:lnTo>
                <a:lnTo>
                  <a:pt x="775291" y="163025"/>
                </a:lnTo>
                <a:lnTo>
                  <a:pt x="783763" y="152439"/>
                </a:lnTo>
                <a:lnTo>
                  <a:pt x="792763" y="142912"/>
                </a:lnTo>
                <a:lnTo>
                  <a:pt x="801763" y="132855"/>
                </a:lnTo>
                <a:lnTo>
                  <a:pt x="811293" y="123857"/>
                </a:lnTo>
                <a:lnTo>
                  <a:pt x="820823" y="114859"/>
                </a:lnTo>
                <a:lnTo>
                  <a:pt x="830881" y="105860"/>
                </a:lnTo>
                <a:lnTo>
                  <a:pt x="840941" y="97392"/>
                </a:lnTo>
                <a:lnTo>
                  <a:pt x="851529" y="89452"/>
                </a:lnTo>
                <a:lnTo>
                  <a:pt x="862117" y="82042"/>
                </a:lnTo>
                <a:lnTo>
                  <a:pt x="873235" y="75161"/>
                </a:lnTo>
                <a:lnTo>
                  <a:pt x="884883" y="68280"/>
                </a:lnTo>
                <a:lnTo>
                  <a:pt x="897059" y="61399"/>
                </a:lnTo>
                <a:lnTo>
                  <a:pt x="908707" y="55577"/>
                </a:lnTo>
                <a:lnTo>
                  <a:pt x="920883" y="49754"/>
                </a:lnTo>
                <a:lnTo>
                  <a:pt x="933589" y="44461"/>
                </a:lnTo>
                <a:lnTo>
                  <a:pt x="946825" y="39168"/>
                </a:lnTo>
                <a:lnTo>
                  <a:pt x="959531" y="34405"/>
                </a:lnTo>
                <a:lnTo>
                  <a:pt x="973295" y="29641"/>
                </a:lnTo>
                <a:lnTo>
                  <a:pt x="987061" y="25936"/>
                </a:lnTo>
                <a:lnTo>
                  <a:pt x="1000825" y="21701"/>
                </a:lnTo>
                <a:lnTo>
                  <a:pt x="1015649" y="18526"/>
                </a:lnTo>
                <a:lnTo>
                  <a:pt x="1030473" y="15350"/>
                </a:lnTo>
                <a:lnTo>
                  <a:pt x="1045827" y="12174"/>
                </a:lnTo>
                <a:lnTo>
                  <a:pt x="1060649" y="9527"/>
                </a:lnTo>
                <a:lnTo>
                  <a:pt x="1076533" y="7410"/>
                </a:lnTo>
                <a:lnTo>
                  <a:pt x="1092945" y="5822"/>
                </a:lnTo>
                <a:lnTo>
                  <a:pt x="1125239" y="2117"/>
                </a:lnTo>
                <a:lnTo>
                  <a:pt x="1160181"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59" name="Freeform 6"/>
          <p:cNvSpPr/>
          <p:nvPr/>
        </p:nvSpPr>
        <p:spPr bwMode="auto">
          <a:xfrm>
            <a:off x="10990859" y="5329683"/>
            <a:ext cx="306078" cy="275484"/>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760" name="组合 759"/>
          <p:cNvGrpSpPr/>
          <p:nvPr/>
        </p:nvGrpSpPr>
        <p:grpSpPr>
          <a:xfrm>
            <a:off x="9529272" y="5351332"/>
            <a:ext cx="306076" cy="232186"/>
            <a:chOff x="3535135" y="5814559"/>
            <a:chExt cx="3465513" cy="2628901"/>
          </a:xfrm>
          <a:solidFill>
            <a:schemeClr val="tx1">
              <a:lumMod val="50000"/>
              <a:lumOff val="50000"/>
            </a:schemeClr>
          </a:solidFill>
        </p:grpSpPr>
        <p:sp>
          <p:nvSpPr>
            <p:cNvPr id="761" name="Freeform 16"/>
            <p:cNvSpPr>
              <a:spLocks noEditPoints="1"/>
            </p:cNvSpPr>
            <p:nvPr/>
          </p:nvSpPr>
          <p:spPr bwMode="auto">
            <a:xfrm>
              <a:off x="3535135" y="6725788"/>
              <a:ext cx="3465513" cy="1717672"/>
            </a:xfrm>
            <a:custGeom>
              <a:avLst/>
              <a:gdLst>
                <a:gd name="T0" fmla="*/ 398 w 2183"/>
                <a:gd name="T1" fmla="*/ 0 h 1082"/>
                <a:gd name="T2" fmla="*/ 370 w 2183"/>
                <a:gd name="T3" fmla="*/ 1 h 1082"/>
                <a:gd name="T4" fmla="*/ 326 w 2183"/>
                <a:gd name="T5" fmla="*/ 13 h 1082"/>
                <a:gd name="T6" fmla="*/ 289 w 2183"/>
                <a:gd name="T7" fmla="*/ 32 h 1082"/>
                <a:gd name="T8" fmla="*/ 259 w 2183"/>
                <a:gd name="T9" fmla="*/ 56 h 1082"/>
                <a:gd name="T10" fmla="*/ 236 w 2183"/>
                <a:gd name="T11" fmla="*/ 85 h 1082"/>
                <a:gd name="T12" fmla="*/ 228 w 2183"/>
                <a:gd name="T13" fmla="*/ 107 h 1082"/>
                <a:gd name="T14" fmla="*/ 0 w 2183"/>
                <a:gd name="T15" fmla="*/ 986 h 1082"/>
                <a:gd name="T16" fmla="*/ 3 w 2183"/>
                <a:gd name="T17" fmla="*/ 1016 h 1082"/>
                <a:gd name="T18" fmla="*/ 18 w 2183"/>
                <a:gd name="T19" fmla="*/ 1044 h 1082"/>
                <a:gd name="T20" fmla="*/ 44 w 2183"/>
                <a:gd name="T21" fmla="*/ 1063 h 1082"/>
                <a:gd name="T22" fmla="*/ 77 w 2183"/>
                <a:gd name="T23" fmla="*/ 1077 h 1082"/>
                <a:gd name="T24" fmla="*/ 117 w 2183"/>
                <a:gd name="T25" fmla="*/ 1082 h 1082"/>
                <a:gd name="T26" fmla="*/ 1786 w 2183"/>
                <a:gd name="T27" fmla="*/ 1082 h 1082"/>
                <a:gd name="T28" fmla="*/ 1829 w 2183"/>
                <a:gd name="T29" fmla="*/ 1077 h 1082"/>
                <a:gd name="T30" fmla="*/ 1870 w 2183"/>
                <a:gd name="T31" fmla="*/ 1063 h 1082"/>
                <a:gd name="T32" fmla="*/ 1905 w 2183"/>
                <a:gd name="T33" fmla="*/ 1044 h 1082"/>
                <a:gd name="T34" fmla="*/ 1934 w 2183"/>
                <a:gd name="T35" fmla="*/ 1016 h 1082"/>
                <a:gd name="T36" fmla="*/ 1953 w 2183"/>
                <a:gd name="T37" fmla="*/ 986 h 1082"/>
                <a:gd name="T38" fmla="*/ 2181 w 2183"/>
                <a:gd name="T39" fmla="*/ 107 h 1082"/>
                <a:gd name="T40" fmla="*/ 2183 w 2183"/>
                <a:gd name="T41" fmla="*/ 85 h 1082"/>
                <a:gd name="T42" fmla="*/ 2176 w 2183"/>
                <a:gd name="T43" fmla="*/ 56 h 1082"/>
                <a:gd name="T44" fmla="*/ 2159 w 2183"/>
                <a:gd name="T45" fmla="*/ 32 h 1082"/>
                <a:gd name="T46" fmla="*/ 2130 w 2183"/>
                <a:gd name="T47" fmla="*/ 13 h 1082"/>
                <a:gd name="T48" fmla="*/ 2094 w 2183"/>
                <a:gd name="T49" fmla="*/ 1 h 1082"/>
                <a:gd name="T50" fmla="*/ 2065 w 2183"/>
                <a:gd name="T51" fmla="*/ 0 h 1082"/>
                <a:gd name="T52" fmla="*/ 1436 w 2183"/>
                <a:gd name="T53" fmla="*/ 579 h 1082"/>
                <a:gd name="T54" fmla="*/ 1391 w 2183"/>
                <a:gd name="T55" fmla="*/ 687 h 1082"/>
                <a:gd name="T56" fmla="*/ 1320 w 2183"/>
                <a:gd name="T57" fmla="*/ 779 h 1082"/>
                <a:gd name="T58" fmla="*/ 1232 w 2183"/>
                <a:gd name="T59" fmla="*/ 851 h 1082"/>
                <a:gd name="T60" fmla="*/ 1132 w 2183"/>
                <a:gd name="T61" fmla="*/ 899 h 1082"/>
                <a:gd name="T62" fmla="*/ 1042 w 2183"/>
                <a:gd name="T63" fmla="*/ 915 h 1082"/>
                <a:gd name="T64" fmla="*/ 1006 w 2183"/>
                <a:gd name="T65" fmla="*/ 915 h 1082"/>
                <a:gd name="T66" fmla="*/ 954 w 2183"/>
                <a:gd name="T67" fmla="*/ 907 h 1082"/>
                <a:gd name="T68" fmla="*/ 891 w 2183"/>
                <a:gd name="T69" fmla="*/ 886 h 1082"/>
                <a:gd name="T70" fmla="*/ 814 w 2183"/>
                <a:gd name="T71" fmla="*/ 830 h 1082"/>
                <a:gd name="T72" fmla="*/ 761 w 2183"/>
                <a:gd name="T73" fmla="*/ 750 h 1082"/>
                <a:gd name="T74" fmla="*/ 734 w 2183"/>
                <a:gd name="T75" fmla="*/ 652 h 1082"/>
                <a:gd name="T76" fmla="*/ 739 w 2183"/>
                <a:gd name="T77" fmla="*/ 541 h 1082"/>
                <a:gd name="T78" fmla="*/ 760 w 2183"/>
                <a:gd name="T79" fmla="*/ 465 h 1082"/>
                <a:gd name="T80" fmla="*/ 814 w 2183"/>
                <a:gd name="T81" fmla="*/ 363 h 1082"/>
                <a:gd name="T82" fmla="*/ 890 w 2183"/>
                <a:gd name="T83" fmla="*/ 276 h 1082"/>
                <a:gd name="T84" fmla="*/ 983 w 2183"/>
                <a:gd name="T85" fmla="*/ 212 h 1082"/>
                <a:gd name="T86" fmla="*/ 1087 w 2183"/>
                <a:gd name="T87" fmla="*/ 175 h 1082"/>
                <a:gd name="T88" fmla="*/ 1160 w 2183"/>
                <a:gd name="T89" fmla="*/ 167 h 1082"/>
                <a:gd name="T90" fmla="*/ 1197 w 2183"/>
                <a:gd name="T91" fmla="*/ 168 h 1082"/>
                <a:gd name="T92" fmla="*/ 1246 w 2183"/>
                <a:gd name="T93" fmla="*/ 178 h 1082"/>
                <a:gd name="T94" fmla="*/ 1320 w 2183"/>
                <a:gd name="T95" fmla="*/ 212 h 1082"/>
                <a:gd name="T96" fmla="*/ 1389 w 2183"/>
                <a:gd name="T97" fmla="*/ 276 h 1082"/>
                <a:gd name="T98" fmla="*/ 1434 w 2183"/>
                <a:gd name="T99" fmla="*/ 363 h 1082"/>
                <a:gd name="T100" fmla="*/ 1452 w 2183"/>
                <a:gd name="T101" fmla="*/ 465 h 1082"/>
                <a:gd name="T102" fmla="*/ 1446 w 2183"/>
                <a:gd name="T103" fmla="*/ 541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3" h="1082">
                  <a:moveTo>
                    <a:pt x="2065" y="0"/>
                  </a:moveTo>
                  <a:lnTo>
                    <a:pt x="2065" y="0"/>
                  </a:lnTo>
                  <a:lnTo>
                    <a:pt x="398" y="0"/>
                  </a:lnTo>
                  <a:lnTo>
                    <a:pt x="398" y="0"/>
                  </a:lnTo>
                  <a:lnTo>
                    <a:pt x="384" y="0"/>
                  </a:lnTo>
                  <a:lnTo>
                    <a:pt x="370" y="1"/>
                  </a:lnTo>
                  <a:lnTo>
                    <a:pt x="355" y="5"/>
                  </a:lnTo>
                  <a:lnTo>
                    <a:pt x="341" y="8"/>
                  </a:lnTo>
                  <a:lnTo>
                    <a:pt x="326" y="13"/>
                  </a:lnTo>
                  <a:lnTo>
                    <a:pt x="313" y="19"/>
                  </a:lnTo>
                  <a:lnTo>
                    <a:pt x="300" y="24"/>
                  </a:lnTo>
                  <a:lnTo>
                    <a:pt x="289" y="32"/>
                  </a:lnTo>
                  <a:lnTo>
                    <a:pt x="278" y="38"/>
                  </a:lnTo>
                  <a:lnTo>
                    <a:pt x="268" y="48"/>
                  </a:lnTo>
                  <a:lnTo>
                    <a:pt x="259" y="56"/>
                  </a:lnTo>
                  <a:lnTo>
                    <a:pt x="249" y="66"/>
                  </a:lnTo>
                  <a:lnTo>
                    <a:pt x="243" y="75"/>
                  </a:lnTo>
                  <a:lnTo>
                    <a:pt x="236" y="85"/>
                  </a:lnTo>
                  <a:lnTo>
                    <a:pt x="231" y="96"/>
                  </a:lnTo>
                  <a:lnTo>
                    <a:pt x="228" y="107"/>
                  </a:lnTo>
                  <a:lnTo>
                    <a:pt x="228" y="107"/>
                  </a:lnTo>
                  <a:lnTo>
                    <a:pt x="3" y="975"/>
                  </a:lnTo>
                  <a:lnTo>
                    <a:pt x="3" y="975"/>
                  </a:lnTo>
                  <a:lnTo>
                    <a:pt x="0" y="986"/>
                  </a:lnTo>
                  <a:lnTo>
                    <a:pt x="0" y="997"/>
                  </a:lnTo>
                  <a:lnTo>
                    <a:pt x="2" y="1007"/>
                  </a:lnTo>
                  <a:lnTo>
                    <a:pt x="3" y="1016"/>
                  </a:lnTo>
                  <a:lnTo>
                    <a:pt x="7" y="1026"/>
                  </a:lnTo>
                  <a:lnTo>
                    <a:pt x="11" y="1034"/>
                  </a:lnTo>
                  <a:lnTo>
                    <a:pt x="18" y="1044"/>
                  </a:lnTo>
                  <a:lnTo>
                    <a:pt x="26" y="1050"/>
                  </a:lnTo>
                  <a:lnTo>
                    <a:pt x="34" y="1058"/>
                  </a:lnTo>
                  <a:lnTo>
                    <a:pt x="44" y="1063"/>
                  </a:lnTo>
                  <a:lnTo>
                    <a:pt x="53" y="1069"/>
                  </a:lnTo>
                  <a:lnTo>
                    <a:pt x="64" y="1074"/>
                  </a:lnTo>
                  <a:lnTo>
                    <a:pt x="77" y="1077"/>
                  </a:lnTo>
                  <a:lnTo>
                    <a:pt x="90" y="1079"/>
                  </a:lnTo>
                  <a:lnTo>
                    <a:pt x="103" y="1080"/>
                  </a:lnTo>
                  <a:lnTo>
                    <a:pt x="117" y="1082"/>
                  </a:lnTo>
                  <a:lnTo>
                    <a:pt x="117" y="1082"/>
                  </a:lnTo>
                  <a:lnTo>
                    <a:pt x="1786" y="1082"/>
                  </a:lnTo>
                  <a:lnTo>
                    <a:pt x="1786" y="1082"/>
                  </a:lnTo>
                  <a:lnTo>
                    <a:pt x="1800" y="1080"/>
                  </a:lnTo>
                  <a:lnTo>
                    <a:pt x="1815" y="1079"/>
                  </a:lnTo>
                  <a:lnTo>
                    <a:pt x="1829" y="1077"/>
                  </a:lnTo>
                  <a:lnTo>
                    <a:pt x="1844" y="1074"/>
                  </a:lnTo>
                  <a:lnTo>
                    <a:pt x="1857" y="1069"/>
                  </a:lnTo>
                  <a:lnTo>
                    <a:pt x="1870" y="1063"/>
                  </a:lnTo>
                  <a:lnTo>
                    <a:pt x="1882" y="1058"/>
                  </a:lnTo>
                  <a:lnTo>
                    <a:pt x="1895" y="1050"/>
                  </a:lnTo>
                  <a:lnTo>
                    <a:pt x="1905" y="1044"/>
                  </a:lnTo>
                  <a:lnTo>
                    <a:pt x="1916" y="1034"/>
                  </a:lnTo>
                  <a:lnTo>
                    <a:pt x="1926" y="1026"/>
                  </a:lnTo>
                  <a:lnTo>
                    <a:pt x="1934" y="1016"/>
                  </a:lnTo>
                  <a:lnTo>
                    <a:pt x="1942" y="1007"/>
                  </a:lnTo>
                  <a:lnTo>
                    <a:pt x="1947" y="997"/>
                  </a:lnTo>
                  <a:lnTo>
                    <a:pt x="1953" y="986"/>
                  </a:lnTo>
                  <a:lnTo>
                    <a:pt x="1956" y="975"/>
                  </a:lnTo>
                  <a:lnTo>
                    <a:pt x="1956" y="975"/>
                  </a:lnTo>
                  <a:lnTo>
                    <a:pt x="2181" y="107"/>
                  </a:lnTo>
                  <a:lnTo>
                    <a:pt x="2181" y="107"/>
                  </a:lnTo>
                  <a:lnTo>
                    <a:pt x="2183" y="96"/>
                  </a:lnTo>
                  <a:lnTo>
                    <a:pt x="2183" y="85"/>
                  </a:lnTo>
                  <a:lnTo>
                    <a:pt x="2183" y="75"/>
                  </a:lnTo>
                  <a:lnTo>
                    <a:pt x="2181" y="66"/>
                  </a:lnTo>
                  <a:lnTo>
                    <a:pt x="2176" y="56"/>
                  </a:lnTo>
                  <a:lnTo>
                    <a:pt x="2171" y="48"/>
                  </a:lnTo>
                  <a:lnTo>
                    <a:pt x="2165" y="38"/>
                  </a:lnTo>
                  <a:lnTo>
                    <a:pt x="2159" y="32"/>
                  </a:lnTo>
                  <a:lnTo>
                    <a:pt x="2151" y="24"/>
                  </a:lnTo>
                  <a:lnTo>
                    <a:pt x="2141" y="19"/>
                  </a:lnTo>
                  <a:lnTo>
                    <a:pt x="2130" y="13"/>
                  </a:lnTo>
                  <a:lnTo>
                    <a:pt x="2118" y="8"/>
                  </a:lnTo>
                  <a:lnTo>
                    <a:pt x="2107" y="5"/>
                  </a:lnTo>
                  <a:lnTo>
                    <a:pt x="2094" y="1"/>
                  </a:lnTo>
                  <a:lnTo>
                    <a:pt x="2080" y="0"/>
                  </a:lnTo>
                  <a:lnTo>
                    <a:pt x="2065" y="0"/>
                  </a:lnTo>
                  <a:lnTo>
                    <a:pt x="2065" y="0"/>
                  </a:lnTo>
                  <a:close/>
                  <a:moveTo>
                    <a:pt x="1446" y="541"/>
                  </a:moveTo>
                  <a:lnTo>
                    <a:pt x="1446" y="541"/>
                  </a:lnTo>
                  <a:lnTo>
                    <a:pt x="1436" y="579"/>
                  </a:lnTo>
                  <a:lnTo>
                    <a:pt x="1425" y="616"/>
                  </a:lnTo>
                  <a:lnTo>
                    <a:pt x="1409" y="652"/>
                  </a:lnTo>
                  <a:lnTo>
                    <a:pt x="1391" y="687"/>
                  </a:lnTo>
                  <a:lnTo>
                    <a:pt x="1370" y="719"/>
                  </a:lnTo>
                  <a:lnTo>
                    <a:pt x="1346" y="750"/>
                  </a:lnTo>
                  <a:lnTo>
                    <a:pt x="1320" y="779"/>
                  </a:lnTo>
                  <a:lnTo>
                    <a:pt x="1293" y="806"/>
                  </a:lnTo>
                  <a:lnTo>
                    <a:pt x="1264" y="830"/>
                  </a:lnTo>
                  <a:lnTo>
                    <a:pt x="1232" y="851"/>
                  </a:lnTo>
                  <a:lnTo>
                    <a:pt x="1200" y="870"/>
                  </a:lnTo>
                  <a:lnTo>
                    <a:pt x="1166" y="886"/>
                  </a:lnTo>
                  <a:lnTo>
                    <a:pt x="1132" y="899"/>
                  </a:lnTo>
                  <a:lnTo>
                    <a:pt x="1095" y="907"/>
                  </a:lnTo>
                  <a:lnTo>
                    <a:pt x="1060" y="913"/>
                  </a:lnTo>
                  <a:lnTo>
                    <a:pt x="1042" y="915"/>
                  </a:lnTo>
                  <a:lnTo>
                    <a:pt x="1023" y="915"/>
                  </a:lnTo>
                  <a:lnTo>
                    <a:pt x="1023" y="915"/>
                  </a:lnTo>
                  <a:lnTo>
                    <a:pt x="1006" y="915"/>
                  </a:lnTo>
                  <a:lnTo>
                    <a:pt x="988" y="913"/>
                  </a:lnTo>
                  <a:lnTo>
                    <a:pt x="970" y="910"/>
                  </a:lnTo>
                  <a:lnTo>
                    <a:pt x="954" y="907"/>
                  </a:lnTo>
                  <a:lnTo>
                    <a:pt x="938" y="904"/>
                  </a:lnTo>
                  <a:lnTo>
                    <a:pt x="922" y="899"/>
                  </a:lnTo>
                  <a:lnTo>
                    <a:pt x="891" y="886"/>
                  </a:lnTo>
                  <a:lnTo>
                    <a:pt x="863" y="870"/>
                  </a:lnTo>
                  <a:lnTo>
                    <a:pt x="837" y="851"/>
                  </a:lnTo>
                  <a:lnTo>
                    <a:pt x="814" y="830"/>
                  </a:lnTo>
                  <a:lnTo>
                    <a:pt x="794" y="806"/>
                  </a:lnTo>
                  <a:lnTo>
                    <a:pt x="776" y="779"/>
                  </a:lnTo>
                  <a:lnTo>
                    <a:pt x="761" y="750"/>
                  </a:lnTo>
                  <a:lnTo>
                    <a:pt x="749" y="719"/>
                  </a:lnTo>
                  <a:lnTo>
                    <a:pt x="741" y="687"/>
                  </a:lnTo>
                  <a:lnTo>
                    <a:pt x="734" y="652"/>
                  </a:lnTo>
                  <a:lnTo>
                    <a:pt x="733" y="616"/>
                  </a:lnTo>
                  <a:lnTo>
                    <a:pt x="734" y="579"/>
                  </a:lnTo>
                  <a:lnTo>
                    <a:pt x="739" y="541"/>
                  </a:lnTo>
                  <a:lnTo>
                    <a:pt x="739" y="541"/>
                  </a:lnTo>
                  <a:lnTo>
                    <a:pt x="747" y="502"/>
                  </a:lnTo>
                  <a:lnTo>
                    <a:pt x="760" y="465"/>
                  </a:lnTo>
                  <a:lnTo>
                    <a:pt x="774" y="430"/>
                  </a:lnTo>
                  <a:lnTo>
                    <a:pt x="794" y="395"/>
                  </a:lnTo>
                  <a:lnTo>
                    <a:pt x="814" y="363"/>
                  </a:lnTo>
                  <a:lnTo>
                    <a:pt x="837" y="332"/>
                  </a:lnTo>
                  <a:lnTo>
                    <a:pt x="863" y="303"/>
                  </a:lnTo>
                  <a:lnTo>
                    <a:pt x="890" y="276"/>
                  </a:lnTo>
                  <a:lnTo>
                    <a:pt x="920" y="252"/>
                  </a:lnTo>
                  <a:lnTo>
                    <a:pt x="951" y="231"/>
                  </a:lnTo>
                  <a:lnTo>
                    <a:pt x="983" y="212"/>
                  </a:lnTo>
                  <a:lnTo>
                    <a:pt x="1017" y="196"/>
                  </a:lnTo>
                  <a:lnTo>
                    <a:pt x="1052" y="183"/>
                  </a:lnTo>
                  <a:lnTo>
                    <a:pt x="1087" y="175"/>
                  </a:lnTo>
                  <a:lnTo>
                    <a:pt x="1124" y="168"/>
                  </a:lnTo>
                  <a:lnTo>
                    <a:pt x="1142" y="167"/>
                  </a:lnTo>
                  <a:lnTo>
                    <a:pt x="1160" y="167"/>
                  </a:lnTo>
                  <a:lnTo>
                    <a:pt x="1160" y="167"/>
                  </a:lnTo>
                  <a:lnTo>
                    <a:pt x="1179" y="167"/>
                  </a:lnTo>
                  <a:lnTo>
                    <a:pt x="1197" y="168"/>
                  </a:lnTo>
                  <a:lnTo>
                    <a:pt x="1213" y="172"/>
                  </a:lnTo>
                  <a:lnTo>
                    <a:pt x="1230" y="175"/>
                  </a:lnTo>
                  <a:lnTo>
                    <a:pt x="1246" y="178"/>
                  </a:lnTo>
                  <a:lnTo>
                    <a:pt x="1262" y="183"/>
                  </a:lnTo>
                  <a:lnTo>
                    <a:pt x="1293" y="196"/>
                  </a:lnTo>
                  <a:lnTo>
                    <a:pt x="1320" y="212"/>
                  </a:lnTo>
                  <a:lnTo>
                    <a:pt x="1346" y="231"/>
                  </a:lnTo>
                  <a:lnTo>
                    <a:pt x="1370" y="252"/>
                  </a:lnTo>
                  <a:lnTo>
                    <a:pt x="1389" y="276"/>
                  </a:lnTo>
                  <a:lnTo>
                    <a:pt x="1409" y="303"/>
                  </a:lnTo>
                  <a:lnTo>
                    <a:pt x="1423" y="332"/>
                  </a:lnTo>
                  <a:lnTo>
                    <a:pt x="1434" y="363"/>
                  </a:lnTo>
                  <a:lnTo>
                    <a:pt x="1444" y="395"/>
                  </a:lnTo>
                  <a:lnTo>
                    <a:pt x="1449" y="430"/>
                  </a:lnTo>
                  <a:lnTo>
                    <a:pt x="1452" y="465"/>
                  </a:lnTo>
                  <a:lnTo>
                    <a:pt x="1450" y="502"/>
                  </a:lnTo>
                  <a:lnTo>
                    <a:pt x="1446" y="541"/>
                  </a:lnTo>
                  <a:lnTo>
                    <a:pt x="1446"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7"/>
            <p:cNvSpPr/>
            <p:nvPr/>
          </p:nvSpPr>
          <p:spPr bwMode="auto">
            <a:xfrm>
              <a:off x="4871809" y="7236965"/>
              <a:ext cx="795344" cy="693735"/>
            </a:xfrm>
            <a:custGeom>
              <a:avLst/>
              <a:gdLst>
                <a:gd name="T0" fmla="*/ 480 w 501"/>
                <a:gd name="T1" fmla="*/ 155 h 437"/>
                <a:gd name="T2" fmla="*/ 334 w 501"/>
                <a:gd name="T3" fmla="*/ 155 h 437"/>
                <a:gd name="T4" fmla="*/ 363 w 501"/>
                <a:gd name="T5" fmla="*/ 25 h 437"/>
                <a:gd name="T6" fmla="*/ 363 w 501"/>
                <a:gd name="T7" fmla="*/ 15 h 437"/>
                <a:gd name="T8" fmla="*/ 358 w 501"/>
                <a:gd name="T9" fmla="*/ 9 h 437"/>
                <a:gd name="T10" fmla="*/ 351 w 501"/>
                <a:gd name="T11" fmla="*/ 2 h 437"/>
                <a:gd name="T12" fmla="*/ 342 w 501"/>
                <a:gd name="T13" fmla="*/ 0 h 437"/>
                <a:gd name="T14" fmla="*/ 252 w 501"/>
                <a:gd name="T15" fmla="*/ 0 h 437"/>
                <a:gd name="T16" fmla="*/ 241 w 501"/>
                <a:gd name="T17" fmla="*/ 4 h 437"/>
                <a:gd name="T18" fmla="*/ 225 w 501"/>
                <a:gd name="T19" fmla="*/ 15 h 437"/>
                <a:gd name="T20" fmla="*/ 221 w 501"/>
                <a:gd name="T21" fmla="*/ 25 h 437"/>
                <a:gd name="T22" fmla="*/ 192 w 501"/>
                <a:gd name="T23" fmla="*/ 155 h 437"/>
                <a:gd name="T24" fmla="*/ 48 w 501"/>
                <a:gd name="T25" fmla="*/ 155 h 437"/>
                <a:gd name="T26" fmla="*/ 37 w 501"/>
                <a:gd name="T27" fmla="*/ 156 h 437"/>
                <a:gd name="T28" fmla="*/ 21 w 501"/>
                <a:gd name="T29" fmla="*/ 169 h 437"/>
                <a:gd name="T30" fmla="*/ 17 w 501"/>
                <a:gd name="T31" fmla="*/ 179 h 437"/>
                <a:gd name="T32" fmla="*/ 0 w 501"/>
                <a:gd name="T33" fmla="*/ 259 h 437"/>
                <a:gd name="T34" fmla="*/ 0 w 501"/>
                <a:gd name="T35" fmla="*/ 264 h 437"/>
                <a:gd name="T36" fmla="*/ 1 w 501"/>
                <a:gd name="T37" fmla="*/ 272 h 437"/>
                <a:gd name="T38" fmla="*/ 6 w 501"/>
                <a:gd name="T39" fmla="*/ 278 h 437"/>
                <a:gd name="T40" fmla="*/ 16 w 501"/>
                <a:gd name="T41" fmla="*/ 282 h 437"/>
                <a:gd name="T42" fmla="*/ 21 w 501"/>
                <a:gd name="T43" fmla="*/ 283 h 437"/>
                <a:gd name="T44" fmla="*/ 165 w 501"/>
                <a:gd name="T45" fmla="*/ 283 h 437"/>
                <a:gd name="T46" fmla="*/ 138 w 501"/>
                <a:gd name="T47" fmla="*/ 413 h 437"/>
                <a:gd name="T48" fmla="*/ 138 w 501"/>
                <a:gd name="T49" fmla="*/ 423 h 437"/>
                <a:gd name="T50" fmla="*/ 141 w 501"/>
                <a:gd name="T51" fmla="*/ 429 h 437"/>
                <a:gd name="T52" fmla="*/ 147 w 501"/>
                <a:gd name="T53" fmla="*/ 434 h 437"/>
                <a:gd name="T54" fmla="*/ 157 w 501"/>
                <a:gd name="T55" fmla="*/ 437 h 437"/>
                <a:gd name="T56" fmla="*/ 249 w 501"/>
                <a:gd name="T57" fmla="*/ 437 h 437"/>
                <a:gd name="T58" fmla="*/ 258 w 501"/>
                <a:gd name="T59" fmla="*/ 434 h 437"/>
                <a:gd name="T60" fmla="*/ 274 w 501"/>
                <a:gd name="T61" fmla="*/ 423 h 437"/>
                <a:gd name="T62" fmla="*/ 279 w 501"/>
                <a:gd name="T63" fmla="*/ 413 h 437"/>
                <a:gd name="T64" fmla="*/ 306 w 501"/>
                <a:gd name="T65" fmla="*/ 283 h 437"/>
                <a:gd name="T66" fmla="*/ 453 w 501"/>
                <a:gd name="T67" fmla="*/ 283 h 437"/>
                <a:gd name="T68" fmla="*/ 462 w 501"/>
                <a:gd name="T69" fmla="*/ 282 h 437"/>
                <a:gd name="T70" fmla="*/ 478 w 501"/>
                <a:gd name="T71" fmla="*/ 269 h 437"/>
                <a:gd name="T72" fmla="*/ 483 w 501"/>
                <a:gd name="T73" fmla="*/ 259 h 437"/>
                <a:gd name="T74" fmla="*/ 501 w 501"/>
                <a:gd name="T75" fmla="*/ 179 h 437"/>
                <a:gd name="T76" fmla="*/ 501 w 501"/>
                <a:gd name="T77" fmla="*/ 174 h 437"/>
                <a:gd name="T78" fmla="*/ 499 w 501"/>
                <a:gd name="T79" fmla="*/ 164 h 437"/>
                <a:gd name="T80" fmla="*/ 493 w 501"/>
                <a:gd name="T81" fmla="*/ 159 h 437"/>
                <a:gd name="T82" fmla="*/ 485 w 501"/>
                <a:gd name="T83" fmla="*/ 155 h 437"/>
                <a:gd name="T84" fmla="*/ 480 w 501"/>
                <a:gd name="T85" fmla="*/ 15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1" h="437">
                  <a:moveTo>
                    <a:pt x="480" y="155"/>
                  </a:moveTo>
                  <a:lnTo>
                    <a:pt x="480" y="155"/>
                  </a:lnTo>
                  <a:lnTo>
                    <a:pt x="334" y="155"/>
                  </a:lnTo>
                  <a:lnTo>
                    <a:pt x="334" y="155"/>
                  </a:lnTo>
                  <a:lnTo>
                    <a:pt x="363" y="25"/>
                  </a:lnTo>
                  <a:lnTo>
                    <a:pt x="363" y="25"/>
                  </a:lnTo>
                  <a:lnTo>
                    <a:pt x="363" y="20"/>
                  </a:lnTo>
                  <a:lnTo>
                    <a:pt x="363" y="15"/>
                  </a:lnTo>
                  <a:lnTo>
                    <a:pt x="361" y="12"/>
                  </a:lnTo>
                  <a:lnTo>
                    <a:pt x="358" y="9"/>
                  </a:lnTo>
                  <a:lnTo>
                    <a:pt x="355" y="5"/>
                  </a:lnTo>
                  <a:lnTo>
                    <a:pt x="351" y="2"/>
                  </a:lnTo>
                  <a:lnTo>
                    <a:pt x="347" y="2"/>
                  </a:lnTo>
                  <a:lnTo>
                    <a:pt x="342" y="0"/>
                  </a:lnTo>
                  <a:lnTo>
                    <a:pt x="342" y="0"/>
                  </a:lnTo>
                  <a:lnTo>
                    <a:pt x="252" y="0"/>
                  </a:lnTo>
                  <a:lnTo>
                    <a:pt x="252" y="0"/>
                  </a:lnTo>
                  <a:lnTo>
                    <a:pt x="241" y="4"/>
                  </a:lnTo>
                  <a:lnTo>
                    <a:pt x="233" y="9"/>
                  </a:lnTo>
                  <a:lnTo>
                    <a:pt x="225" y="15"/>
                  </a:lnTo>
                  <a:lnTo>
                    <a:pt x="223" y="20"/>
                  </a:lnTo>
                  <a:lnTo>
                    <a:pt x="221" y="25"/>
                  </a:lnTo>
                  <a:lnTo>
                    <a:pt x="221" y="25"/>
                  </a:lnTo>
                  <a:lnTo>
                    <a:pt x="192" y="155"/>
                  </a:lnTo>
                  <a:lnTo>
                    <a:pt x="192" y="155"/>
                  </a:lnTo>
                  <a:lnTo>
                    <a:pt x="48" y="155"/>
                  </a:lnTo>
                  <a:lnTo>
                    <a:pt x="48" y="155"/>
                  </a:lnTo>
                  <a:lnTo>
                    <a:pt x="37" y="156"/>
                  </a:lnTo>
                  <a:lnTo>
                    <a:pt x="29" y="161"/>
                  </a:lnTo>
                  <a:lnTo>
                    <a:pt x="21" y="169"/>
                  </a:lnTo>
                  <a:lnTo>
                    <a:pt x="19" y="174"/>
                  </a:lnTo>
                  <a:lnTo>
                    <a:pt x="17" y="179"/>
                  </a:lnTo>
                  <a:lnTo>
                    <a:pt x="17" y="179"/>
                  </a:lnTo>
                  <a:lnTo>
                    <a:pt x="0" y="259"/>
                  </a:lnTo>
                  <a:lnTo>
                    <a:pt x="0" y="259"/>
                  </a:lnTo>
                  <a:lnTo>
                    <a:pt x="0" y="264"/>
                  </a:lnTo>
                  <a:lnTo>
                    <a:pt x="0" y="269"/>
                  </a:lnTo>
                  <a:lnTo>
                    <a:pt x="1" y="272"/>
                  </a:lnTo>
                  <a:lnTo>
                    <a:pt x="3" y="277"/>
                  </a:lnTo>
                  <a:lnTo>
                    <a:pt x="6" y="278"/>
                  </a:lnTo>
                  <a:lnTo>
                    <a:pt x="11" y="282"/>
                  </a:lnTo>
                  <a:lnTo>
                    <a:pt x="16" y="282"/>
                  </a:lnTo>
                  <a:lnTo>
                    <a:pt x="21" y="283"/>
                  </a:lnTo>
                  <a:lnTo>
                    <a:pt x="21" y="283"/>
                  </a:lnTo>
                  <a:lnTo>
                    <a:pt x="165" y="283"/>
                  </a:lnTo>
                  <a:lnTo>
                    <a:pt x="165" y="283"/>
                  </a:lnTo>
                  <a:lnTo>
                    <a:pt x="138" y="413"/>
                  </a:lnTo>
                  <a:lnTo>
                    <a:pt x="138" y="413"/>
                  </a:lnTo>
                  <a:lnTo>
                    <a:pt x="136" y="418"/>
                  </a:lnTo>
                  <a:lnTo>
                    <a:pt x="138" y="423"/>
                  </a:lnTo>
                  <a:lnTo>
                    <a:pt x="139" y="426"/>
                  </a:lnTo>
                  <a:lnTo>
                    <a:pt x="141" y="429"/>
                  </a:lnTo>
                  <a:lnTo>
                    <a:pt x="144" y="432"/>
                  </a:lnTo>
                  <a:lnTo>
                    <a:pt x="147" y="434"/>
                  </a:lnTo>
                  <a:lnTo>
                    <a:pt x="152" y="436"/>
                  </a:lnTo>
                  <a:lnTo>
                    <a:pt x="157" y="437"/>
                  </a:lnTo>
                  <a:lnTo>
                    <a:pt x="157" y="437"/>
                  </a:lnTo>
                  <a:lnTo>
                    <a:pt x="249" y="437"/>
                  </a:lnTo>
                  <a:lnTo>
                    <a:pt x="249" y="437"/>
                  </a:lnTo>
                  <a:lnTo>
                    <a:pt x="258" y="434"/>
                  </a:lnTo>
                  <a:lnTo>
                    <a:pt x="268" y="429"/>
                  </a:lnTo>
                  <a:lnTo>
                    <a:pt x="274" y="423"/>
                  </a:lnTo>
                  <a:lnTo>
                    <a:pt x="278" y="418"/>
                  </a:lnTo>
                  <a:lnTo>
                    <a:pt x="279" y="413"/>
                  </a:lnTo>
                  <a:lnTo>
                    <a:pt x="279" y="413"/>
                  </a:lnTo>
                  <a:lnTo>
                    <a:pt x="306" y="283"/>
                  </a:lnTo>
                  <a:lnTo>
                    <a:pt x="306" y="283"/>
                  </a:lnTo>
                  <a:lnTo>
                    <a:pt x="453" y="283"/>
                  </a:lnTo>
                  <a:lnTo>
                    <a:pt x="453" y="283"/>
                  </a:lnTo>
                  <a:lnTo>
                    <a:pt x="462" y="282"/>
                  </a:lnTo>
                  <a:lnTo>
                    <a:pt x="472" y="277"/>
                  </a:lnTo>
                  <a:lnTo>
                    <a:pt x="478" y="269"/>
                  </a:lnTo>
                  <a:lnTo>
                    <a:pt x="481" y="264"/>
                  </a:lnTo>
                  <a:lnTo>
                    <a:pt x="483" y="259"/>
                  </a:lnTo>
                  <a:lnTo>
                    <a:pt x="483" y="259"/>
                  </a:lnTo>
                  <a:lnTo>
                    <a:pt x="501" y="179"/>
                  </a:lnTo>
                  <a:lnTo>
                    <a:pt x="501" y="179"/>
                  </a:lnTo>
                  <a:lnTo>
                    <a:pt x="501" y="174"/>
                  </a:lnTo>
                  <a:lnTo>
                    <a:pt x="501" y="169"/>
                  </a:lnTo>
                  <a:lnTo>
                    <a:pt x="499" y="164"/>
                  </a:lnTo>
                  <a:lnTo>
                    <a:pt x="496" y="161"/>
                  </a:lnTo>
                  <a:lnTo>
                    <a:pt x="493" y="159"/>
                  </a:lnTo>
                  <a:lnTo>
                    <a:pt x="490" y="156"/>
                  </a:lnTo>
                  <a:lnTo>
                    <a:pt x="485" y="155"/>
                  </a:lnTo>
                  <a:lnTo>
                    <a:pt x="480" y="155"/>
                  </a:lnTo>
                  <a:lnTo>
                    <a:pt x="480"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8"/>
            <p:cNvSpPr/>
            <p:nvPr/>
          </p:nvSpPr>
          <p:spPr bwMode="auto">
            <a:xfrm>
              <a:off x="3535135" y="5814559"/>
              <a:ext cx="3133728" cy="1787520"/>
            </a:xfrm>
            <a:custGeom>
              <a:avLst/>
              <a:gdLst>
                <a:gd name="T0" fmla="*/ 1974 w 1974"/>
                <a:gd name="T1" fmla="*/ 464 h 1126"/>
                <a:gd name="T2" fmla="*/ 1974 w 1974"/>
                <a:gd name="T3" fmla="*/ 400 h 1126"/>
                <a:gd name="T4" fmla="*/ 1971 w 1974"/>
                <a:gd name="T5" fmla="*/ 367 h 1126"/>
                <a:gd name="T6" fmla="*/ 1961 w 1974"/>
                <a:gd name="T7" fmla="*/ 336 h 1126"/>
                <a:gd name="T8" fmla="*/ 1945 w 1974"/>
                <a:gd name="T9" fmla="*/ 307 h 1126"/>
                <a:gd name="T10" fmla="*/ 1926 w 1974"/>
                <a:gd name="T11" fmla="*/ 283 h 1126"/>
                <a:gd name="T12" fmla="*/ 1902 w 1974"/>
                <a:gd name="T13" fmla="*/ 264 h 1126"/>
                <a:gd name="T14" fmla="*/ 1874 w 1974"/>
                <a:gd name="T15" fmla="*/ 248 h 1126"/>
                <a:gd name="T16" fmla="*/ 1844 w 1974"/>
                <a:gd name="T17" fmla="*/ 238 h 1126"/>
                <a:gd name="T18" fmla="*/ 1810 w 1974"/>
                <a:gd name="T19" fmla="*/ 235 h 1126"/>
                <a:gd name="T20" fmla="*/ 789 w 1974"/>
                <a:gd name="T21" fmla="*/ 166 h 1126"/>
                <a:gd name="T22" fmla="*/ 789 w 1974"/>
                <a:gd name="T23" fmla="*/ 150 h 1126"/>
                <a:gd name="T24" fmla="*/ 782 w 1974"/>
                <a:gd name="T25" fmla="*/ 118 h 1126"/>
                <a:gd name="T26" fmla="*/ 769 w 1974"/>
                <a:gd name="T27" fmla="*/ 87 h 1126"/>
                <a:gd name="T28" fmla="*/ 752 w 1974"/>
                <a:gd name="T29" fmla="*/ 61 h 1126"/>
                <a:gd name="T30" fmla="*/ 729 w 1974"/>
                <a:gd name="T31" fmla="*/ 39 h 1126"/>
                <a:gd name="T32" fmla="*/ 704 w 1974"/>
                <a:gd name="T33" fmla="*/ 21 h 1126"/>
                <a:gd name="T34" fmla="*/ 675 w 1974"/>
                <a:gd name="T35" fmla="*/ 8 h 1126"/>
                <a:gd name="T36" fmla="*/ 643 w 1974"/>
                <a:gd name="T37" fmla="*/ 2 h 1126"/>
                <a:gd name="T38" fmla="*/ 305 w 1974"/>
                <a:gd name="T39" fmla="*/ 0 h 1126"/>
                <a:gd name="T40" fmla="*/ 289 w 1974"/>
                <a:gd name="T41" fmla="*/ 2 h 1126"/>
                <a:gd name="T42" fmla="*/ 257 w 1974"/>
                <a:gd name="T43" fmla="*/ 8 h 1126"/>
                <a:gd name="T44" fmla="*/ 228 w 1974"/>
                <a:gd name="T45" fmla="*/ 21 h 1126"/>
                <a:gd name="T46" fmla="*/ 203 w 1974"/>
                <a:gd name="T47" fmla="*/ 39 h 1126"/>
                <a:gd name="T48" fmla="*/ 180 w 1974"/>
                <a:gd name="T49" fmla="*/ 61 h 1126"/>
                <a:gd name="T50" fmla="*/ 162 w 1974"/>
                <a:gd name="T51" fmla="*/ 87 h 1126"/>
                <a:gd name="T52" fmla="*/ 150 w 1974"/>
                <a:gd name="T53" fmla="*/ 118 h 1126"/>
                <a:gd name="T54" fmla="*/ 143 w 1974"/>
                <a:gd name="T55" fmla="*/ 150 h 1126"/>
                <a:gd name="T56" fmla="*/ 143 w 1974"/>
                <a:gd name="T57" fmla="*/ 236 h 1126"/>
                <a:gd name="T58" fmla="*/ 129 w 1974"/>
                <a:gd name="T59" fmla="*/ 240 h 1126"/>
                <a:gd name="T60" fmla="*/ 100 w 1974"/>
                <a:gd name="T61" fmla="*/ 249 h 1126"/>
                <a:gd name="T62" fmla="*/ 74 w 1974"/>
                <a:gd name="T63" fmla="*/ 262 h 1126"/>
                <a:gd name="T64" fmla="*/ 52 w 1974"/>
                <a:gd name="T65" fmla="*/ 280 h 1126"/>
                <a:gd name="T66" fmla="*/ 32 w 1974"/>
                <a:gd name="T67" fmla="*/ 302 h 1126"/>
                <a:gd name="T68" fmla="*/ 18 w 1974"/>
                <a:gd name="T69" fmla="*/ 326 h 1126"/>
                <a:gd name="T70" fmla="*/ 7 w 1974"/>
                <a:gd name="T71" fmla="*/ 355 h 1126"/>
                <a:gd name="T72" fmla="*/ 2 w 1974"/>
                <a:gd name="T73" fmla="*/ 384 h 1126"/>
                <a:gd name="T74" fmla="*/ 0 w 1974"/>
                <a:gd name="T75" fmla="*/ 1126 h 1126"/>
                <a:gd name="T76" fmla="*/ 122 w 1974"/>
                <a:gd name="T77" fmla="*/ 652 h 1126"/>
                <a:gd name="T78" fmla="*/ 138 w 1974"/>
                <a:gd name="T79" fmla="*/ 614 h 1126"/>
                <a:gd name="T80" fmla="*/ 159 w 1974"/>
                <a:gd name="T81" fmla="*/ 579 h 1126"/>
                <a:gd name="T82" fmla="*/ 188 w 1974"/>
                <a:gd name="T83" fmla="*/ 546 h 1126"/>
                <a:gd name="T84" fmla="*/ 223 w 1974"/>
                <a:gd name="T85" fmla="*/ 517 h 1126"/>
                <a:gd name="T86" fmla="*/ 262 w 1974"/>
                <a:gd name="T87" fmla="*/ 495 h 1126"/>
                <a:gd name="T88" fmla="*/ 305 w 1974"/>
                <a:gd name="T89" fmla="*/ 479 h 1126"/>
                <a:gd name="T90" fmla="*/ 350 w 1974"/>
                <a:gd name="T91" fmla="*/ 468 h 1126"/>
                <a:gd name="T92" fmla="*/ 398 w 1974"/>
                <a:gd name="T93" fmla="*/ 4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4" h="1126">
                  <a:moveTo>
                    <a:pt x="398" y="464"/>
                  </a:moveTo>
                  <a:lnTo>
                    <a:pt x="1974" y="464"/>
                  </a:lnTo>
                  <a:lnTo>
                    <a:pt x="1974" y="400"/>
                  </a:lnTo>
                  <a:lnTo>
                    <a:pt x="1974" y="400"/>
                  </a:lnTo>
                  <a:lnTo>
                    <a:pt x="1972" y="383"/>
                  </a:lnTo>
                  <a:lnTo>
                    <a:pt x="1971" y="367"/>
                  </a:lnTo>
                  <a:lnTo>
                    <a:pt x="1966" y="350"/>
                  </a:lnTo>
                  <a:lnTo>
                    <a:pt x="1961" y="336"/>
                  </a:lnTo>
                  <a:lnTo>
                    <a:pt x="1953" y="322"/>
                  </a:lnTo>
                  <a:lnTo>
                    <a:pt x="1945" y="307"/>
                  </a:lnTo>
                  <a:lnTo>
                    <a:pt x="1935" y="294"/>
                  </a:lnTo>
                  <a:lnTo>
                    <a:pt x="1926" y="283"/>
                  </a:lnTo>
                  <a:lnTo>
                    <a:pt x="1914" y="273"/>
                  </a:lnTo>
                  <a:lnTo>
                    <a:pt x="1902" y="264"/>
                  </a:lnTo>
                  <a:lnTo>
                    <a:pt x="1889" y="254"/>
                  </a:lnTo>
                  <a:lnTo>
                    <a:pt x="1874" y="248"/>
                  </a:lnTo>
                  <a:lnTo>
                    <a:pt x="1858" y="243"/>
                  </a:lnTo>
                  <a:lnTo>
                    <a:pt x="1844" y="238"/>
                  </a:lnTo>
                  <a:lnTo>
                    <a:pt x="1828" y="235"/>
                  </a:lnTo>
                  <a:lnTo>
                    <a:pt x="1810" y="235"/>
                  </a:lnTo>
                  <a:lnTo>
                    <a:pt x="789" y="235"/>
                  </a:lnTo>
                  <a:lnTo>
                    <a:pt x="789" y="166"/>
                  </a:lnTo>
                  <a:lnTo>
                    <a:pt x="789" y="166"/>
                  </a:lnTo>
                  <a:lnTo>
                    <a:pt x="789" y="150"/>
                  </a:lnTo>
                  <a:lnTo>
                    <a:pt x="785" y="134"/>
                  </a:lnTo>
                  <a:lnTo>
                    <a:pt x="782" y="118"/>
                  </a:lnTo>
                  <a:lnTo>
                    <a:pt x="776" y="102"/>
                  </a:lnTo>
                  <a:lnTo>
                    <a:pt x="769" y="87"/>
                  </a:lnTo>
                  <a:lnTo>
                    <a:pt x="761" y="74"/>
                  </a:lnTo>
                  <a:lnTo>
                    <a:pt x="752" y="61"/>
                  </a:lnTo>
                  <a:lnTo>
                    <a:pt x="742" y="50"/>
                  </a:lnTo>
                  <a:lnTo>
                    <a:pt x="729" y="39"/>
                  </a:lnTo>
                  <a:lnTo>
                    <a:pt x="718" y="29"/>
                  </a:lnTo>
                  <a:lnTo>
                    <a:pt x="704" y="21"/>
                  </a:lnTo>
                  <a:lnTo>
                    <a:pt x="689" y="15"/>
                  </a:lnTo>
                  <a:lnTo>
                    <a:pt x="675" y="8"/>
                  </a:lnTo>
                  <a:lnTo>
                    <a:pt x="659" y="5"/>
                  </a:lnTo>
                  <a:lnTo>
                    <a:pt x="643" y="2"/>
                  </a:lnTo>
                  <a:lnTo>
                    <a:pt x="627" y="0"/>
                  </a:lnTo>
                  <a:lnTo>
                    <a:pt x="305" y="0"/>
                  </a:lnTo>
                  <a:lnTo>
                    <a:pt x="305" y="0"/>
                  </a:lnTo>
                  <a:lnTo>
                    <a:pt x="289" y="2"/>
                  </a:lnTo>
                  <a:lnTo>
                    <a:pt x="273" y="5"/>
                  </a:lnTo>
                  <a:lnTo>
                    <a:pt x="257" y="8"/>
                  </a:lnTo>
                  <a:lnTo>
                    <a:pt x="243" y="15"/>
                  </a:lnTo>
                  <a:lnTo>
                    <a:pt x="228" y="21"/>
                  </a:lnTo>
                  <a:lnTo>
                    <a:pt x="215" y="29"/>
                  </a:lnTo>
                  <a:lnTo>
                    <a:pt x="203" y="39"/>
                  </a:lnTo>
                  <a:lnTo>
                    <a:pt x="190" y="50"/>
                  </a:lnTo>
                  <a:lnTo>
                    <a:pt x="180" y="61"/>
                  </a:lnTo>
                  <a:lnTo>
                    <a:pt x="170" y="74"/>
                  </a:lnTo>
                  <a:lnTo>
                    <a:pt x="162" y="87"/>
                  </a:lnTo>
                  <a:lnTo>
                    <a:pt x="156" y="102"/>
                  </a:lnTo>
                  <a:lnTo>
                    <a:pt x="150" y="118"/>
                  </a:lnTo>
                  <a:lnTo>
                    <a:pt x="146" y="134"/>
                  </a:lnTo>
                  <a:lnTo>
                    <a:pt x="143" y="150"/>
                  </a:lnTo>
                  <a:lnTo>
                    <a:pt x="143" y="166"/>
                  </a:lnTo>
                  <a:lnTo>
                    <a:pt x="143" y="236"/>
                  </a:lnTo>
                  <a:lnTo>
                    <a:pt x="143" y="236"/>
                  </a:lnTo>
                  <a:lnTo>
                    <a:pt x="129" y="240"/>
                  </a:lnTo>
                  <a:lnTo>
                    <a:pt x="114" y="243"/>
                  </a:lnTo>
                  <a:lnTo>
                    <a:pt x="100" y="249"/>
                  </a:lnTo>
                  <a:lnTo>
                    <a:pt x="87" y="256"/>
                  </a:lnTo>
                  <a:lnTo>
                    <a:pt x="74" y="262"/>
                  </a:lnTo>
                  <a:lnTo>
                    <a:pt x="63" y="270"/>
                  </a:lnTo>
                  <a:lnTo>
                    <a:pt x="52" y="280"/>
                  </a:lnTo>
                  <a:lnTo>
                    <a:pt x="42" y="291"/>
                  </a:lnTo>
                  <a:lnTo>
                    <a:pt x="32" y="302"/>
                  </a:lnTo>
                  <a:lnTo>
                    <a:pt x="24" y="314"/>
                  </a:lnTo>
                  <a:lnTo>
                    <a:pt x="18" y="326"/>
                  </a:lnTo>
                  <a:lnTo>
                    <a:pt x="11" y="341"/>
                  </a:lnTo>
                  <a:lnTo>
                    <a:pt x="7" y="355"/>
                  </a:lnTo>
                  <a:lnTo>
                    <a:pt x="3" y="370"/>
                  </a:lnTo>
                  <a:lnTo>
                    <a:pt x="2" y="384"/>
                  </a:lnTo>
                  <a:lnTo>
                    <a:pt x="0" y="400"/>
                  </a:lnTo>
                  <a:lnTo>
                    <a:pt x="0" y="1126"/>
                  </a:lnTo>
                  <a:lnTo>
                    <a:pt x="122" y="652"/>
                  </a:lnTo>
                  <a:lnTo>
                    <a:pt x="122" y="652"/>
                  </a:lnTo>
                  <a:lnTo>
                    <a:pt x="129" y="633"/>
                  </a:lnTo>
                  <a:lnTo>
                    <a:pt x="138" y="614"/>
                  </a:lnTo>
                  <a:lnTo>
                    <a:pt x="148" y="596"/>
                  </a:lnTo>
                  <a:lnTo>
                    <a:pt x="159" y="579"/>
                  </a:lnTo>
                  <a:lnTo>
                    <a:pt x="174" y="561"/>
                  </a:lnTo>
                  <a:lnTo>
                    <a:pt x="188" y="546"/>
                  </a:lnTo>
                  <a:lnTo>
                    <a:pt x="204" y="532"/>
                  </a:lnTo>
                  <a:lnTo>
                    <a:pt x="223" y="517"/>
                  </a:lnTo>
                  <a:lnTo>
                    <a:pt x="241" y="506"/>
                  </a:lnTo>
                  <a:lnTo>
                    <a:pt x="262" y="495"/>
                  </a:lnTo>
                  <a:lnTo>
                    <a:pt x="283" y="485"/>
                  </a:lnTo>
                  <a:lnTo>
                    <a:pt x="305" y="479"/>
                  </a:lnTo>
                  <a:lnTo>
                    <a:pt x="328" y="473"/>
                  </a:lnTo>
                  <a:lnTo>
                    <a:pt x="350" y="468"/>
                  </a:lnTo>
                  <a:lnTo>
                    <a:pt x="374" y="464"/>
                  </a:lnTo>
                  <a:lnTo>
                    <a:pt x="398" y="464"/>
                  </a:lnTo>
                  <a:lnTo>
                    <a:pt x="398"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64" name="Freeform 75"/>
          <p:cNvSpPr/>
          <p:nvPr/>
        </p:nvSpPr>
        <p:spPr bwMode="auto">
          <a:xfrm>
            <a:off x="8785277" y="5922071"/>
            <a:ext cx="349117" cy="277640"/>
          </a:xfrm>
          <a:custGeom>
            <a:avLst/>
            <a:gdLst>
              <a:gd name="T0" fmla="*/ 3806 w 10304"/>
              <a:gd name="T1" fmla="*/ 8193 h 8194"/>
              <a:gd name="T2" fmla="*/ 3662 w 10304"/>
              <a:gd name="T3" fmla="*/ 8174 h 8194"/>
              <a:gd name="T4" fmla="*/ 3523 w 10304"/>
              <a:gd name="T5" fmla="*/ 8136 h 8194"/>
              <a:gd name="T6" fmla="*/ 3391 w 10304"/>
              <a:gd name="T7" fmla="*/ 8077 h 8194"/>
              <a:gd name="T8" fmla="*/ 3269 w 10304"/>
              <a:gd name="T9" fmla="*/ 8001 h 8194"/>
              <a:gd name="T10" fmla="*/ 3157 w 10304"/>
              <a:gd name="T11" fmla="*/ 7905 h 8194"/>
              <a:gd name="T12" fmla="*/ 254 w 10304"/>
              <a:gd name="T13" fmla="*/ 4999 h 8194"/>
              <a:gd name="T14" fmla="*/ 162 w 10304"/>
              <a:gd name="T15" fmla="*/ 4882 h 8194"/>
              <a:gd name="T16" fmla="*/ 92 w 10304"/>
              <a:gd name="T17" fmla="*/ 4753 h 8194"/>
              <a:gd name="T18" fmla="*/ 41 w 10304"/>
              <a:gd name="T19" fmla="*/ 4619 h 8194"/>
              <a:gd name="T20" fmla="*/ 10 w 10304"/>
              <a:gd name="T21" fmla="*/ 4479 h 8194"/>
              <a:gd name="T22" fmla="*/ 0 w 10304"/>
              <a:gd name="T23" fmla="*/ 4338 h 8194"/>
              <a:gd name="T24" fmla="*/ 10 w 10304"/>
              <a:gd name="T25" fmla="*/ 4196 h 8194"/>
              <a:gd name="T26" fmla="*/ 41 w 10304"/>
              <a:gd name="T27" fmla="*/ 4057 h 8194"/>
              <a:gd name="T28" fmla="*/ 92 w 10304"/>
              <a:gd name="T29" fmla="*/ 3922 h 8194"/>
              <a:gd name="T30" fmla="*/ 162 w 10304"/>
              <a:gd name="T31" fmla="*/ 3795 h 8194"/>
              <a:gd name="T32" fmla="*/ 254 w 10304"/>
              <a:gd name="T33" fmla="*/ 3676 h 8194"/>
              <a:gd name="T34" fmla="*/ 326 w 10304"/>
              <a:gd name="T35" fmla="*/ 3604 h 8194"/>
              <a:gd name="T36" fmla="*/ 444 w 10304"/>
              <a:gd name="T37" fmla="*/ 3513 h 8194"/>
              <a:gd name="T38" fmla="*/ 571 w 10304"/>
              <a:gd name="T39" fmla="*/ 3442 h 8194"/>
              <a:gd name="T40" fmla="*/ 706 w 10304"/>
              <a:gd name="T41" fmla="*/ 3391 h 8194"/>
              <a:gd name="T42" fmla="*/ 845 w 10304"/>
              <a:gd name="T43" fmla="*/ 3360 h 8194"/>
              <a:gd name="T44" fmla="*/ 986 w 10304"/>
              <a:gd name="T45" fmla="*/ 3350 h 8194"/>
              <a:gd name="T46" fmla="*/ 1129 w 10304"/>
              <a:gd name="T47" fmla="*/ 3360 h 8194"/>
              <a:gd name="T48" fmla="*/ 1269 w 10304"/>
              <a:gd name="T49" fmla="*/ 3391 h 8194"/>
              <a:gd name="T50" fmla="*/ 1403 w 10304"/>
              <a:gd name="T51" fmla="*/ 3442 h 8194"/>
              <a:gd name="T52" fmla="*/ 1530 w 10304"/>
              <a:gd name="T53" fmla="*/ 3513 h 8194"/>
              <a:gd name="T54" fmla="*/ 1648 w 10304"/>
              <a:gd name="T55" fmla="*/ 3604 h 8194"/>
              <a:gd name="T56" fmla="*/ 8575 w 10304"/>
              <a:gd name="T57" fmla="*/ 336 h 8194"/>
              <a:gd name="T58" fmla="*/ 8646 w 10304"/>
              <a:gd name="T59" fmla="*/ 264 h 8194"/>
              <a:gd name="T60" fmla="*/ 8762 w 10304"/>
              <a:gd name="T61" fmla="*/ 171 h 8194"/>
              <a:gd name="T62" fmla="*/ 8887 w 10304"/>
              <a:gd name="T63" fmla="*/ 99 h 8194"/>
              <a:gd name="T64" fmla="*/ 9020 w 10304"/>
              <a:gd name="T65" fmla="*/ 45 h 8194"/>
              <a:gd name="T66" fmla="*/ 9158 w 10304"/>
              <a:gd name="T67" fmla="*/ 13 h 8194"/>
              <a:gd name="T68" fmla="*/ 9301 w 10304"/>
              <a:gd name="T69" fmla="*/ 0 h 8194"/>
              <a:gd name="T70" fmla="*/ 9442 w 10304"/>
              <a:gd name="T71" fmla="*/ 8 h 8194"/>
              <a:gd name="T72" fmla="*/ 9583 w 10304"/>
              <a:gd name="T73" fmla="*/ 37 h 8194"/>
              <a:gd name="T74" fmla="*/ 9718 w 10304"/>
              <a:gd name="T75" fmla="*/ 85 h 8194"/>
              <a:gd name="T76" fmla="*/ 9848 w 10304"/>
              <a:gd name="T77" fmla="*/ 155 h 8194"/>
              <a:gd name="T78" fmla="*/ 9968 w 10304"/>
              <a:gd name="T79" fmla="*/ 246 h 8194"/>
              <a:gd name="T80" fmla="*/ 10040 w 10304"/>
              <a:gd name="T81" fmla="*/ 316 h 8194"/>
              <a:gd name="T82" fmla="*/ 10133 w 10304"/>
              <a:gd name="T83" fmla="*/ 432 h 8194"/>
              <a:gd name="T84" fmla="*/ 10205 w 10304"/>
              <a:gd name="T85" fmla="*/ 557 h 8194"/>
              <a:gd name="T86" fmla="*/ 10259 w 10304"/>
              <a:gd name="T87" fmla="*/ 690 h 8194"/>
              <a:gd name="T88" fmla="*/ 10291 w 10304"/>
              <a:gd name="T89" fmla="*/ 830 h 8194"/>
              <a:gd name="T90" fmla="*/ 10304 w 10304"/>
              <a:gd name="T91" fmla="*/ 971 h 8194"/>
              <a:gd name="T92" fmla="*/ 10297 w 10304"/>
              <a:gd name="T93" fmla="*/ 1114 h 8194"/>
              <a:gd name="T94" fmla="*/ 10269 w 10304"/>
              <a:gd name="T95" fmla="*/ 1253 h 8194"/>
              <a:gd name="T96" fmla="*/ 10219 w 10304"/>
              <a:gd name="T97" fmla="*/ 1389 h 8194"/>
              <a:gd name="T98" fmla="*/ 10150 w 10304"/>
              <a:gd name="T99" fmla="*/ 1519 h 8194"/>
              <a:gd name="T100" fmla="*/ 10059 w 10304"/>
              <a:gd name="T101" fmla="*/ 1639 h 8194"/>
              <a:gd name="T102" fmla="*/ 4563 w 10304"/>
              <a:gd name="T103" fmla="*/ 7895 h 8194"/>
              <a:gd name="T104" fmla="*/ 4448 w 10304"/>
              <a:gd name="T105" fmla="*/ 7995 h 8194"/>
              <a:gd name="T106" fmla="*/ 4321 w 10304"/>
              <a:gd name="T107" fmla="*/ 8077 h 8194"/>
              <a:gd name="T108" fmla="*/ 4185 w 10304"/>
              <a:gd name="T109" fmla="*/ 8138 h 8194"/>
              <a:gd name="T110" fmla="*/ 4039 w 10304"/>
              <a:gd name="T111" fmla="*/ 8177 h 8194"/>
              <a:gd name="T112" fmla="*/ 3887 w 10304"/>
              <a:gd name="T113" fmla="*/ 8193 h 8194"/>
              <a:gd name="T114" fmla="*/ 3856 w 10304"/>
              <a:gd name="T115" fmla="*/ 8194 h 8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04" h="8194">
                <a:moveTo>
                  <a:pt x="3856" y="8194"/>
                </a:moveTo>
                <a:lnTo>
                  <a:pt x="3856" y="8194"/>
                </a:lnTo>
                <a:lnTo>
                  <a:pt x="3806" y="8193"/>
                </a:lnTo>
                <a:lnTo>
                  <a:pt x="3758" y="8188"/>
                </a:lnTo>
                <a:lnTo>
                  <a:pt x="3710" y="8183"/>
                </a:lnTo>
                <a:lnTo>
                  <a:pt x="3662" y="8174"/>
                </a:lnTo>
                <a:lnTo>
                  <a:pt x="3614" y="8164"/>
                </a:lnTo>
                <a:lnTo>
                  <a:pt x="3568" y="8152"/>
                </a:lnTo>
                <a:lnTo>
                  <a:pt x="3523" y="8136"/>
                </a:lnTo>
                <a:lnTo>
                  <a:pt x="3477" y="8119"/>
                </a:lnTo>
                <a:lnTo>
                  <a:pt x="3434" y="8099"/>
                </a:lnTo>
                <a:lnTo>
                  <a:pt x="3391" y="8077"/>
                </a:lnTo>
                <a:lnTo>
                  <a:pt x="3349" y="8054"/>
                </a:lnTo>
                <a:lnTo>
                  <a:pt x="3308" y="8027"/>
                </a:lnTo>
                <a:lnTo>
                  <a:pt x="3269" y="8001"/>
                </a:lnTo>
                <a:lnTo>
                  <a:pt x="3229" y="7970"/>
                </a:lnTo>
                <a:lnTo>
                  <a:pt x="3192" y="7939"/>
                </a:lnTo>
                <a:lnTo>
                  <a:pt x="3157" y="7905"/>
                </a:lnTo>
                <a:lnTo>
                  <a:pt x="289" y="5037"/>
                </a:lnTo>
                <a:lnTo>
                  <a:pt x="289" y="5037"/>
                </a:lnTo>
                <a:lnTo>
                  <a:pt x="254" y="4999"/>
                </a:lnTo>
                <a:lnTo>
                  <a:pt x="221" y="4961"/>
                </a:lnTo>
                <a:lnTo>
                  <a:pt x="190" y="4923"/>
                </a:lnTo>
                <a:lnTo>
                  <a:pt x="162" y="4882"/>
                </a:lnTo>
                <a:lnTo>
                  <a:pt x="137" y="4839"/>
                </a:lnTo>
                <a:lnTo>
                  <a:pt x="113" y="4797"/>
                </a:lnTo>
                <a:lnTo>
                  <a:pt x="92" y="4753"/>
                </a:lnTo>
                <a:lnTo>
                  <a:pt x="72" y="4710"/>
                </a:lnTo>
                <a:lnTo>
                  <a:pt x="55" y="4664"/>
                </a:lnTo>
                <a:lnTo>
                  <a:pt x="41" y="4619"/>
                </a:lnTo>
                <a:lnTo>
                  <a:pt x="28" y="4573"/>
                </a:lnTo>
                <a:lnTo>
                  <a:pt x="18" y="4526"/>
                </a:lnTo>
                <a:lnTo>
                  <a:pt x="10" y="4479"/>
                </a:lnTo>
                <a:lnTo>
                  <a:pt x="4" y="4433"/>
                </a:lnTo>
                <a:lnTo>
                  <a:pt x="1" y="4385"/>
                </a:lnTo>
                <a:lnTo>
                  <a:pt x="0" y="4338"/>
                </a:lnTo>
                <a:lnTo>
                  <a:pt x="1" y="4290"/>
                </a:lnTo>
                <a:lnTo>
                  <a:pt x="4" y="4244"/>
                </a:lnTo>
                <a:lnTo>
                  <a:pt x="10" y="4196"/>
                </a:lnTo>
                <a:lnTo>
                  <a:pt x="18" y="4149"/>
                </a:lnTo>
                <a:lnTo>
                  <a:pt x="28" y="4103"/>
                </a:lnTo>
                <a:lnTo>
                  <a:pt x="41" y="4057"/>
                </a:lnTo>
                <a:lnTo>
                  <a:pt x="55" y="4011"/>
                </a:lnTo>
                <a:lnTo>
                  <a:pt x="72" y="3966"/>
                </a:lnTo>
                <a:lnTo>
                  <a:pt x="92" y="3922"/>
                </a:lnTo>
                <a:lnTo>
                  <a:pt x="113" y="3878"/>
                </a:lnTo>
                <a:lnTo>
                  <a:pt x="137" y="3836"/>
                </a:lnTo>
                <a:lnTo>
                  <a:pt x="162" y="3795"/>
                </a:lnTo>
                <a:lnTo>
                  <a:pt x="190" y="3754"/>
                </a:lnTo>
                <a:lnTo>
                  <a:pt x="221" y="3715"/>
                </a:lnTo>
                <a:lnTo>
                  <a:pt x="254" y="3676"/>
                </a:lnTo>
                <a:lnTo>
                  <a:pt x="289" y="3640"/>
                </a:lnTo>
                <a:lnTo>
                  <a:pt x="289" y="3640"/>
                </a:lnTo>
                <a:lnTo>
                  <a:pt x="326" y="3604"/>
                </a:lnTo>
                <a:lnTo>
                  <a:pt x="364" y="3572"/>
                </a:lnTo>
                <a:lnTo>
                  <a:pt x="403" y="3541"/>
                </a:lnTo>
                <a:lnTo>
                  <a:pt x="444" y="3513"/>
                </a:lnTo>
                <a:lnTo>
                  <a:pt x="485" y="3487"/>
                </a:lnTo>
                <a:lnTo>
                  <a:pt x="528" y="3463"/>
                </a:lnTo>
                <a:lnTo>
                  <a:pt x="571" y="3442"/>
                </a:lnTo>
                <a:lnTo>
                  <a:pt x="615" y="3422"/>
                </a:lnTo>
                <a:lnTo>
                  <a:pt x="660" y="3405"/>
                </a:lnTo>
                <a:lnTo>
                  <a:pt x="706" y="3391"/>
                </a:lnTo>
                <a:lnTo>
                  <a:pt x="752" y="3379"/>
                </a:lnTo>
                <a:lnTo>
                  <a:pt x="799" y="3369"/>
                </a:lnTo>
                <a:lnTo>
                  <a:pt x="845" y="3360"/>
                </a:lnTo>
                <a:lnTo>
                  <a:pt x="892" y="3355"/>
                </a:lnTo>
                <a:lnTo>
                  <a:pt x="940" y="3352"/>
                </a:lnTo>
                <a:lnTo>
                  <a:pt x="986" y="3350"/>
                </a:lnTo>
                <a:lnTo>
                  <a:pt x="1034" y="3352"/>
                </a:lnTo>
                <a:lnTo>
                  <a:pt x="1082" y="3355"/>
                </a:lnTo>
                <a:lnTo>
                  <a:pt x="1129" y="3360"/>
                </a:lnTo>
                <a:lnTo>
                  <a:pt x="1175" y="3369"/>
                </a:lnTo>
                <a:lnTo>
                  <a:pt x="1222" y="3379"/>
                </a:lnTo>
                <a:lnTo>
                  <a:pt x="1269" y="3391"/>
                </a:lnTo>
                <a:lnTo>
                  <a:pt x="1314" y="3405"/>
                </a:lnTo>
                <a:lnTo>
                  <a:pt x="1359" y="3422"/>
                </a:lnTo>
                <a:lnTo>
                  <a:pt x="1403" y="3442"/>
                </a:lnTo>
                <a:lnTo>
                  <a:pt x="1446" y="3463"/>
                </a:lnTo>
                <a:lnTo>
                  <a:pt x="1489" y="3487"/>
                </a:lnTo>
                <a:lnTo>
                  <a:pt x="1530" y="3513"/>
                </a:lnTo>
                <a:lnTo>
                  <a:pt x="1571" y="3541"/>
                </a:lnTo>
                <a:lnTo>
                  <a:pt x="1610" y="3572"/>
                </a:lnTo>
                <a:lnTo>
                  <a:pt x="1648" y="3604"/>
                </a:lnTo>
                <a:lnTo>
                  <a:pt x="1685" y="3640"/>
                </a:lnTo>
                <a:lnTo>
                  <a:pt x="3809" y="5762"/>
                </a:lnTo>
                <a:lnTo>
                  <a:pt x="8575" y="336"/>
                </a:lnTo>
                <a:lnTo>
                  <a:pt x="8575" y="336"/>
                </a:lnTo>
                <a:lnTo>
                  <a:pt x="8609" y="299"/>
                </a:lnTo>
                <a:lnTo>
                  <a:pt x="8646" y="264"/>
                </a:lnTo>
                <a:lnTo>
                  <a:pt x="8683" y="230"/>
                </a:lnTo>
                <a:lnTo>
                  <a:pt x="8721" y="199"/>
                </a:lnTo>
                <a:lnTo>
                  <a:pt x="8762" y="171"/>
                </a:lnTo>
                <a:lnTo>
                  <a:pt x="8802" y="144"/>
                </a:lnTo>
                <a:lnTo>
                  <a:pt x="8843" y="120"/>
                </a:lnTo>
                <a:lnTo>
                  <a:pt x="8887" y="99"/>
                </a:lnTo>
                <a:lnTo>
                  <a:pt x="8931" y="79"/>
                </a:lnTo>
                <a:lnTo>
                  <a:pt x="8975" y="61"/>
                </a:lnTo>
                <a:lnTo>
                  <a:pt x="9020" y="45"/>
                </a:lnTo>
                <a:lnTo>
                  <a:pt x="9066" y="32"/>
                </a:lnTo>
                <a:lnTo>
                  <a:pt x="9112" y="21"/>
                </a:lnTo>
                <a:lnTo>
                  <a:pt x="9158" y="13"/>
                </a:lnTo>
                <a:lnTo>
                  <a:pt x="9206" y="6"/>
                </a:lnTo>
                <a:lnTo>
                  <a:pt x="9253" y="1"/>
                </a:lnTo>
                <a:lnTo>
                  <a:pt x="9301" y="0"/>
                </a:lnTo>
                <a:lnTo>
                  <a:pt x="9347" y="0"/>
                </a:lnTo>
                <a:lnTo>
                  <a:pt x="9395" y="3"/>
                </a:lnTo>
                <a:lnTo>
                  <a:pt x="9442" y="8"/>
                </a:lnTo>
                <a:lnTo>
                  <a:pt x="9490" y="16"/>
                </a:lnTo>
                <a:lnTo>
                  <a:pt x="9536" y="24"/>
                </a:lnTo>
                <a:lnTo>
                  <a:pt x="9583" y="37"/>
                </a:lnTo>
                <a:lnTo>
                  <a:pt x="9628" y="51"/>
                </a:lnTo>
                <a:lnTo>
                  <a:pt x="9673" y="66"/>
                </a:lnTo>
                <a:lnTo>
                  <a:pt x="9718" y="85"/>
                </a:lnTo>
                <a:lnTo>
                  <a:pt x="9762" y="106"/>
                </a:lnTo>
                <a:lnTo>
                  <a:pt x="9806" y="130"/>
                </a:lnTo>
                <a:lnTo>
                  <a:pt x="9848" y="155"/>
                </a:lnTo>
                <a:lnTo>
                  <a:pt x="9889" y="182"/>
                </a:lnTo>
                <a:lnTo>
                  <a:pt x="9929" y="213"/>
                </a:lnTo>
                <a:lnTo>
                  <a:pt x="9968" y="246"/>
                </a:lnTo>
                <a:lnTo>
                  <a:pt x="9968" y="246"/>
                </a:lnTo>
                <a:lnTo>
                  <a:pt x="10006" y="279"/>
                </a:lnTo>
                <a:lnTo>
                  <a:pt x="10040" y="316"/>
                </a:lnTo>
                <a:lnTo>
                  <a:pt x="10074" y="353"/>
                </a:lnTo>
                <a:lnTo>
                  <a:pt x="10105" y="392"/>
                </a:lnTo>
                <a:lnTo>
                  <a:pt x="10133" y="432"/>
                </a:lnTo>
                <a:lnTo>
                  <a:pt x="10160" y="473"/>
                </a:lnTo>
                <a:lnTo>
                  <a:pt x="10184" y="515"/>
                </a:lnTo>
                <a:lnTo>
                  <a:pt x="10205" y="557"/>
                </a:lnTo>
                <a:lnTo>
                  <a:pt x="10227" y="601"/>
                </a:lnTo>
                <a:lnTo>
                  <a:pt x="10243" y="645"/>
                </a:lnTo>
                <a:lnTo>
                  <a:pt x="10259" y="690"/>
                </a:lnTo>
                <a:lnTo>
                  <a:pt x="10272" y="737"/>
                </a:lnTo>
                <a:lnTo>
                  <a:pt x="10283" y="783"/>
                </a:lnTo>
                <a:lnTo>
                  <a:pt x="10291" y="830"/>
                </a:lnTo>
                <a:lnTo>
                  <a:pt x="10299" y="876"/>
                </a:lnTo>
                <a:lnTo>
                  <a:pt x="10303" y="923"/>
                </a:lnTo>
                <a:lnTo>
                  <a:pt x="10304" y="971"/>
                </a:lnTo>
                <a:lnTo>
                  <a:pt x="10304" y="1019"/>
                </a:lnTo>
                <a:lnTo>
                  <a:pt x="10301" y="1066"/>
                </a:lnTo>
                <a:lnTo>
                  <a:pt x="10297" y="1114"/>
                </a:lnTo>
                <a:lnTo>
                  <a:pt x="10290" y="1160"/>
                </a:lnTo>
                <a:lnTo>
                  <a:pt x="10280" y="1207"/>
                </a:lnTo>
                <a:lnTo>
                  <a:pt x="10269" y="1253"/>
                </a:lnTo>
                <a:lnTo>
                  <a:pt x="10255" y="1300"/>
                </a:lnTo>
                <a:lnTo>
                  <a:pt x="10238" y="1345"/>
                </a:lnTo>
                <a:lnTo>
                  <a:pt x="10219" y="1389"/>
                </a:lnTo>
                <a:lnTo>
                  <a:pt x="10198" y="1434"/>
                </a:lnTo>
                <a:lnTo>
                  <a:pt x="10176" y="1476"/>
                </a:lnTo>
                <a:lnTo>
                  <a:pt x="10150" y="1519"/>
                </a:lnTo>
                <a:lnTo>
                  <a:pt x="10122" y="1559"/>
                </a:lnTo>
                <a:lnTo>
                  <a:pt x="10091" y="1600"/>
                </a:lnTo>
                <a:lnTo>
                  <a:pt x="10059" y="1639"/>
                </a:lnTo>
                <a:lnTo>
                  <a:pt x="4598" y="7858"/>
                </a:lnTo>
                <a:lnTo>
                  <a:pt x="4598" y="7858"/>
                </a:lnTo>
                <a:lnTo>
                  <a:pt x="4563" y="7895"/>
                </a:lnTo>
                <a:lnTo>
                  <a:pt x="4526" y="7930"/>
                </a:lnTo>
                <a:lnTo>
                  <a:pt x="4488" y="7964"/>
                </a:lnTo>
                <a:lnTo>
                  <a:pt x="4448" y="7995"/>
                </a:lnTo>
                <a:lnTo>
                  <a:pt x="4408" y="8025"/>
                </a:lnTo>
                <a:lnTo>
                  <a:pt x="4365" y="8051"/>
                </a:lnTo>
                <a:lnTo>
                  <a:pt x="4321" y="8077"/>
                </a:lnTo>
                <a:lnTo>
                  <a:pt x="4278" y="8099"/>
                </a:lnTo>
                <a:lnTo>
                  <a:pt x="4231" y="8119"/>
                </a:lnTo>
                <a:lnTo>
                  <a:pt x="4185" y="8138"/>
                </a:lnTo>
                <a:lnTo>
                  <a:pt x="4137" y="8153"/>
                </a:lnTo>
                <a:lnTo>
                  <a:pt x="4089" y="8166"/>
                </a:lnTo>
                <a:lnTo>
                  <a:pt x="4039" y="8177"/>
                </a:lnTo>
                <a:lnTo>
                  <a:pt x="3988" y="8184"/>
                </a:lnTo>
                <a:lnTo>
                  <a:pt x="3938" y="8190"/>
                </a:lnTo>
                <a:lnTo>
                  <a:pt x="3887" y="8193"/>
                </a:lnTo>
                <a:lnTo>
                  <a:pt x="3887" y="8193"/>
                </a:lnTo>
                <a:lnTo>
                  <a:pt x="3856" y="8194"/>
                </a:lnTo>
                <a:lnTo>
                  <a:pt x="3856" y="8194"/>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65" name="任意多边形 764"/>
          <p:cNvSpPr/>
          <p:nvPr/>
        </p:nvSpPr>
        <p:spPr>
          <a:xfrm rot="2700000">
            <a:off x="6574580" y="5849844"/>
            <a:ext cx="422075" cy="422094"/>
          </a:xfrm>
          <a:custGeom>
            <a:avLst/>
            <a:gdLst>
              <a:gd name="connsiteX0" fmla="*/ 2011493 w 3853774"/>
              <a:gd name="connsiteY0" fmla="*/ 413890 h 3853933"/>
              <a:gd name="connsiteX1" fmla="*/ 2046480 w 3853774"/>
              <a:gd name="connsiteY1" fmla="*/ 329421 h 3853933"/>
              <a:gd name="connsiteX2" fmla="*/ 1927024 w 3853774"/>
              <a:gd name="connsiteY2" fmla="*/ 209965 h 3853933"/>
              <a:gd name="connsiteX3" fmla="*/ 1807568 w 3853774"/>
              <a:gd name="connsiteY3" fmla="*/ 329421 h 3853933"/>
              <a:gd name="connsiteX4" fmla="*/ 1927024 w 3853774"/>
              <a:gd name="connsiteY4" fmla="*/ 448877 h 3853933"/>
              <a:gd name="connsiteX5" fmla="*/ 2011493 w 3853774"/>
              <a:gd name="connsiteY5" fmla="*/ 413890 h 3853933"/>
              <a:gd name="connsiteX6" fmla="*/ 1847252 w 3853774"/>
              <a:gd name="connsiteY6" fmla="*/ 707557 h 3853933"/>
              <a:gd name="connsiteX7" fmla="*/ 1882239 w 3853774"/>
              <a:gd name="connsiteY7" fmla="*/ 623089 h 3853933"/>
              <a:gd name="connsiteX8" fmla="*/ 1762784 w 3853774"/>
              <a:gd name="connsiteY8" fmla="*/ 503633 h 3853933"/>
              <a:gd name="connsiteX9" fmla="*/ 1643328 w 3853774"/>
              <a:gd name="connsiteY9" fmla="*/ 623089 h 3853933"/>
              <a:gd name="connsiteX10" fmla="*/ 1762784 w 3853774"/>
              <a:gd name="connsiteY10" fmla="*/ 742545 h 3853933"/>
              <a:gd name="connsiteX11" fmla="*/ 1847252 w 3853774"/>
              <a:gd name="connsiteY11" fmla="*/ 707557 h 3853933"/>
              <a:gd name="connsiteX12" fmla="*/ 1683011 w 3853774"/>
              <a:gd name="connsiteY12" fmla="*/ 1001226 h 3853933"/>
              <a:gd name="connsiteX13" fmla="*/ 1717999 w 3853774"/>
              <a:gd name="connsiteY13" fmla="*/ 916758 h 3853933"/>
              <a:gd name="connsiteX14" fmla="*/ 1598543 w 3853774"/>
              <a:gd name="connsiteY14" fmla="*/ 797302 h 3853933"/>
              <a:gd name="connsiteX15" fmla="*/ 1479087 w 3853774"/>
              <a:gd name="connsiteY15" fmla="*/ 916758 h 3853933"/>
              <a:gd name="connsiteX16" fmla="*/ 1598543 w 3853774"/>
              <a:gd name="connsiteY16" fmla="*/ 1036214 h 3853933"/>
              <a:gd name="connsiteX17" fmla="*/ 1683011 w 3853774"/>
              <a:gd name="connsiteY17" fmla="*/ 1001226 h 3853933"/>
              <a:gd name="connsiteX18" fmla="*/ 2175733 w 3853774"/>
              <a:gd name="connsiteY18" fmla="*/ 707558 h 3853933"/>
              <a:gd name="connsiteX19" fmla="*/ 2210721 w 3853774"/>
              <a:gd name="connsiteY19" fmla="*/ 623090 h 3853933"/>
              <a:gd name="connsiteX20" fmla="*/ 2091265 w 3853774"/>
              <a:gd name="connsiteY20" fmla="*/ 503634 h 3853933"/>
              <a:gd name="connsiteX21" fmla="*/ 1971809 w 3853774"/>
              <a:gd name="connsiteY21" fmla="*/ 623090 h 3853933"/>
              <a:gd name="connsiteX22" fmla="*/ 2091265 w 3853774"/>
              <a:gd name="connsiteY22" fmla="*/ 742545 h 3853933"/>
              <a:gd name="connsiteX23" fmla="*/ 2175733 w 3853774"/>
              <a:gd name="connsiteY23" fmla="*/ 707558 h 3853933"/>
              <a:gd name="connsiteX24" fmla="*/ 2011493 w 3853774"/>
              <a:gd name="connsiteY24" fmla="*/ 1001227 h 3853933"/>
              <a:gd name="connsiteX25" fmla="*/ 2046480 w 3853774"/>
              <a:gd name="connsiteY25" fmla="*/ 916758 h 3853933"/>
              <a:gd name="connsiteX26" fmla="*/ 1927024 w 3853774"/>
              <a:gd name="connsiteY26" fmla="*/ 797302 h 3853933"/>
              <a:gd name="connsiteX27" fmla="*/ 1807568 w 3853774"/>
              <a:gd name="connsiteY27" fmla="*/ 916758 h 3853933"/>
              <a:gd name="connsiteX28" fmla="*/ 1927024 w 3853774"/>
              <a:gd name="connsiteY28" fmla="*/ 1036214 h 3853933"/>
              <a:gd name="connsiteX29" fmla="*/ 2011493 w 3853774"/>
              <a:gd name="connsiteY29" fmla="*/ 1001227 h 3853933"/>
              <a:gd name="connsiteX30" fmla="*/ 2339973 w 3853774"/>
              <a:gd name="connsiteY30" fmla="*/ 1001226 h 3853933"/>
              <a:gd name="connsiteX31" fmla="*/ 2374961 w 3853774"/>
              <a:gd name="connsiteY31" fmla="*/ 916758 h 3853933"/>
              <a:gd name="connsiteX32" fmla="*/ 2255505 w 3853774"/>
              <a:gd name="connsiteY32" fmla="*/ 797302 h 3853933"/>
              <a:gd name="connsiteX33" fmla="*/ 2136049 w 3853774"/>
              <a:gd name="connsiteY33" fmla="*/ 916758 h 3853933"/>
              <a:gd name="connsiteX34" fmla="*/ 2255505 w 3853774"/>
              <a:gd name="connsiteY34" fmla="*/ 1036214 h 3853933"/>
              <a:gd name="connsiteX35" fmla="*/ 2339973 w 3853774"/>
              <a:gd name="connsiteY35" fmla="*/ 1001226 h 3853933"/>
              <a:gd name="connsiteX36" fmla="*/ 1055470 w 3853774"/>
              <a:gd name="connsiteY36" fmla="*/ 2621863 h 3853933"/>
              <a:gd name="connsiteX37" fmla="*/ 695319 w 3853774"/>
              <a:gd name="connsiteY37" fmla="*/ 2622144 h 3853933"/>
              <a:gd name="connsiteX38" fmla="*/ 677635 w 3853774"/>
              <a:gd name="connsiteY38" fmla="*/ 2621863 h 3853933"/>
              <a:gd name="connsiteX39" fmla="*/ 659950 w 3853774"/>
              <a:gd name="connsiteY39" fmla="*/ 2621021 h 3853933"/>
              <a:gd name="connsiteX40" fmla="*/ 641984 w 3853774"/>
              <a:gd name="connsiteY40" fmla="*/ 2619898 h 3853933"/>
              <a:gd name="connsiteX41" fmla="*/ 624299 w 3853774"/>
              <a:gd name="connsiteY41" fmla="*/ 2618494 h 3853933"/>
              <a:gd name="connsiteX42" fmla="*/ 606895 w 3853774"/>
              <a:gd name="connsiteY42" fmla="*/ 2616249 h 3853933"/>
              <a:gd name="connsiteX43" fmla="*/ 589772 w 3853774"/>
              <a:gd name="connsiteY43" fmla="*/ 2613722 h 3853933"/>
              <a:gd name="connsiteX44" fmla="*/ 572368 w 3853774"/>
              <a:gd name="connsiteY44" fmla="*/ 2611477 h 3853933"/>
              <a:gd name="connsiteX45" fmla="*/ 555806 w 3853774"/>
              <a:gd name="connsiteY45" fmla="*/ 2607828 h 3853933"/>
              <a:gd name="connsiteX46" fmla="*/ 538402 w 3853774"/>
              <a:gd name="connsiteY46" fmla="*/ 2603898 h 3853933"/>
              <a:gd name="connsiteX47" fmla="*/ 521840 w 3853774"/>
              <a:gd name="connsiteY47" fmla="*/ 2600249 h 3853933"/>
              <a:gd name="connsiteX48" fmla="*/ 505559 w 3853774"/>
              <a:gd name="connsiteY48" fmla="*/ 2595757 h 3853933"/>
              <a:gd name="connsiteX49" fmla="*/ 488716 w 3853774"/>
              <a:gd name="connsiteY49" fmla="*/ 2590704 h 3853933"/>
              <a:gd name="connsiteX50" fmla="*/ 472716 w 3853774"/>
              <a:gd name="connsiteY50" fmla="*/ 2585371 h 3853933"/>
              <a:gd name="connsiteX51" fmla="*/ 456716 w 3853774"/>
              <a:gd name="connsiteY51" fmla="*/ 2580037 h 3853933"/>
              <a:gd name="connsiteX52" fmla="*/ 440715 w 3853774"/>
              <a:gd name="connsiteY52" fmla="*/ 2573581 h 3853933"/>
              <a:gd name="connsiteX53" fmla="*/ 425276 w 3853774"/>
              <a:gd name="connsiteY53" fmla="*/ 2567125 h 3853933"/>
              <a:gd name="connsiteX54" fmla="*/ 409275 w 3853774"/>
              <a:gd name="connsiteY54" fmla="*/ 2560669 h 3853933"/>
              <a:gd name="connsiteX55" fmla="*/ 394398 w 3853774"/>
              <a:gd name="connsiteY55" fmla="*/ 2553089 h 3853933"/>
              <a:gd name="connsiteX56" fmla="*/ 379239 w 3853774"/>
              <a:gd name="connsiteY56" fmla="*/ 2545790 h 3853933"/>
              <a:gd name="connsiteX57" fmla="*/ 364362 w 3853774"/>
              <a:gd name="connsiteY57" fmla="*/ 2538211 h 3853933"/>
              <a:gd name="connsiteX58" fmla="*/ 349484 w 3853774"/>
              <a:gd name="connsiteY58" fmla="*/ 2530071 h 3853933"/>
              <a:gd name="connsiteX59" fmla="*/ 334887 w 3853774"/>
              <a:gd name="connsiteY59" fmla="*/ 2521088 h 3853933"/>
              <a:gd name="connsiteX60" fmla="*/ 320570 w 3853774"/>
              <a:gd name="connsiteY60" fmla="*/ 2512386 h 3853933"/>
              <a:gd name="connsiteX61" fmla="*/ 306816 w 3853774"/>
              <a:gd name="connsiteY61" fmla="*/ 2503122 h 3853933"/>
              <a:gd name="connsiteX62" fmla="*/ 293342 w 3853774"/>
              <a:gd name="connsiteY62" fmla="*/ 2493578 h 3853933"/>
              <a:gd name="connsiteX63" fmla="*/ 279307 w 3853774"/>
              <a:gd name="connsiteY63" fmla="*/ 2484034 h 3853933"/>
              <a:gd name="connsiteX64" fmla="*/ 266113 w 3853774"/>
              <a:gd name="connsiteY64" fmla="*/ 2473648 h 3853933"/>
              <a:gd name="connsiteX65" fmla="*/ 253200 w 3853774"/>
              <a:gd name="connsiteY65" fmla="*/ 2463543 h 3853933"/>
              <a:gd name="connsiteX66" fmla="*/ 240568 w 3853774"/>
              <a:gd name="connsiteY66" fmla="*/ 2452033 h 3853933"/>
              <a:gd name="connsiteX67" fmla="*/ 228217 w 3853774"/>
              <a:gd name="connsiteY67" fmla="*/ 2441366 h 3853933"/>
              <a:gd name="connsiteX68" fmla="*/ 215585 w 3853774"/>
              <a:gd name="connsiteY68" fmla="*/ 2429857 h 3853933"/>
              <a:gd name="connsiteX69" fmla="*/ 204076 w 3853774"/>
              <a:gd name="connsiteY69" fmla="*/ 2418348 h 3853933"/>
              <a:gd name="connsiteX70" fmla="*/ 192286 w 3853774"/>
              <a:gd name="connsiteY70" fmla="*/ 2406558 h 3853933"/>
              <a:gd name="connsiteX71" fmla="*/ 180777 w 3853774"/>
              <a:gd name="connsiteY71" fmla="*/ 2393927 h 3853933"/>
              <a:gd name="connsiteX72" fmla="*/ 170110 w 3853774"/>
              <a:gd name="connsiteY72" fmla="*/ 2381575 h 3853933"/>
              <a:gd name="connsiteX73" fmla="*/ 158601 w 3853774"/>
              <a:gd name="connsiteY73" fmla="*/ 2368943 h 3853933"/>
              <a:gd name="connsiteX74" fmla="*/ 148496 w 3853774"/>
              <a:gd name="connsiteY74" fmla="*/ 2356031 h 3853933"/>
              <a:gd name="connsiteX75" fmla="*/ 138390 w 3853774"/>
              <a:gd name="connsiteY75" fmla="*/ 2343118 h 3853933"/>
              <a:gd name="connsiteX76" fmla="*/ 128565 w 3853774"/>
              <a:gd name="connsiteY76" fmla="*/ 2328801 h 3853933"/>
              <a:gd name="connsiteX77" fmla="*/ 119021 w 3853774"/>
              <a:gd name="connsiteY77" fmla="*/ 2315327 h 3853933"/>
              <a:gd name="connsiteX78" fmla="*/ 109757 w 3853774"/>
              <a:gd name="connsiteY78" fmla="*/ 2301573 h 3853933"/>
              <a:gd name="connsiteX79" fmla="*/ 101055 w 3853774"/>
              <a:gd name="connsiteY79" fmla="*/ 2287257 h 3853933"/>
              <a:gd name="connsiteX80" fmla="*/ 92072 w 3853774"/>
              <a:gd name="connsiteY80" fmla="*/ 2272659 h 3853933"/>
              <a:gd name="connsiteX81" fmla="*/ 84213 w 3853774"/>
              <a:gd name="connsiteY81" fmla="*/ 2258063 h 3853933"/>
              <a:gd name="connsiteX82" fmla="*/ 76353 w 3853774"/>
              <a:gd name="connsiteY82" fmla="*/ 2242904 h 3853933"/>
              <a:gd name="connsiteX83" fmla="*/ 69055 w 3853774"/>
              <a:gd name="connsiteY83" fmla="*/ 2227745 h 3853933"/>
              <a:gd name="connsiteX84" fmla="*/ 61475 w 3853774"/>
              <a:gd name="connsiteY84" fmla="*/ 2212868 h 3853933"/>
              <a:gd name="connsiteX85" fmla="*/ 55019 w 3853774"/>
              <a:gd name="connsiteY85" fmla="*/ 2196868 h 3853933"/>
              <a:gd name="connsiteX86" fmla="*/ 48563 w 3853774"/>
              <a:gd name="connsiteY86" fmla="*/ 2181429 h 3853933"/>
              <a:gd name="connsiteX87" fmla="*/ 42668 w 3853774"/>
              <a:gd name="connsiteY87" fmla="*/ 2165989 h 3853933"/>
              <a:gd name="connsiteX88" fmla="*/ 37053 w 3853774"/>
              <a:gd name="connsiteY88" fmla="*/ 2149708 h 3853933"/>
              <a:gd name="connsiteX89" fmla="*/ 31439 w 3853774"/>
              <a:gd name="connsiteY89" fmla="*/ 2133427 h 3853933"/>
              <a:gd name="connsiteX90" fmla="*/ 26948 w 3853774"/>
              <a:gd name="connsiteY90" fmla="*/ 2117146 h 3853933"/>
              <a:gd name="connsiteX91" fmla="*/ 22176 w 3853774"/>
              <a:gd name="connsiteY91" fmla="*/ 2100584 h 3853933"/>
              <a:gd name="connsiteX92" fmla="*/ 18246 w 3853774"/>
              <a:gd name="connsiteY92" fmla="*/ 2083741 h 3853933"/>
              <a:gd name="connsiteX93" fmla="*/ 14596 w 3853774"/>
              <a:gd name="connsiteY93" fmla="*/ 2066618 h 3853933"/>
              <a:gd name="connsiteX94" fmla="*/ 10947 w 3853774"/>
              <a:gd name="connsiteY94" fmla="*/ 2050056 h 3853933"/>
              <a:gd name="connsiteX95" fmla="*/ 8421 w 3853774"/>
              <a:gd name="connsiteY95" fmla="*/ 2032371 h 3853933"/>
              <a:gd name="connsiteX96" fmla="*/ 5894 w 3853774"/>
              <a:gd name="connsiteY96" fmla="*/ 2015248 h 3853933"/>
              <a:gd name="connsiteX97" fmla="*/ 3649 w 3853774"/>
              <a:gd name="connsiteY97" fmla="*/ 1997844 h 3853933"/>
              <a:gd name="connsiteX98" fmla="*/ 2245 w 3853774"/>
              <a:gd name="connsiteY98" fmla="*/ 1980160 h 3853933"/>
              <a:gd name="connsiteX99" fmla="*/ 1123 w 3853774"/>
              <a:gd name="connsiteY99" fmla="*/ 1962194 h 3853933"/>
              <a:gd name="connsiteX100" fmla="*/ 561 w 3853774"/>
              <a:gd name="connsiteY100" fmla="*/ 1944790 h 3853933"/>
              <a:gd name="connsiteX101" fmla="*/ 0 w 3853774"/>
              <a:gd name="connsiteY101" fmla="*/ 1926824 h 3853933"/>
              <a:gd name="connsiteX102" fmla="*/ 561 w 3853774"/>
              <a:gd name="connsiteY102" fmla="*/ 1908859 h 3853933"/>
              <a:gd name="connsiteX103" fmla="*/ 1403 w 3853774"/>
              <a:gd name="connsiteY103" fmla="*/ 1890613 h 3853933"/>
              <a:gd name="connsiteX104" fmla="*/ 2526 w 3853774"/>
              <a:gd name="connsiteY104" fmla="*/ 1873209 h 3853933"/>
              <a:gd name="connsiteX105" fmla="*/ 3930 w 3853774"/>
              <a:gd name="connsiteY105" fmla="*/ 1855524 h 3853933"/>
              <a:gd name="connsiteX106" fmla="*/ 6175 w 3853774"/>
              <a:gd name="connsiteY106" fmla="*/ 1838120 h 3853933"/>
              <a:gd name="connsiteX107" fmla="*/ 8141 w 3853774"/>
              <a:gd name="connsiteY107" fmla="*/ 1820435 h 3853933"/>
              <a:gd name="connsiteX108" fmla="*/ 10947 w 3853774"/>
              <a:gd name="connsiteY108" fmla="*/ 1803593 h 3853933"/>
              <a:gd name="connsiteX109" fmla="*/ 14035 w 3853774"/>
              <a:gd name="connsiteY109" fmla="*/ 1786469 h 3853933"/>
              <a:gd name="connsiteX110" fmla="*/ 18246 w 3853774"/>
              <a:gd name="connsiteY110" fmla="*/ 1769346 h 3853933"/>
              <a:gd name="connsiteX111" fmla="*/ 21895 w 3853774"/>
              <a:gd name="connsiteY111" fmla="*/ 1752784 h 3853933"/>
              <a:gd name="connsiteX112" fmla="*/ 26667 w 3853774"/>
              <a:gd name="connsiteY112" fmla="*/ 1736222 h 3853933"/>
              <a:gd name="connsiteX113" fmla="*/ 31720 w 3853774"/>
              <a:gd name="connsiteY113" fmla="*/ 1719941 h 3853933"/>
              <a:gd name="connsiteX114" fmla="*/ 36773 w 3853774"/>
              <a:gd name="connsiteY114" fmla="*/ 1703659 h 3853933"/>
              <a:gd name="connsiteX115" fmla="*/ 42387 w 3853774"/>
              <a:gd name="connsiteY115" fmla="*/ 1687379 h 3853933"/>
              <a:gd name="connsiteX116" fmla="*/ 48282 w 3853774"/>
              <a:gd name="connsiteY116" fmla="*/ 1671939 h 3853933"/>
              <a:gd name="connsiteX117" fmla="*/ 54738 w 3853774"/>
              <a:gd name="connsiteY117" fmla="*/ 1655939 h 3853933"/>
              <a:gd name="connsiteX118" fmla="*/ 61756 w 3853774"/>
              <a:gd name="connsiteY118" fmla="*/ 1640500 h 3853933"/>
              <a:gd name="connsiteX119" fmla="*/ 68774 w 3853774"/>
              <a:gd name="connsiteY119" fmla="*/ 1625061 h 3853933"/>
              <a:gd name="connsiteX120" fmla="*/ 76353 w 3853774"/>
              <a:gd name="connsiteY120" fmla="*/ 1610183 h 3853933"/>
              <a:gd name="connsiteX121" fmla="*/ 83932 w 3853774"/>
              <a:gd name="connsiteY121" fmla="*/ 1595306 h 3853933"/>
              <a:gd name="connsiteX122" fmla="*/ 92634 w 3853774"/>
              <a:gd name="connsiteY122" fmla="*/ 1580428 h 3853933"/>
              <a:gd name="connsiteX123" fmla="*/ 101336 w 3853774"/>
              <a:gd name="connsiteY123" fmla="*/ 1566112 h 3853933"/>
              <a:gd name="connsiteX124" fmla="*/ 110038 w 3853774"/>
              <a:gd name="connsiteY124" fmla="*/ 1551796 h 3853933"/>
              <a:gd name="connsiteX125" fmla="*/ 119021 w 3853774"/>
              <a:gd name="connsiteY125" fmla="*/ 1537760 h 3853933"/>
              <a:gd name="connsiteX126" fmla="*/ 128845 w 3853774"/>
              <a:gd name="connsiteY126" fmla="*/ 1524005 h 3853933"/>
              <a:gd name="connsiteX127" fmla="*/ 138390 w 3853774"/>
              <a:gd name="connsiteY127" fmla="*/ 1510532 h 3853933"/>
              <a:gd name="connsiteX128" fmla="*/ 148496 w 3853774"/>
              <a:gd name="connsiteY128" fmla="*/ 1497618 h 3853933"/>
              <a:gd name="connsiteX129" fmla="*/ 159162 w 3853774"/>
              <a:gd name="connsiteY129" fmla="*/ 1484144 h 3853933"/>
              <a:gd name="connsiteX130" fmla="*/ 169830 w 3853774"/>
              <a:gd name="connsiteY130" fmla="*/ 1471793 h 3853933"/>
              <a:gd name="connsiteX131" fmla="*/ 180777 w 3853774"/>
              <a:gd name="connsiteY131" fmla="*/ 1459161 h 3853933"/>
              <a:gd name="connsiteX132" fmla="*/ 192567 w 3853774"/>
              <a:gd name="connsiteY132" fmla="*/ 1446810 h 3853933"/>
              <a:gd name="connsiteX133" fmla="*/ 203796 w 3853774"/>
              <a:gd name="connsiteY133" fmla="*/ 1435020 h 3853933"/>
              <a:gd name="connsiteX134" fmla="*/ 216147 w 3853774"/>
              <a:gd name="connsiteY134" fmla="*/ 1423230 h 3853933"/>
              <a:gd name="connsiteX135" fmla="*/ 227936 w 3853774"/>
              <a:gd name="connsiteY135" fmla="*/ 1412002 h 3853933"/>
              <a:gd name="connsiteX136" fmla="*/ 240569 w 3853774"/>
              <a:gd name="connsiteY136" fmla="*/ 1401054 h 3853933"/>
              <a:gd name="connsiteX137" fmla="*/ 253200 w 3853774"/>
              <a:gd name="connsiteY137" fmla="*/ 1390106 h 3853933"/>
              <a:gd name="connsiteX138" fmla="*/ 266394 w 3853774"/>
              <a:gd name="connsiteY138" fmla="*/ 1379720 h 3853933"/>
              <a:gd name="connsiteX139" fmla="*/ 279307 w 3853774"/>
              <a:gd name="connsiteY139" fmla="*/ 1369614 h 3853933"/>
              <a:gd name="connsiteX140" fmla="*/ 293342 w 3853774"/>
              <a:gd name="connsiteY140" fmla="*/ 1359509 h 3853933"/>
              <a:gd name="connsiteX141" fmla="*/ 306816 w 3853774"/>
              <a:gd name="connsiteY141" fmla="*/ 1349965 h 3853933"/>
              <a:gd name="connsiteX142" fmla="*/ 320852 w 3853774"/>
              <a:gd name="connsiteY142" fmla="*/ 1340982 h 3853933"/>
              <a:gd name="connsiteX143" fmla="*/ 335448 w 3853774"/>
              <a:gd name="connsiteY143" fmla="*/ 1331999 h 3853933"/>
              <a:gd name="connsiteX144" fmla="*/ 349764 w 3853774"/>
              <a:gd name="connsiteY144" fmla="*/ 1323297 h 3853933"/>
              <a:gd name="connsiteX145" fmla="*/ 364081 w 3853774"/>
              <a:gd name="connsiteY145" fmla="*/ 1315157 h 3853933"/>
              <a:gd name="connsiteX146" fmla="*/ 379239 w 3853774"/>
              <a:gd name="connsiteY146" fmla="*/ 1307297 h 3853933"/>
              <a:gd name="connsiteX147" fmla="*/ 394117 w 3853774"/>
              <a:gd name="connsiteY147" fmla="*/ 1299718 h 3853933"/>
              <a:gd name="connsiteX148" fmla="*/ 409556 w 3853774"/>
              <a:gd name="connsiteY148" fmla="*/ 1292700 h 3853933"/>
              <a:gd name="connsiteX149" fmla="*/ 424714 w 3853774"/>
              <a:gd name="connsiteY149" fmla="*/ 1285963 h 3853933"/>
              <a:gd name="connsiteX150" fmla="*/ 440715 w 3853774"/>
              <a:gd name="connsiteY150" fmla="*/ 1279506 h 3853933"/>
              <a:gd name="connsiteX151" fmla="*/ 456435 w 3853774"/>
              <a:gd name="connsiteY151" fmla="*/ 1273331 h 3853933"/>
              <a:gd name="connsiteX152" fmla="*/ 472435 w 3853774"/>
              <a:gd name="connsiteY152" fmla="*/ 1267997 h 3853933"/>
              <a:gd name="connsiteX153" fmla="*/ 488997 w 3853774"/>
              <a:gd name="connsiteY153" fmla="*/ 1262664 h 3853933"/>
              <a:gd name="connsiteX154" fmla="*/ 505278 w 3853774"/>
              <a:gd name="connsiteY154" fmla="*/ 1257611 h 3853933"/>
              <a:gd name="connsiteX155" fmla="*/ 521560 w 3853774"/>
              <a:gd name="connsiteY155" fmla="*/ 1253119 h 3853933"/>
              <a:gd name="connsiteX156" fmla="*/ 538683 w 3853774"/>
              <a:gd name="connsiteY156" fmla="*/ 1248909 h 3853933"/>
              <a:gd name="connsiteX157" fmla="*/ 555244 w 3853774"/>
              <a:gd name="connsiteY157" fmla="*/ 1245260 h 3853933"/>
              <a:gd name="connsiteX158" fmla="*/ 572368 w 3853774"/>
              <a:gd name="connsiteY158" fmla="*/ 1242172 h 3853933"/>
              <a:gd name="connsiteX159" fmla="*/ 589491 w 3853774"/>
              <a:gd name="connsiteY159" fmla="*/ 1239085 h 3853933"/>
              <a:gd name="connsiteX160" fmla="*/ 607176 w 3853774"/>
              <a:gd name="connsiteY160" fmla="*/ 1237119 h 3853933"/>
              <a:gd name="connsiteX161" fmla="*/ 624580 w 3853774"/>
              <a:gd name="connsiteY161" fmla="*/ 1234874 h 3853933"/>
              <a:gd name="connsiteX162" fmla="*/ 642265 w 3853774"/>
              <a:gd name="connsiteY162" fmla="*/ 1233470 h 3853933"/>
              <a:gd name="connsiteX163" fmla="*/ 659950 w 3853774"/>
              <a:gd name="connsiteY163" fmla="*/ 1232067 h 3853933"/>
              <a:gd name="connsiteX164" fmla="*/ 677635 w 3853774"/>
              <a:gd name="connsiteY164" fmla="*/ 1231785 h 3853933"/>
              <a:gd name="connsiteX165" fmla="*/ 695600 w 3853774"/>
              <a:gd name="connsiteY165" fmla="*/ 1231224 h 3853933"/>
              <a:gd name="connsiteX166" fmla="*/ 1055751 w 3853774"/>
              <a:gd name="connsiteY166" fmla="*/ 1231505 h 3853933"/>
              <a:gd name="connsiteX167" fmla="*/ 1683013 w 3853774"/>
              <a:gd name="connsiteY167" fmla="*/ 3020800 h 3853933"/>
              <a:gd name="connsiteX168" fmla="*/ 1718000 w 3853774"/>
              <a:gd name="connsiteY168" fmla="*/ 2936331 h 3853933"/>
              <a:gd name="connsiteX169" fmla="*/ 1598545 w 3853774"/>
              <a:gd name="connsiteY169" fmla="*/ 2816876 h 3853933"/>
              <a:gd name="connsiteX170" fmla="*/ 1479089 w 3853774"/>
              <a:gd name="connsiteY170" fmla="*/ 2936331 h 3853933"/>
              <a:gd name="connsiteX171" fmla="*/ 1598545 w 3853774"/>
              <a:gd name="connsiteY171" fmla="*/ 3055787 h 3853933"/>
              <a:gd name="connsiteX172" fmla="*/ 1683013 w 3853774"/>
              <a:gd name="connsiteY172" fmla="*/ 3020800 h 3853933"/>
              <a:gd name="connsiteX173" fmla="*/ 2237701 w 3853774"/>
              <a:gd name="connsiteY173" fmla="*/ 2501547 h 3853933"/>
              <a:gd name="connsiteX174" fmla="*/ 2252308 w 3853774"/>
              <a:gd name="connsiteY174" fmla="*/ 2486379 h 3853933"/>
              <a:gd name="connsiteX175" fmla="*/ 2266071 w 3853774"/>
              <a:gd name="connsiteY175" fmla="*/ 2470368 h 3853933"/>
              <a:gd name="connsiteX176" fmla="*/ 2278993 w 3853774"/>
              <a:gd name="connsiteY176" fmla="*/ 2454075 h 3853933"/>
              <a:gd name="connsiteX177" fmla="*/ 2291353 w 3853774"/>
              <a:gd name="connsiteY177" fmla="*/ 2436659 h 3853933"/>
              <a:gd name="connsiteX178" fmla="*/ 2302870 w 3853774"/>
              <a:gd name="connsiteY178" fmla="*/ 2418963 h 3853933"/>
              <a:gd name="connsiteX179" fmla="*/ 2313263 w 3853774"/>
              <a:gd name="connsiteY179" fmla="*/ 2400143 h 3853933"/>
              <a:gd name="connsiteX180" fmla="*/ 2323095 w 3853774"/>
              <a:gd name="connsiteY180" fmla="*/ 2381322 h 3853933"/>
              <a:gd name="connsiteX181" fmla="*/ 2331803 w 3853774"/>
              <a:gd name="connsiteY181" fmla="*/ 2361940 h 3853933"/>
              <a:gd name="connsiteX182" fmla="*/ 2339948 w 3853774"/>
              <a:gd name="connsiteY182" fmla="*/ 2341996 h 3853933"/>
              <a:gd name="connsiteX183" fmla="*/ 2346971 w 3853774"/>
              <a:gd name="connsiteY183" fmla="*/ 2321490 h 3853933"/>
              <a:gd name="connsiteX184" fmla="*/ 2352590 w 3853774"/>
              <a:gd name="connsiteY184" fmla="*/ 2300704 h 3853933"/>
              <a:gd name="connsiteX185" fmla="*/ 2357364 w 3853774"/>
              <a:gd name="connsiteY185" fmla="*/ 2279636 h 3853933"/>
              <a:gd name="connsiteX186" fmla="*/ 2361297 w 3853774"/>
              <a:gd name="connsiteY186" fmla="*/ 2258287 h 3853933"/>
              <a:gd name="connsiteX187" fmla="*/ 2364106 w 3853774"/>
              <a:gd name="connsiteY187" fmla="*/ 2235816 h 3853933"/>
              <a:gd name="connsiteX188" fmla="*/ 2365792 w 3853774"/>
              <a:gd name="connsiteY188" fmla="*/ 2213344 h 3853933"/>
              <a:gd name="connsiteX189" fmla="*/ 2366634 w 3853774"/>
              <a:gd name="connsiteY189" fmla="*/ 2191153 h 3853933"/>
              <a:gd name="connsiteX190" fmla="*/ 2366073 w 3853774"/>
              <a:gd name="connsiteY190" fmla="*/ 1661937 h 3853933"/>
              <a:gd name="connsiteX191" fmla="*/ 2365792 w 3853774"/>
              <a:gd name="connsiteY191" fmla="*/ 1639184 h 3853933"/>
              <a:gd name="connsiteX192" fmla="*/ 2364107 w 3853774"/>
              <a:gd name="connsiteY192" fmla="*/ 1616712 h 3853933"/>
              <a:gd name="connsiteX193" fmla="*/ 2361298 w 3853774"/>
              <a:gd name="connsiteY193" fmla="*/ 1595364 h 3853933"/>
              <a:gd name="connsiteX194" fmla="*/ 2357926 w 3853774"/>
              <a:gd name="connsiteY194" fmla="*/ 1573454 h 3853933"/>
              <a:gd name="connsiteX195" fmla="*/ 2352590 w 3853774"/>
              <a:gd name="connsiteY195" fmla="*/ 1551824 h 3853933"/>
              <a:gd name="connsiteX196" fmla="*/ 2346690 w 3853774"/>
              <a:gd name="connsiteY196" fmla="*/ 1531319 h 3853933"/>
              <a:gd name="connsiteX197" fmla="*/ 2339668 w 3853774"/>
              <a:gd name="connsiteY197" fmla="*/ 1510813 h 3853933"/>
              <a:gd name="connsiteX198" fmla="*/ 2332084 w 3853774"/>
              <a:gd name="connsiteY198" fmla="*/ 1490869 h 3853933"/>
              <a:gd name="connsiteX199" fmla="*/ 2323095 w 3853774"/>
              <a:gd name="connsiteY199" fmla="*/ 1471206 h 3853933"/>
              <a:gd name="connsiteX200" fmla="*/ 2313545 w 3853774"/>
              <a:gd name="connsiteY200" fmla="*/ 1452667 h 3853933"/>
              <a:gd name="connsiteX201" fmla="*/ 2302589 w 3853774"/>
              <a:gd name="connsiteY201" fmla="*/ 1433847 h 3853933"/>
              <a:gd name="connsiteX202" fmla="*/ 2291353 w 3853774"/>
              <a:gd name="connsiteY202" fmla="*/ 1416431 h 3853933"/>
              <a:gd name="connsiteX203" fmla="*/ 2279275 w 3853774"/>
              <a:gd name="connsiteY203" fmla="*/ 1399296 h 3853933"/>
              <a:gd name="connsiteX204" fmla="*/ 2265792 w 3853774"/>
              <a:gd name="connsiteY204" fmla="*/ 1382442 h 3853933"/>
              <a:gd name="connsiteX205" fmla="*/ 2252028 w 3853774"/>
              <a:gd name="connsiteY205" fmla="*/ 1366430 h 3853933"/>
              <a:gd name="connsiteX206" fmla="*/ 2237701 w 3853774"/>
              <a:gd name="connsiteY206" fmla="*/ 1351543 h 3853933"/>
              <a:gd name="connsiteX207" fmla="*/ 2222252 w 3853774"/>
              <a:gd name="connsiteY207" fmla="*/ 1336655 h 3853933"/>
              <a:gd name="connsiteX208" fmla="*/ 2206522 w 3853774"/>
              <a:gd name="connsiteY208" fmla="*/ 1323172 h 3853933"/>
              <a:gd name="connsiteX209" fmla="*/ 2189948 w 3853774"/>
              <a:gd name="connsiteY209" fmla="*/ 1309970 h 3853933"/>
              <a:gd name="connsiteX210" fmla="*/ 2172814 w 3853774"/>
              <a:gd name="connsiteY210" fmla="*/ 1297891 h 3853933"/>
              <a:gd name="connsiteX211" fmla="*/ 2154836 w 3853774"/>
              <a:gd name="connsiteY211" fmla="*/ 1286093 h 3853933"/>
              <a:gd name="connsiteX212" fmla="*/ 2136578 w 3853774"/>
              <a:gd name="connsiteY212" fmla="*/ 1275699 h 3853933"/>
              <a:gd name="connsiteX213" fmla="*/ 2117758 w 3853774"/>
              <a:gd name="connsiteY213" fmla="*/ 1265868 h 3853933"/>
              <a:gd name="connsiteX214" fmla="*/ 2098375 w 3853774"/>
              <a:gd name="connsiteY214" fmla="*/ 1257160 h 3853933"/>
              <a:gd name="connsiteX215" fmla="*/ 2078150 w 3853774"/>
              <a:gd name="connsiteY215" fmla="*/ 1249295 h 3853933"/>
              <a:gd name="connsiteX216" fmla="*/ 2057644 w 3853774"/>
              <a:gd name="connsiteY216" fmla="*/ 1242273 h 3853933"/>
              <a:gd name="connsiteX217" fmla="*/ 2036858 w 3853774"/>
              <a:gd name="connsiteY217" fmla="*/ 1236092 h 3853933"/>
              <a:gd name="connsiteX218" fmla="*/ 2015790 w 3853774"/>
              <a:gd name="connsiteY218" fmla="*/ 1231318 h 3853933"/>
              <a:gd name="connsiteX219" fmla="*/ 1993600 w 3853774"/>
              <a:gd name="connsiteY219" fmla="*/ 1227666 h 3853933"/>
              <a:gd name="connsiteX220" fmla="*/ 1971971 w 3853774"/>
              <a:gd name="connsiteY220" fmla="*/ 1224576 h 3853933"/>
              <a:gd name="connsiteX221" fmla="*/ 1949779 w 3853774"/>
              <a:gd name="connsiteY221" fmla="*/ 1223171 h 3853933"/>
              <a:gd name="connsiteX222" fmla="*/ 1926745 w 3853774"/>
              <a:gd name="connsiteY222" fmla="*/ 1222610 h 3853933"/>
              <a:gd name="connsiteX223" fmla="*/ 1903992 w 3853774"/>
              <a:gd name="connsiteY223" fmla="*/ 1222890 h 3853933"/>
              <a:gd name="connsiteX224" fmla="*/ 1882082 w 3853774"/>
              <a:gd name="connsiteY224" fmla="*/ 1224576 h 3853933"/>
              <a:gd name="connsiteX225" fmla="*/ 1860172 w 3853774"/>
              <a:gd name="connsiteY225" fmla="*/ 1227385 h 3853933"/>
              <a:gd name="connsiteX226" fmla="*/ 1838262 w 3853774"/>
              <a:gd name="connsiteY226" fmla="*/ 1231318 h 3853933"/>
              <a:gd name="connsiteX227" fmla="*/ 1816913 w 3853774"/>
              <a:gd name="connsiteY227" fmla="*/ 1236374 h 3853933"/>
              <a:gd name="connsiteX228" fmla="*/ 1796408 w 3853774"/>
              <a:gd name="connsiteY228" fmla="*/ 1242273 h 3853933"/>
              <a:gd name="connsiteX229" fmla="*/ 1775902 w 3853774"/>
              <a:gd name="connsiteY229" fmla="*/ 1249296 h 3853933"/>
              <a:gd name="connsiteX230" fmla="*/ 1755677 w 3853774"/>
              <a:gd name="connsiteY230" fmla="*/ 1257160 h 3853933"/>
              <a:gd name="connsiteX231" fmla="*/ 1736295 w 3853774"/>
              <a:gd name="connsiteY231" fmla="*/ 1265868 h 3853933"/>
              <a:gd name="connsiteX232" fmla="*/ 1717475 w 3853774"/>
              <a:gd name="connsiteY232" fmla="*/ 1275700 h 3853933"/>
              <a:gd name="connsiteX233" fmla="*/ 1699216 w 3853774"/>
              <a:gd name="connsiteY233" fmla="*/ 1286093 h 3853933"/>
              <a:gd name="connsiteX234" fmla="*/ 1681239 w 3853774"/>
              <a:gd name="connsiteY234" fmla="*/ 1297891 h 3853933"/>
              <a:gd name="connsiteX235" fmla="*/ 1664104 w 3853774"/>
              <a:gd name="connsiteY235" fmla="*/ 1309970 h 3853933"/>
              <a:gd name="connsiteX236" fmla="*/ 1647530 w 3853774"/>
              <a:gd name="connsiteY236" fmla="*/ 1323172 h 3853933"/>
              <a:gd name="connsiteX237" fmla="*/ 1631800 w 3853774"/>
              <a:gd name="connsiteY237" fmla="*/ 1336655 h 3853933"/>
              <a:gd name="connsiteX238" fmla="*/ 1616350 w 3853774"/>
              <a:gd name="connsiteY238" fmla="*/ 1351543 h 3853933"/>
              <a:gd name="connsiteX239" fmla="*/ 1601744 w 3853774"/>
              <a:gd name="connsiteY239" fmla="*/ 1366711 h 3853933"/>
              <a:gd name="connsiteX240" fmla="*/ 1588260 w 3853774"/>
              <a:gd name="connsiteY240" fmla="*/ 1382443 h 3853933"/>
              <a:gd name="connsiteX241" fmla="*/ 1574777 w 3853774"/>
              <a:gd name="connsiteY241" fmla="*/ 1399296 h 3853933"/>
              <a:gd name="connsiteX242" fmla="*/ 1562699 w 3853774"/>
              <a:gd name="connsiteY242" fmla="*/ 1416431 h 3853933"/>
              <a:gd name="connsiteX243" fmla="*/ 1551182 w 3853774"/>
              <a:gd name="connsiteY243" fmla="*/ 1434128 h 3853933"/>
              <a:gd name="connsiteX244" fmla="*/ 1540508 w 3853774"/>
              <a:gd name="connsiteY244" fmla="*/ 1452667 h 3853933"/>
              <a:gd name="connsiteX245" fmla="*/ 1530957 w 3853774"/>
              <a:gd name="connsiteY245" fmla="*/ 1471207 h 3853933"/>
              <a:gd name="connsiteX246" fmla="*/ 1521968 w 3853774"/>
              <a:gd name="connsiteY246" fmla="*/ 1490869 h 3853933"/>
              <a:gd name="connsiteX247" fmla="*/ 1514384 w 3853774"/>
              <a:gd name="connsiteY247" fmla="*/ 1510813 h 3853933"/>
              <a:gd name="connsiteX248" fmla="*/ 1507361 w 3853774"/>
              <a:gd name="connsiteY248" fmla="*/ 1531319 h 3853933"/>
              <a:gd name="connsiteX249" fmla="*/ 1501463 w 3853774"/>
              <a:gd name="connsiteY249" fmla="*/ 1551824 h 3853933"/>
              <a:gd name="connsiteX250" fmla="*/ 1496126 w 3853774"/>
              <a:gd name="connsiteY250" fmla="*/ 1573454 h 3853933"/>
              <a:gd name="connsiteX251" fmla="*/ 1492474 w 3853774"/>
              <a:gd name="connsiteY251" fmla="*/ 1595084 h 3853933"/>
              <a:gd name="connsiteX252" fmla="*/ 1489665 w 3853774"/>
              <a:gd name="connsiteY252" fmla="*/ 1616994 h 3853933"/>
              <a:gd name="connsiteX253" fmla="*/ 1487979 w 3853774"/>
              <a:gd name="connsiteY253" fmla="*/ 1638904 h 3853933"/>
              <a:gd name="connsiteX254" fmla="*/ 1487698 w 3853774"/>
              <a:gd name="connsiteY254" fmla="*/ 1661657 h 3853933"/>
              <a:gd name="connsiteX255" fmla="*/ 1487417 w 3853774"/>
              <a:gd name="connsiteY255" fmla="*/ 2191153 h 3853933"/>
              <a:gd name="connsiteX256" fmla="*/ 1488260 w 3853774"/>
              <a:gd name="connsiteY256" fmla="*/ 2213344 h 3853933"/>
              <a:gd name="connsiteX257" fmla="*/ 1489665 w 3853774"/>
              <a:gd name="connsiteY257" fmla="*/ 2235535 h 3853933"/>
              <a:gd name="connsiteX258" fmla="*/ 1492473 w 3853774"/>
              <a:gd name="connsiteY258" fmla="*/ 2258008 h 3853933"/>
              <a:gd name="connsiteX259" fmla="*/ 1496406 w 3853774"/>
              <a:gd name="connsiteY259" fmla="*/ 2279356 h 3853933"/>
              <a:gd name="connsiteX260" fmla="*/ 1501462 w 3853774"/>
              <a:gd name="connsiteY260" fmla="*/ 2300704 h 3853933"/>
              <a:gd name="connsiteX261" fmla="*/ 1507080 w 3853774"/>
              <a:gd name="connsiteY261" fmla="*/ 2321491 h 3853933"/>
              <a:gd name="connsiteX262" fmla="*/ 1514103 w 3853774"/>
              <a:gd name="connsiteY262" fmla="*/ 2341996 h 3853933"/>
              <a:gd name="connsiteX263" fmla="*/ 1522249 w 3853774"/>
              <a:gd name="connsiteY263" fmla="*/ 2361940 h 3853933"/>
              <a:gd name="connsiteX264" fmla="*/ 1530957 w 3853774"/>
              <a:gd name="connsiteY264" fmla="*/ 2381322 h 3853933"/>
              <a:gd name="connsiteX265" fmla="*/ 1540788 w 3853774"/>
              <a:gd name="connsiteY265" fmla="*/ 2400142 h 3853933"/>
              <a:gd name="connsiteX266" fmla="*/ 1551181 w 3853774"/>
              <a:gd name="connsiteY266" fmla="*/ 2418401 h 3853933"/>
              <a:gd name="connsiteX267" fmla="*/ 1562698 w 3853774"/>
              <a:gd name="connsiteY267" fmla="*/ 2436661 h 3853933"/>
              <a:gd name="connsiteX268" fmla="*/ 1574777 w 3853774"/>
              <a:gd name="connsiteY268" fmla="*/ 2453794 h 3853933"/>
              <a:gd name="connsiteX269" fmla="*/ 1587979 w 3853774"/>
              <a:gd name="connsiteY269" fmla="*/ 2470368 h 3853933"/>
              <a:gd name="connsiteX270" fmla="*/ 1601462 w 3853774"/>
              <a:gd name="connsiteY270" fmla="*/ 2486098 h 3853933"/>
              <a:gd name="connsiteX271" fmla="*/ 1616350 w 3853774"/>
              <a:gd name="connsiteY271" fmla="*/ 2501548 h 3853933"/>
              <a:gd name="connsiteX272" fmla="*/ 1631518 w 3853774"/>
              <a:gd name="connsiteY272" fmla="*/ 2516155 h 3853933"/>
              <a:gd name="connsiteX273" fmla="*/ 1647530 w 3853774"/>
              <a:gd name="connsiteY273" fmla="*/ 2529919 h 3853933"/>
              <a:gd name="connsiteX274" fmla="*/ 1664103 w 3853774"/>
              <a:gd name="connsiteY274" fmla="*/ 2543121 h 3853933"/>
              <a:gd name="connsiteX275" fmla="*/ 1681238 w 3853774"/>
              <a:gd name="connsiteY275" fmla="*/ 2555200 h 3853933"/>
              <a:gd name="connsiteX276" fmla="*/ 1699496 w 3853774"/>
              <a:gd name="connsiteY276" fmla="*/ 2566717 h 3853933"/>
              <a:gd name="connsiteX277" fmla="*/ 1717755 w 3853774"/>
              <a:gd name="connsiteY277" fmla="*/ 2577110 h 3853933"/>
              <a:gd name="connsiteX278" fmla="*/ 1736575 w 3853774"/>
              <a:gd name="connsiteY278" fmla="*/ 2586941 h 3853933"/>
              <a:gd name="connsiteX279" fmla="*/ 1755958 w 3853774"/>
              <a:gd name="connsiteY279" fmla="*/ 2595649 h 3853933"/>
              <a:gd name="connsiteX280" fmla="*/ 1775901 w 3853774"/>
              <a:gd name="connsiteY280" fmla="*/ 2603795 h 3853933"/>
              <a:gd name="connsiteX281" fmla="*/ 1796126 w 3853774"/>
              <a:gd name="connsiteY281" fmla="*/ 2610537 h 3853933"/>
              <a:gd name="connsiteX282" fmla="*/ 1817475 w 3853774"/>
              <a:gd name="connsiteY282" fmla="*/ 2616717 h 3853933"/>
              <a:gd name="connsiteX283" fmla="*/ 1838542 w 3853774"/>
              <a:gd name="connsiteY283" fmla="*/ 2621492 h 3853933"/>
              <a:gd name="connsiteX284" fmla="*/ 1859891 w 3853774"/>
              <a:gd name="connsiteY284" fmla="*/ 2625424 h 3853933"/>
              <a:gd name="connsiteX285" fmla="*/ 1882082 w 3853774"/>
              <a:gd name="connsiteY285" fmla="*/ 2627952 h 3853933"/>
              <a:gd name="connsiteX286" fmla="*/ 1904554 w 3853774"/>
              <a:gd name="connsiteY286" fmla="*/ 2629638 h 3853933"/>
              <a:gd name="connsiteX287" fmla="*/ 1927026 w 3853774"/>
              <a:gd name="connsiteY287" fmla="*/ 2630761 h 3853933"/>
              <a:gd name="connsiteX288" fmla="*/ 1949497 w 3853774"/>
              <a:gd name="connsiteY288" fmla="*/ 2629638 h 3853933"/>
              <a:gd name="connsiteX289" fmla="*/ 1971969 w 3853774"/>
              <a:gd name="connsiteY289" fmla="*/ 2627954 h 3853933"/>
              <a:gd name="connsiteX290" fmla="*/ 1994160 w 3853774"/>
              <a:gd name="connsiteY290" fmla="*/ 2625424 h 3853933"/>
              <a:gd name="connsiteX291" fmla="*/ 2015509 w 3853774"/>
              <a:gd name="connsiteY291" fmla="*/ 2621491 h 3853933"/>
              <a:gd name="connsiteX292" fmla="*/ 2036576 w 3853774"/>
              <a:gd name="connsiteY292" fmla="*/ 2616719 h 3853933"/>
              <a:gd name="connsiteX293" fmla="*/ 2057925 w 3853774"/>
              <a:gd name="connsiteY293" fmla="*/ 2610536 h 3853933"/>
              <a:gd name="connsiteX294" fmla="*/ 2078430 w 3853774"/>
              <a:gd name="connsiteY294" fmla="*/ 2603514 h 3853933"/>
              <a:gd name="connsiteX295" fmla="*/ 2097813 w 3853774"/>
              <a:gd name="connsiteY295" fmla="*/ 2595930 h 3853933"/>
              <a:gd name="connsiteX296" fmla="*/ 2117196 w 3853774"/>
              <a:gd name="connsiteY296" fmla="*/ 2587222 h 3853933"/>
              <a:gd name="connsiteX297" fmla="*/ 2136296 w 3853774"/>
              <a:gd name="connsiteY297" fmla="*/ 2577110 h 3853933"/>
              <a:gd name="connsiteX298" fmla="*/ 2154835 w 3853774"/>
              <a:gd name="connsiteY298" fmla="*/ 2566997 h 3853933"/>
              <a:gd name="connsiteX299" fmla="*/ 2172532 w 3853774"/>
              <a:gd name="connsiteY299" fmla="*/ 2555480 h 3853933"/>
              <a:gd name="connsiteX300" fmla="*/ 2189948 w 3853774"/>
              <a:gd name="connsiteY300" fmla="*/ 2543121 h 3853933"/>
              <a:gd name="connsiteX301" fmla="*/ 2206240 w 3853774"/>
              <a:gd name="connsiteY301" fmla="*/ 2530200 h 3853933"/>
              <a:gd name="connsiteX302" fmla="*/ 2222532 w 3853774"/>
              <a:gd name="connsiteY302" fmla="*/ 2516154 h 3853933"/>
              <a:gd name="connsiteX303" fmla="*/ 2011494 w 3853774"/>
              <a:gd name="connsiteY303" fmla="*/ 3020800 h 3853933"/>
              <a:gd name="connsiteX304" fmla="*/ 2046481 w 3853774"/>
              <a:gd name="connsiteY304" fmla="*/ 2936331 h 3853933"/>
              <a:gd name="connsiteX305" fmla="*/ 1927025 w 3853774"/>
              <a:gd name="connsiteY305" fmla="*/ 2816877 h 3853933"/>
              <a:gd name="connsiteX306" fmla="*/ 1807570 w 3853774"/>
              <a:gd name="connsiteY306" fmla="*/ 2936331 h 3853933"/>
              <a:gd name="connsiteX307" fmla="*/ 1927026 w 3853774"/>
              <a:gd name="connsiteY307" fmla="*/ 3055787 h 3853933"/>
              <a:gd name="connsiteX308" fmla="*/ 2011494 w 3853774"/>
              <a:gd name="connsiteY308" fmla="*/ 3020800 h 3853933"/>
              <a:gd name="connsiteX309" fmla="*/ 1847252 w 3853774"/>
              <a:gd name="connsiteY309" fmla="*/ 3314469 h 3853933"/>
              <a:gd name="connsiteX310" fmla="*/ 1882240 w 3853774"/>
              <a:gd name="connsiteY310" fmla="*/ 3230000 h 3853933"/>
              <a:gd name="connsiteX311" fmla="*/ 1762784 w 3853774"/>
              <a:gd name="connsiteY311" fmla="*/ 3110544 h 3853933"/>
              <a:gd name="connsiteX312" fmla="*/ 1643329 w 3853774"/>
              <a:gd name="connsiteY312" fmla="*/ 3230000 h 3853933"/>
              <a:gd name="connsiteX313" fmla="*/ 1762784 w 3853774"/>
              <a:gd name="connsiteY313" fmla="*/ 3349456 h 3853933"/>
              <a:gd name="connsiteX314" fmla="*/ 1847252 w 3853774"/>
              <a:gd name="connsiteY314" fmla="*/ 3314469 h 3853933"/>
              <a:gd name="connsiteX315" fmla="*/ 2339974 w 3853774"/>
              <a:gd name="connsiteY315" fmla="*/ 3020801 h 3853933"/>
              <a:gd name="connsiteX316" fmla="*/ 2374962 w 3853774"/>
              <a:gd name="connsiteY316" fmla="*/ 2936331 h 3853933"/>
              <a:gd name="connsiteX317" fmla="*/ 2255506 w 3853774"/>
              <a:gd name="connsiteY317" fmla="*/ 2816876 h 3853933"/>
              <a:gd name="connsiteX318" fmla="*/ 2136050 w 3853774"/>
              <a:gd name="connsiteY318" fmla="*/ 2936331 h 3853933"/>
              <a:gd name="connsiteX319" fmla="*/ 2255506 w 3853774"/>
              <a:gd name="connsiteY319" fmla="*/ 3055787 h 3853933"/>
              <a:gd name="connsiteX320" fmla="*/ 2339974 w 3853774"/>
              <a:gd name="connsiteY320" fmla="*/ 3020801 h 3853933"/>
              <a:gd name="connsiteX321" fmla="*/ 2175734 w 3853774"/>
              <a:gd name="connsiteY321" fmla="*/ 3314469 h 3853933"/>
              <a:gd name="connsiteX322" fmla="*/ 2210722 w 3853774"/>
              <a:gd name="connsiteY322" fmla="*/ 3230001 h 3853933"/>
              <a:gd name="connsiteX323" fmla="*/ 2091266 w 3853774"/>
              <a:gd name="connsiteY323" fmla="*/ 3110545 h 3853933"/>
              <a:gd name="connsiteX324" fmla="*/ 1971810 w 3853774"/>
              <a:gd name="connsiteY324" fmla="*/ 3230001 h 3853933"/>
              <a:gd name="connsiteX325" fmla="*/ 2091266 w 3853774"/>
              <a:gd name="connsiteY325" fmla="*/ 3349458 h 3853933"/>
              <a:gd name="connsiteX326" fmla="*/ 2175734 w 3853774"/>
              <a:gd name="connsiteY326" fmla="*/ 3314469 h 3853933"/>
              <a:gd name="connsiteX327" fmla="*/ 2011494 w 3853774"/>
              <a:gd name="connsiteY327" fmla="*/ 3608137 h 3853933"/>
              <a:gd name="connsiteX328" fmla="*/ 2046481 w 3853774"/>
              <a:gd name="connsiteY328" fmla="*/ 3523669 h 3853933"/>
              <a:gd name="connsiteX329" fmla="*/ 1927025 w 3853774"/>
              <a:gd name="connsiteY329" fmla="*/ 3404215 h 3853933"/>
              <a:gd name="connsiteX330" fmla="*/ 1807570 w 3853774"/>
              <a:gd name="connsiteY330" fmla="*/ 3523669 h 3853933"/>
              <a:gd name="connsiteX331" fmla="*/ 1927026 w 3853774"/>
              <a:gd name="connsiteY331" fmla="*/ 3643124 h 3853933"/>
              <a:gd name="connsiteX332" fmla="*/ 2011494 w 3853774"/>
              <a:gd name="connsiteY332" fmla="*/ 3608137 h 3853933"/>
              <a:gd name="connsiteX333" fmla="*/ 3661769 w 3853774"/>
              <a:gd name="connsiteY333" fmla="*/ 2406559 h 3853933"/>
              <a:gd name="connsiteX334" fmla="*/ 3649698 w 3853774"/>
              <a:gd name="connsiteY334" fmla="*/ 2418630 h 3853933"/>
              <a:gd name="connsiteX335" fmla="*/ 3638189 w 3853774"/>
              <a:gd name="connsiteY335" fmla="*/ 2430139 h 3853933"/>
              <a:gd name="connsiteX336" fmla="*/ 3625838 w 3853774"/>
              <a:gd name="connsiteY336" fmla="*/ 2441367 h 3853933"/>
              <a:gd name="connsiteX337" fmla="*/ 3613206 w 3853774"/>
              <a:gd name="connsiteY337" fmla="*/ 2452315 h 3853933"/>
              <a:gd name="connsiteX338" fmla="*/ 3600854 w 3853774"/>
              <a:gd name="connsiteY338" fmla="*/ 2463543 h 3853933"/>
              <a:gd name="connsiteX339" fmla="*/ 3587942 w 3853774"/>
              <a:gd name="connsiteY339" fmla="*/ 2473649 h 3853933"/>
              <a:gd name="connsiteX340" fmla="*/ 3574468 w 3853774"/>
              <a:gd name="connsiteY340" fmla="*/ 2484316 h 3853933"/>
              <a:gd name="connsiteX341" fmla="*/ 3560713 w 3853774"/>
              <a:gd name="connsiteY341" fmla="*/ 2493579 h 3853933"/>
              <a:gd name="connsiteX342" fmla="*/ 3547239 w 3853774"/>
              <a:gd name="connsiteY342" fmla="*/ 2503123 h 3853933"/>
              <a:gd name="connsiteX343" fmla="*/ 3533203 w 3853774"/>
              <a:gd name="connsiteY343" fmla="*/ 2512667 h 3853933"/>
              <a:gd name="connsiteX344" fmla="*/ 3518887 w 3853774"/>
              <a:gd name="connsiteY344" fmla="*/ 2521370 h 3853933"/>
              <a:gd name="connsiteX345" fmla="*/ 3504571 w 3853774"/>
              <a:gd name="connsiteY345" fmla="*/ 2530071 h 3853933"/>
              <a:gd name="connsiteX346" fmla="*/ 3489693 w 3853774"/>
              <a:gd name="connsiteY346" fmla="*/ 2538212 h 3853933"/>
              <a:gd name="connsiteX347" fmla="*/ 3474816 w 3853774"/>
              <a:gd name="connsiteY347" fmla="*/ 2545791 h 3853933"/>
              <a:gd name="connsiteX348" fmla="*/ 3459657 w 3853774"/>
              <a:gd name="connsiteY348" fmla="*/ 2553090 h 3853933"/>
              <a:gd name="connsiteX349" fmla="*/ 3444779 w 3853774"/>
              <a:gd name="connsiteY349" fmla="*/ 2560669 h 3853933"/>
              <a:gd name="connsiteX350" fmla="*/ 3428779 w 3853774"/>
              <a:gd name="connsiteY350" fmla="*/ 2567125 h 3853933"/>
              <a:gd name="connsiteX351" fmla="*/ 3413340 w 3853774"/>
              <a:gd name="connsiteY351" fmla="*/ 2573582 h 3853933"/>
              <a:gd name="connsiteX352" fmla="*/ 3397339 w 3853774"/>
              <a:gd name="connsiteY352" fmla="*/ 2580038 h 3853933"/>
              <a:gd name="connsiteX353" fmla="*/ 3381058 w 3853774"/>
              <a:gd name="connsiteY353" fmla="*/ 2585652 h 3853933"/>
              <a:gd name="connsiteX354" fmla="*/ 3365338 w 3853774"/>
              <a:gd name="connsiteY354" fmla="*/ 2590705 h 3853933"/>
              <a:gd name="connsiteX355" fmla="*/ 3348496 w 3853774"/>
              <a:gd name="connsiteY355" fmla="*/ 2595758 h 3853933"/>
              <a:gd name="connsiteX356" fmla="*/ 3332214 w 3853774"/>
              <a:gd name="connsiteY356" fmla="*/ 2600250 h 3853933"/>
              <a:gd name="connsiteX357" fmla="*/ 3315372 w 3853774"/>
              <a:gd name="connsiteY357" fmla="*/ 2604179 h 3853933"/>
              <a:gd name="connsiteX358" fmla="*/ 3298249 w 3853774"/>
              <a:gd name="connsiteY358" fmla="*/ 2607828 h 3853933"/>
              <a:gd name="connsiteX359" fmla="*/ 3281687 w 3853774"/>
              <a:gd name="connsiteY359" fmla="*/ 2611478 h 3853933"/>
              <a:gd name="connsiteX360" fmla="*/ 3264283 w 3853774"/>
              <a:gd name="connsiteY360" fmla="*/ 2613723 h 3853933"/>
              <a:gd name="connsiteX361" fmla="*/ 3247159 w 3853774"/>
              <a:gd name="connsiteY361" fmla="*/ 2616250 h 3853933"/>
              <a:gd name="connsiteX362" fmla="*/ 3229755 w 3853774"/>
              <a:gd name="connsiteY362" fmla="*/ 2618495 h 3853933"/>
              <a:gd name="connsiteX363" fmla="*/ 3212070 w 3853774"/>
              <a:gd name="connsiteY363" fmla="*/ 2619899 h 3853933"/>
              <a:gd name="connsiteX364" fmla="*/ 3194105 w 3853774"/>
              <a:gd name="connsiteY364" fmla="*/ 2621022 h 3853933"/>
              <a:gd name="connsiteX365" fmla="*/ 3176139 w 3853774"/>
              <a:gd name="connsiteY365" fmla="*/ 2622145 h 3853933"/>
              <a:gd name="connsiteX366" fmla="*/ 3158736 w 3853774"/>
              <a:gd name="connsiteY366" fmla="*/ 2622145 h 3853933"/>
              <a:gd name="connsiteX367" fmla="*/ 2798584 w 3853774"/>
              <a:gd name="connsiteY367" fmla="*/ 2621864 h 3853933"/>
              <a:gd name="connsiteX368" fmla="*/ 2798303 w 3853774"/>
              <a:gd name="connsiteY368" fmla="*/ 1231506 h 3853933"/>
              <a:gd name="connsiteX369" fmla="*/ 3158174 w 3853774"/>
              <a:gd name="connsiteY369" fmla="*/ 1231506 h 3853933"/>
              <a:gd name="connsiteX370" fmla="*/ 3176140 w 3853774"/>
              <a:gd name="connsiteY370" fmla="*/ 1232067 h 3853933"/>
              <a:gd name="connsiteX371" fmla="*/ 3194105 w 3853774"/>
              <a:gd name="connsiteY371" fmla="*/ 1232067 h 3853933"/>
              <a:gd name="connsiteX372" fmla="*/ 3211509 w 3853774"/>
              <a:gd name="connsiteY372" fmla="*/ 1233752 h 3853933"/>
              <a:gd name="connsiteX373" fmla="*/ 3229194 w 3853774"/>
              <a:gd name="connsiteY373" fmla="*/ 1235155 h 3853933"/>
              <a:gd name="connsiteX374" fmla="*/ 3246879 w 3853774"/>
              <a:gd name="connsiteY374" fmla="*/ 1237120 h 3853933"/>
              <a:gd name="connsiteX375" fmla="*/ 3264283 w 3853774"/>
              <a:gd name="connsiteY375" fmla="*/ 1239366 h 3853933"/>
              <a:gd name="connsiteX376" fmla="*/ 3281406 w 3853774"/>
              <a:gd name="connsiteY376" fmla="*/ 1242453 h 3853933"/>
              <a:gd name="connsiteX377" fmla="*/ 3298529 w 3853774"/>
              <a:gd name="connsiteY377" fmla="*/ 1245541 h 3853933"/>
              <a:gd name="connsiteX378" fmla="*/ 3315372 w 3853774"/>
              <a:gd name="connsiteY378" fmla="*/ 1248910 h 3853933"/>
              <a:gd name="connsiteX379" fmla="*/ 3332215 w 3853774"/>
              <a:gd name="connsiteY379" fmla="*/ 1253401 h 3853933"/>
              <a:gd name="connsiteX380" fmla="*/ 3348777 w 3853774"/>
              <a:gd name="connsiteY380" fmla="*/ 1257612 h 3853933"/>
              <a:gd name="connsiteX381" fmla="*/ 3365058 w 3853774"/>
              <a:gd name="connsiteY381" fmla="*/ 1262665 h 3853933"/>
              <a:gd name="connsiteX382" fmla="*/ 3381620 w 3853774"/>
              <a:gd name="connsiteY382" fmla="*/ 1267998 h 3853933"/>
              <a:gd name="connsiteX383" fmla="*/ 3397339 w 3853774"/>
              <a:gd name="connsiteY383" fmla="*/ 1273612 h 3853933"/>
              <a:gd name="connsiteX384" fmla="*/ 3413340 w 3853774"/>
              <a:gd name="connsiteY384" fmla="*/ 1279507 h 3853933"/>
              <a:gd name="connsiteX385" fmla="*/ 3429060 w 3853774"/>
              <a:gd name="connsiteY385" fmla="*/ 1286244 h 3853933"/>
              <a:gd name="connsiteX386" fmla="*/ 3444218 w 3853774"/>
              <a:gd name="connsiteY386" fmla="*/ 1292981 h 3853933"/>
              <a:gd name="connsiteX387" fmla="*/ 3459657 w 3853774"/>
              <a:gd name="connsiteY387" fmla="*/ 1299999 h 3853933"/>
              <a:gd name="connsiteX388" fmla="*/ 3475096 w 3853774"/>
              <a:gd name="connsiteY388" fmla="*/ 1307578 h 3853933"/>
              <a:gd name="connsiteX389" fmla="*/ 3489693 w 3853774"/>
              <a:gd name="connsiteY389" fmla="*/ 1315438 h 3853933"/>
              <a:gd name="connsiteX390" fmla="*/ 3504571 w 3853774"/>
              <a:gd name="connsiteY390" fmla="*/ 1323579 h 3853933"/>
              <a:gd name="connsiteX391" fmla="*/ 3518606 w 3853774"/>
              <a:gd name="connsiteY391" fmla="*/ 1332000 h 3853933"/>
              <a:gd name="connsiteX392" fmla="*/ 3533203 w 3853774"/>
              <a:gd name="connsiteY392" fmla="*/ 1340983 h 3853933"/>
              <a:gd name="connsiteX393" fmla="*/ 3546958 w 3853774"/>
              <a:gd name="connsiteY393" fmla="*/ 1350246 h 3853933"/>
              <a:gd name="connsiteX394" fmla="*/ 3560713 w 3853774"/>
              <a:gd name="connsiteY394" fmla="*/ 1359509 h 3853933"/>
              <a:gd name="connsiteX395" fmla="*/ 3574468 w 3853774"/>
              <a:gd name="connsiteY395" fmla="*/ 1369896 h 3853933"/>
              <a:gd name="connsiteX396" fmla="*/ 3587661 w 3853774"/>
              <a:gd name="connsiteY396" fmla="*/ 1379721 h 3853933"/>
              <a:gd name="connsiteX397" fmla="*/ 3600573 w 3853774"/>
              <a:gd name="connsiteY397" fmla="*/ 1390388 h 3853933"/>
              <a:gd name="connsiteX398" fmla="*/ 3613486 w 3853774"/>
              <a:gd name="connsiteY398" fmla="*/ 1401055 h 3853933"/>
              <a:gd name="connsiteX399" fmla="*/ 3625838 w 3853774"/>
              <a:gd name="connsiteY399" fmla="*/ 1412283 h 3853933"/>
              <a:gd name="connsiteX400" fmla="*/ 3637908 w 3853774"/>
              <a:gd name="connsiteY400" fmla="*/ 1423231 h 3853933"/>
              <a:gd name="connsiteX401" fmla="*/ 3650259 w 3853774"/>
              <a:gd name="connsiteY401" fmla="*/ 1435021 h 3853933"/>
              <a:gd name="connsiteX402" fmla="*/ 3661488 w 3853774"/>
              <a:gd name="connsiteY402" fmla="*/ 1446811 h 3853933"/>
              <a:gd name="connsiteX403" fmla="*/ 3672997 w 3853774"/>
              <a:gd name="connsiteY403" fmla="*/ 1459442 h 3853933"/>
              <a:gd name="connsiteX404" fmla="*/ 3684225 w 3853774"/>
              <a:gd name="connsiteY404" fmla="*/ 1471794 h 3853933"/>
              <a:gd name="connsiteX405" fmla="*/ 3694612 w 3853774"/>
              <a:gd name="connsiteY405" fmla="*/ 1484426 h 3853933"/>
              <a:gd name="connsiteX406" fmla="*/ 3705559 w 3853774"/>
              <a:gd name="connsiteY406" fmla="*/ 1497619 h 3853933"/>
              <a:gd name="connsiteX407" fmla="*/ 3715384 w 3853774"/>
              <a:gd name="connsiteY407" fmla="*/ 1510812 h 3853933"/>
              <a:gd name="connsiteX408" fmla="*/ 3725209 w 3853774"/>
              <a:gd name="connsiteY408" fmla="*/ 1524006 h 3853933"/>
              <a:gd name="connsiteX409" fmla="*/ 3734753 w 3853774"/>
              <a:gd name="connsiteY409" fmla="*/ 1538041 h 3853933"/>
              <a:gd name="connsiteX410" fmla="*/ 3744297 w 3853774"/>
              <a:gd name="connsiteY410" fmla="*/ 1552077 h 3853933"/>
              <a:gd name="connsiteX411" fmla="*/ 3752719 w 3853774"/>
              <a:gd name="connsiteY411" fmla="*/ 1566112 h 3853933"/>
              <a:gd name="connsiteX412" fmla="*/ 3761421 w 3853774"/>
              <a:gd name="connsiteY412" fmla="*/ 1580429 h 3853933"/>
              <a:gd name="connsiteX413" fmla="*/ 3769842 w 3853774"/>
              <a:gd name="connsiteY413" fmla="*/ 1595587 h 3853933"/>
              <a:gd name="connsiteX414" fmla="*/ 3777702 w 3853774"/>
              <a:gd name="connsiteY414" fmla="*/ 1610184 h 3853933"/>
              <a:gd name="connsiteX415" fmla="*/ 3785000 w 3853774"/>
              <a:gd name="connsiteY415" fmla="*/ 1625342 h 3853933"/>
              <a:gd name="connsiteX416" fmla="*/ 3792018 w 3853774"/>
              <a:gd name="connsiteY416" fmla="*/ 1640781 h 3853933"/>
              <a:gd name="connsiteX417" fmla="*/ 3799036 w 3853774"/>
              <a:gd name="connsiteY417" fmla="*/ 1656220 h 3853933"/>
              <a:gd name="connsiteX418" fmla="*/ 3805773 w 3853774"/>
              <a:gd name="connsiteY418" fmla="*/ 1671940 h 3853933"/>
              <a:gd name="connsiteX419" fmla="*/ 3811387 w 3853774"/>
              <a:gd name="connsiteY419" fmla="*/ 1687660 h 3853933"/>
              <a:gd name="connsiteX420" fmla="*/ 3817282 w 3853774"/>
              <a:gd name="connsiteY420" fmla="*/ 1703660 h 3853933"/>
              <a:gd name="connsiteX421" fmla="*/ 3822334 w 3853774"/>
              <a:gd name="connsiteY421" fmla="*/ 1719942 h 3853933"/>
              <a:gd name="connsiteX422" fmla="*/ 3827387 w 3853774"/>
              <a:gd name="connsiteY422" fmla="*/ 1736223 h 3853933"/>
              <a:gd name="connsiteX423" fmla="*/ 3831879 w 3853774"/>
              <a:gd name="connsiteY423" fmla="*/ 1753065 h 3853933"/>
              <a:gd name="connsiteX424" fmla="*/ 3836089 w 3853774"/>
              <a:gd name="connsiteY424" fmla="*/ 1769628 h 3853933"/>
              <a:gd name="connsiteX425" fmla="*/ 3839739 w 3853774"/>
              <a:gd name="connsiteY425" fmla="*/ 1786751 h 3853933"/>
              <a:gd name="connsiteX426" fmla="*/ 3842827 w 3853774"/>
              <a:gd name="connsiteY426" fmla="*/ 1803874 h 3853933"/>
              <a:gd name="connsiteX427" fmla="*/ 3845634 w 3853774"/>
              <a:gd name="connsiteY427" fmla="*/ 1820716 h 3853933"/>
              <a:gd name="connsiteX428" fmla="*/ 3847879 w 3853774"/>
              <a:gd name="connsiteY428" fmla="*/ 1838120 h 3853933"/>
              <a:gd name="connsiteX429" fmla="*/ 3849844 w 3853774"/>
              <a:gd name="connsiteY429" fmla="*/ 1855805 h 3853933"/>
              <a:gd name="connsiteX430" fmla="*/ 3851528 w 3853774"/>
              <a:gd name="connsiteY430" fmla="*/ 1873771 h 3853933"/>
              <a:gd name="connsiteX431" fmla="*/ 3852651 w 3853774"/>
              <a:gd name="connsiteY431" fmla="*/ 1890613 h 3853933"/>
              <a:gd name="connsiteX432" fmla="*/ 3853213 w 3853774"/>
              <a:gd name="connsiteY432" fmla="*/ 1909140 h 3853933"/>
              <a:gd name="connsiteX433" fmla="*/ 3853774 w 3853774"/>
              <a:gd name="connsiteY433" fmla="*/ 1927106 h 3853933"/>
              <a:gd name="connsiteX434" fmla="*/ 3853494 w 3853774"/>
              <a:gd name="connsiteY434" fmla="*/ 1944791 h 3853933"/>
              <a:gd name="connsiteX435" fmla="*/ 3852651 w 3853774"/>
              <a:gd name="connsiteY435" fmla="*/ 1962475 h 3853933"/>
              <a:gd name="connsiteX436" fmla="*/ 3851528 w 3853774"/>
              <a:gd name="connsiteY436" fmla="*/ 1980441 h 3853933"/>
              <a:gd name="connsiteX437" fmla="*/ 3850406 w 3853774"/>
              <a:gd name="connsiteY437" fmla="*/ 1997845 h 3853933"/>
              <a:gd name="connsiteX438" fmla="*/ 3848160 w 3853774"/>
              <a:gd name="connsiteY438" fmla="*/ 2015249 h 3853933"/>
              <a:gd name="connsiteX439" fmla="*/ 3845634 w 3853774"/>
              <a:gd name="connsiteY439" fmla="*/ 2032372 h 3853933"/>
              <a:gd name="connsiteX440" fmla="*/ 3842827 w 3853774"/>
              <a:gd name="connsiteY440" fmla="*/ 2050338 h 3853933"/>
              <a:gd name="connsiteX441" fmla="*/ 3839177 w 3853774"/>
              <a:gd name="connsiteY441" fmla="*/ 2066899 h 3853933"/>
              <a:gd name="connsiteX442" fmla="*/ 3835809 w 3853774"/>
              <a:gd name="connsiteY442" fmla="*/ 2083742 h 3853933"/>
              <a:gd name="connsiteX443" fmla="*/ 3831598 w 3853774"/>
              <a:gd name="connsiteY443" fmla="*/ 2100866 h 3853933"/>
              <a:gd name="connsiteX444" fmla="*/ 3827107 w 3853774"/>
              <a:gd name="connsiteY444" fmla="*/ 2117147 h 3853933"/>
              <a:gd name="connsiteX445" fmla="*/ 3822334 w 3853774"/>
              <a:gd name="connsiteY445" fmla="*/ 2133709 h 3853933"/>
              <a:gd name="connsiteX446" fmla="*/ 3817001 w 3853774"/>
              <a:gd name="connsiteY446" fmla="*/ 2149709 h 3853933"/>
              <a:gd name="connsiteX447" fmla="*/ 3811387 w 3853774"/>
              <a:gd name="connsiteY447" fmla="*/ 2165990 h 3853933"/>
              <a:gd name="connsiteX448" fmla="*/ 3805212 w 3853774"/>
              <a:gd name="connsiteY448" fmla="*/ 2181710 h 3853933"/>
              <a:gd name="connsiteX449" fmla="*/ 3798755 w 3853774"/>
              <a:gd name="connsiteY449" fmla="*/ 2197149 h 3853933"/>
              <a:gd name="connsiteX450" fmla="*/ 3792299 w 3853774"/>
              <a:gd name="connsiteY450" fmla="*/ 2213150 h 3853933"/>
              <a:gd name="connsiteX451" fmla="*/ 3784720 w 3853774"/>
              <a:gd name="connsiteY451" fmla="*/ 2228027 h 3853933"/>
              <a:gd name="connsiteX452" fmla="*/ 3777421 w 3853774"/>
              <a:gd name="connsiteY452" fmla="*/ 2243186 h 3853933"/>
              <a:gd name="connsiteX453" fmla="*/ 3769561 w 3853774"/>
              <a:gd name="connsiteY453" fmla="*/ 2258344 h 3853933"/>
              <a:gd name="connsiteX454" fmla="*/ 3761701 w 3853774"/>
              <a:gd name="connsiteY454" fmla="*/ 2272941 h 3853933"/>
              <a:gd name="connsiteX455" fmla="*/ 3752999 w 3853774"/>
              <a:gd name="connsiteY455" fmla="*/ 2287257 h 3853933"/>
              <a:gd name="connsiteX456" fmla="*/ 3744297 w 3853774"/>
              <a:gd name="connsiteY456" fmla="*/ 2301573 h 3853933"/>
              <a:gd name="connsiteX457" fmla="*/ 3734753 w 3853774"/>
              <a:gd name="connsiteY457" fmla="*/ 2315609 h 3853933"/>
              <a:gd name="connsiteX458" fmla="*/ 3725209 w 3853774"/>
              <a:gd name="connsiteY458" fmla="*/ 2329083 h 3853933"/>
              <a:gd name="connsiteX459" fmla="*/ 3715946 w 3853774"/>
              <a:gd name="connsiteY459" fmla="*/ 2342838 h 3853933"/>
              <a:gd name="connsiteX460" fmla="*/ 3705278 w 3853774"/>
              <a:gd name="connsiteY460" fmla="*/ 2356312 h 3853933"/>
              <a:gd name="connsiteX461" fmla="*/ 3695173 w 3853774"/>
              <a:gd name="connsiteY461" fmla="*/ 2369224 h 3853933"/>
              <a:gd name="connsiteX462" fmla="*/ 3683944 w 3853774"/>
              <a:gd name="connsiteY462" fmla="*/ 2381576 h 3853933"/>
              <a:gd name="connsiteX463" fmla="*/ 3672997 w 3853774"/>
              <a:gd name="connsiteY463" fmla="*/ 2394208 h 3853933"/>
              <a:gd name="connsiteX464" fmla="*/ 2430482 w 3853774"/>
              <a:gd name="connsiteY464" fmla="*/ 3637846 h 3853933"/>
              <a:gd name="connsiteX465" fmla="*/ 2418414 w 3853774"/>
              <a:gd name="connsiteY465" fmla="*/ 3649914 h 3853933"/>
              <a:gd name="connsiteX466" fmla="*/ 2406909 w 3853774"/>
              <a:gd name="connsiteY466" fmla="*/ 3661419 h 3853933"/>
              <a:gd name="connsiteX467" fmla="*/ 2394280 w 3853774"/>
              <a:gd name="connsiteY467" fmla="*/ 3672925 h 3853933"/>
              <a:gd name="connsiteX468" fmla="*/ 2381651 w 3853774"/>
              <a:gd name="connsiteY468" fmla="*/ 3683869 h 3853933"/>
              <a:gd name="connsiteX469" fmla="*/ 2369584 w 3853774"/>
              <a:gd name="connsiteY469" fmla="*/ 3694814 h 3853933"/>
              <a:gd name="connsiteX470" fmla="*/ 2356114 w 3853774"/>
              <a:gd name="connsiteY470" fmla="*/ 3705479 h 3853933"/>
              <a:gd name="connsiteX471" fmla="*/ 2343204 w 3853774"/>
              <a:gd name="connsiteY471" fmla="*/ 3715581 h 3853933"/>
              <a:gd name="connsiteX472" fmla="*/ 2329454 w 3853774"/>
              <a:gd name="connsiteY472" fmla="*/ 3724843 h 3853933"/>
              <a:gd name="connsiteX473" fmla="*/ 2315703 w 3853774"/>
              <a:gd name="connsiteY473" fmla="*/ 3734664 h 3853933"/>
              <a:gd name="connsiteX474" fmla="*/ 2301952 w 3853774"/>
              <a:gd name="connsiteY474" fmla="*/ 3743925 h 3853933"/>
              <a:gd name="connsiteX475" fmla="*/ 2287639 w 3853774"/>
              <a:gd name="connsiteY475" fmla="*/ 3752625 h 3853933"/>
              <a:gd name="connsiteX476" fmla="*/ 2273327 w 3853774"/>
              <a:gd name="connsiteY476" fmla="*/ 3761324 h 3853933"/>
              <a:gd name="connsiteX477" fmla="*/ 2258173 w 3853774"/>
              <a:gd name="connsiteY477" fmla="*/ 3769743 h 3853933"/>
              <a:gd name="connsiteX478" fmla="*/ 2243299 w 3853774"/>
              <a:gd name="connsiteY478" fmla="*/ 3777322 h 3853933"/>
              <a:gd name="connsiteX479" fmla="*/ 2228146 w 3853774"/>
              <a:gd name="connsiteY479" fmla="*/ 3784617 h 3853933"/>
              <a:gd name="connsiteX480" fmla="*/ 2213271 w 3853774"/>
              <a:gd name="connsiteY480" fmla="*/ 3792194 h 3853933"/>
              <a:gd name="connsiteX481" fmla="*/ 2197276 w 3853774"/>
              <a:gd name="connsiteY481" fmla="*/ 3798648 h 3853933"/>
              <a:gd name="connsiteX482" fmla="*/ 2181560 w 3853774"/>
              <a:gd name="connsiteY482" fmla="*/ 3805384 h 3853933"/>
              <a:gd name="connsiteX483" fmla="*/ 2166125 w 3853774"/>
              <a:gd name="connsiteY483" fmla="*/ 3811277 h 3853933"/>
              <a:gd name="connsiteX484" fmla="*/ 2149848 w 3853774"/>
              <a:gd name="connsiteY484" fmla="*/ 3816890 h 3853933"/>
              <a:gd name="connsiteX485" fmla="*/ 2133853 w 3853774"/>
              <a:gd name="connsiteY485" fmla="*/ 3822222 h 3853933"/>
              <a:gd name="connsiteX486" fmla="*/ 2117295 w 3853774"/>
              <a:gd name="connsiteY486" fmla="*/ 3826993 h 3853933"/>
              <a:gd name="connsiteX487" fmla="*/ 2100738 w 3853774"/>
              <a:gd name="connsiteY487" fmla="*/ 3831763 h 3853933"/>
              <a:gd name="connsiteX488" fmla="*/ 2084180 w 3853774"/>
              <a:gd name="connsiteY488" fmla="*/ 3835411 h 3853933"/>
              <a:gd name="connsiteX489" fmla="*/ 2066781 w 3853774"/>
              <a:gd name="connsiteY489" fmla="*/ 3839340 h 3853933"/>
              <a:gd name="connsiteX490" fmla="*/ 2050224 w 3853774"/>
              <a:gd name="connsiteY490" fmla="*/ 3842989 h 3853933"/>
              <a:gd name="connsiteX491" fmla="*/ 2032824 w 3853774"/>
              <a:gd name="connsiteY491" fmla="*/ 3845235 h 3853933"/>
              <a:gd name="connsiteX492" fmla="*/ 2015706 w 3853774"/>
              <a:gd name="connsiteY492" fmla="*/ 3847759 h 3853933"/>
              <a:gd name="connsiteX493" fmla="*/ 1998307 w 3853774"/>
              <a:gd name="connsiteY493" fmla="*/ 3850004 h 3853933"/>
              <a:gd name="connsiteX494" fmla="*/ 1980627 w 3853774"/>
              <a:gd name="connsiteY494" fmla="*/ 3851407 h 3853933"/>
              <a:gd name="connsiteX495" fmla="*/ 1962947 w 3853774"/>
              <a:gd name="connsiteY495" fmla="*/ 3852249 h 3853933"/>
              <a:gd name="connsiteX496" fmla="*/ 1944986 w 3853774"/>
              <a:gd name="connsiteY496" fmla="*/ 3853372 h 3853933"/>
              <a:gd name="connsiteX497" fmla="*/ 1927026 w 3853774"/>
              <a:gd name="connsiteY497" fmla="*/ 3853933 h 3853933"/>
              <a:gd name="connsiteX498" fmla="*/ 1909065 w 3853774"/>
              <a:gd name="connsiteY498" fmla="*/ 3853372 h 3853933"/>
              <a:gd name="connsiteX499" fmla="*/ 1891105 w 3853774"/>
              <a:gd name="connsiteY499" fmla="*/ 3852249 h 3853933"/>
              <a:gd name="connsiteX500" fmla="*/ 1873705 w 3853774"/>
              <a:gd name="connsiteY500" fmla="*/ 3851688 h 3853933"/>
              <a:gd name="connsiteX501" fmla="*/ 1855745 w 3853774"/>
              <a:gd name="connsiteY501" fmla="*/ 3850004 h 3853933"/>
              <a:gd name="connsiteX502" fmla="*/ 1838346 w 3853774"/>
              <a:gd name="connsiteY502" fmla="*/ 3847759 h 3853933"/>
              <a:gd name="connsiteX503" fmla="*/ 1821228 w 3853774"/>
              <a:gd name="connsiteY503" fmla="*/ 3845233 h 3853933"/>
              <a:gd name="connsiteX504" fmla="*/ 1803828 w 3853774"/>
              <a:gd name="connsiteY504" fmla="*/ 3842989 h 3853933"/>
              <a:gd name="connsiteX505" fmla="*/ 1787271 w 3853774"/>
              <a:gd name="connsiteY505" fmla="*/ 3839340 h 3853933"/>
              <a:gd name="connsiteX506" fmla="*/ 1770152 w 3853774"/>
              <a:gd name="connsiteY506" fmla="*/ 3835692 h 3853933"/>
              <a:gd name="connsiteX507" fmla="*/ 1753314 w 3853774"/>
              <a:gd name="connsiteY507" fmla="*/ 3831763 h 3853933"/>
              <a:gd name="connsiteX508" fmla="*/ 1736757 w 3853774"/>
              <a:gd name="connsiteY508" fmla="*/ 3826993 h 3853933"/>
              <a:gd name="connsiteX509" fmla="*/ 1720199 w 3853774"/>
              <a:gd name="connsiteY509" fmla="*/ 3822222 h 3853933"/>
              <a:gd name="connsiteX510" fmla="*/ 1704203 w 3853774"/>
              <a:gd name="connsiteY510" fmla="*/ 3816891 h 3853933"/>
              <a:gd name="connsiteX511" fmla="*/ 1687927 w 3853774"/>
              <a:gd name="connsiteY511" fmla="*/ 3811277 h 3853933"/>
              <a:gd name="connsiteX512" fmla="*/ 1672492 w 3853774"/>
              <a:gd name="connsiteY512" fmla="*/ 3805384 h 3853933"/>
              <a:gd name="connsiteX513" fmla="*/ 1656776 w 3853774"/>
              <a:gd name="connsiteY513" fmla="*/ 3798648 h 3853933"/>
              <a:gd name="connsiteX514" fmla="*/ 1640780 w 3853774"/>
              <a:gd name="connsiteY514" fmla="*/ 3792194 h 3853933"/>
              <a:gd name="connsiteX515" fmla="*/ 1625907 w 3853774"/>
              <a:gd name="connsiteY515" fmla="*/ 3784617 h 3853933"/>
              <a:gd name="connsiteX516" fmla="*/ 1610752 w 3853774"/>
              <a:gd name="connsiteY516" fmla="*/ 3777321 h 3853933"/>
              <a:gd name="connsiteX517" fmla="*/ 1595879 w 3853774"/>
              <a:gd name="connsiteY517" fmla="*/ 3769743 h 3853933"/>
              <a:gd name="connsiteX518" fmla="*/ 1580725 w 3853774"/>
              <a:gd name="connsiteY518" fmla="*/ 3761325 h 3853933"/>
              <a:gd name="connsiteX519" fmla="*/ 1566413 w 3853774"/>
              <a:gd name="connsiteY519" fmla="*/ 3752625 h 3853933"/>
              <a:gd name="connsiteX520" fmla="*/ 1552381 w 3853774"/>
              <a:gd name="connsiteY520" fmla="*/ 3744206 h 3853933"/>
              <a:gd name="connsiteX521" fmla="*/ 1538349 w 3853774"/>
              <a:gd name="connsiteY521" fmla="*/ 3734664 h 3853933"/>
              <a:gd name="connsiteX522" fmla="*/ 1524598 w 3853774"/>
              <a:gd name="connsiteY522" fmla="*/ 3724842 h 3853933"/>
              <a:gd name="connsiteX523" fmla="*/ 1510847 w 3853774"/>
              <a:gd name="connsiteY523" fmla="*/ 3715582 h 3853933"/>
              <a:gd name="connsiteX524" fmla="*/ 1497938 w 3853774"/>
              <a:gd name="connsiteY524" fmla="*/ 3705479 h 3853933"/>
              <a:gd name="connsiteX525" fmla="*/ 1484468 w 3853774"/>
              <a:gd name="connsiteY525" fmla="*/ 3694814 h 3853933"/>
              <a:gd name="connsiteX526" fmla="*/ 1472400 w 3853774"/>
              <a:gd name="connsiteY526" fmla="*/ 3683870 h 3853933"/>
              <a:gd name="connsiteX527" fmla="*/ 1459772 w 3853774"/>
              <a:gd name="connsiteY527" fmla="*/ 3672925 h 3853933"/>
              <a:gd name="connsiteX528" fmla="*/ 1447144 w 3853774"/>
              <a:gd name="connsiteY528" fmla="*/ 3661419 h 3853933"/>
              <a:gd name="connsiteX529" fmla="*/ 1435638 w 3853774"/>
              <a:gd name="connsiteY529" fmla="*/ 3649913 h 3853933"/>
              <a:gd name="connsiteX530" fmla="*/ 1423570 w 3853774"/>
              <a:gd name="connsiteY530" fmla="*/ 3637846 h 3853933"/>
              <a:gd name="connsiteX531" fmla="*/ 1412626 w 3853774"/>
              <a:gd name="connsiteY531" fmla="*/ 3625778 h 3853933"/>
              <a:gd name="connsiteX532" fmla="*/ 1401681 w 3853774"/>
              <a:gd name="connsiteY532" fmla="*/ 3613151 h 3853933"/>
              <a:gd name="connsiteX533" fmla="*/ 1390456 w 3853774"/>
              <a:gd name="connsiteY533" fmla="*/ 3600802 h 3853933"/>
              <a:gd name="connsiteX534" fmla="*/ 1380072 w 3853774"/>
              <a:gd name="connsiteY534" fmla="*/ 3587613 h 3853933"/>
              <a:gd name="connsiteX535" fmla="*/ 1369970 w 3853774"/>
              <a:gd name="connsiteY535" fmla="*/ 3574703 h 3853933"/>
              <a:gd name="connsiteX536" fmla="*/ 1360148 w 3853774"/>
              <a:gd name="connsiteY536" fmla="*/ 3560391 h 3853933"/>
              <a:gd name="connsiteX537" fmla="*/ 1350606 w 3853774"/>
              <a:gd name="connsiteY537" fmla="*/ 3546921 h 3853933"/>
              <a:gd name="connsiteX538" fmla="*/ 1341345 w 3853774"/>
              <a:gd name="connsiteY538" fmla="*/ 3533170 h 3853933"/>
              <a:gd name="connsiteX539" fmla="*/ 1332365 w 3853774"/>
              <a:gd name="connsiteY539" fmla="*/ 3518576 h 3853933"/>
              <a:gd name="connsiteX540" fmla="*/ 1323945 w 3853774"/>
              <a:gd name="connsiteY540" fmla="*/ 3504545 h 3853933"/>
              <a:gd name="connsiteX541" fmla="*/ 1315807 w 3853774"/>
              <a:gd name="connsiteY541" fmla="*/ 3489672 h 3853933"/>
              <a:gd name="connsiteX542" fmla="*/ 1308230 w 3853774"/>
              <a:gd name="connsiteY542" fmla="*/ 3474798 h 3853933"/>
              <a:gd name="connsiteX543" fmla="*/ 1300653 w 3853774"/>
              <a:gd name="connsiteY543" fmla="*/ 3459363 h 3853933"/>
              <a:gd name="connsiteX544" fmla="*/ 1293076 w 3853774"/>
              <a:gd name="connsiteY544" fmla="*/ 3444490 h 3853933"/>
              <a:gd name="connsiteX545" fmla="*/ 1286902 w 3853774"/>
              <a:gd name="connsiteY545" fmla="*/ 3428774 h 3853933"/>
              <a:gd name="connsiteX546" fmla="*/ 1280167 w 3853774"/>
              <a:gd name="connsiteY546" fmla="*/ 3413059 h 3853933"/>
              <a:gd name="connsiteX547" fmla="*/ 1273993 w 3853774"/>
              <a:gd name="connsiteY547" fmla="*/ 3397343 h 3853933"/>
              <a:gd name="connsiteX548" fmla="*/ 1268661 w 3853774"/>
              <a:gd name="connsiteY548" fmla="*/ 3381348 h 3853933"/>
              <a:gd name="connsiteX549" fmla="*/ 1263048 w 3853774"/>
              <a:gd name="connsiteY549" fmla="*/ 3365071 h 3853933"/>
              <a:gd name="connsiteX550" fmla="*/ 1258278 w 3853774"/>
              <a:gd name="connsiteY550" fmla="*/ 3348514 h 3853933"/>
              <a:gd name="connsiteX551" fmla="*/ 1253788 w 3853774"/>
              <a:gd name="connsiteY551" fmla="*/ 3332236 h 3853933"/>
              <a:gd name="connsiteX552" fmla="*/ 1249578 w 3853774"/>
              <a:gd name="connsiteY552" fmla="*/ 3315118 h 3853933"/>
              <a:gd name="connsiteX553" fmla="*/ 1246210 w 3853774"/>
              <a:gd name="connsiteY553" fmla="*/ 3298280 h 3853933"/>
              <a:gd name="connsiteX554" fmla="*/ 1242562 w 3853774"/>
              <a:gd name="connsiteY554" fmla="*/ 3281723 h 3853933"/>
              <a:gd name="connsiteX555" fmla="*/ 1240037 w 3853774"/>
              <a:gd name="connsiteY555" fmla="*/ 3264042 h 3853933"/>
              <a:gd name="connsiteX556" fmla="*/ 1237511 w 3853774"/>
              <a:gd name="connsiteY556" fmla="*/ 3246924 h 3853933"/>
              <a:gd name="connsiteX557" fmla="*/ 1235265 w 3853774"/>
              <a:gd name="connsiteY557" fmla="*/ 3229525 h 3853933"/>
              <a:gd name="connsiteX558" fmla="*/ 1233862 w 3853774"/>
              <a:gd name="connsiteY558" fmla="*/ 3211845 h 3853933"/>
              <a:gd name="connsiteX559" fmla="*/ 1232740 w 3853774"/>
              <a:gd name="connsiteY559" fmla="*/ 3193884 h 3853933"/>
              <a:gd name="connsiteX560" fmla="*/ 1232179 w 3853774"/>
              <a:gd name="connsiteY560" fmla="*/ 3176485 h 3853933"/>
              <a:gd name="connsiteX561" fmla="*/ 1231617 w 3853774"/>
              <a:gd name="connsiteY561" fmla="*/ 3158525 h 3853933"/>
              <a:gd name="connsiteX562" fmla="*/ 1231899 w 3853774"/>
              <a:gd name="connsiteY562" fmla="*/ 694847 h 3853933"/>
              <a:gd name="connsiteX563" fmla="*/ 1231899 w 3853774"/>
              <a:gd name="connsiteY563" fmla="*/ 677448 h 3853933"/>
              <a:gd name="connsiteX564" fmla="*/ 1232740 w 3853774"/>
              <a:gd name="connsiteY564" fmla="*/ 659207 h 3853933"/>
              <a:gd name="connsiteX565" fmla="*/ 1234143 w 3853774"/>
              <a:gd name="connsiteY565" fmla="*/ 641527 h 3853933"/>
              <a:gd name="connsiteX566" fmla="*/ 1235547 w 3853774"/>
              <a:gd name="connsiteY566" fmla="*/ 623847 h 3853933"/>
              <a:gd name="connsiteX567" fmla="*/ 1237792 w 3853774"/>
              <a:gd name="connsiteY567" fmla="*/ 606448 h 3853933"/>
              <a:gd name="connsiteX568" fmla="*/ 1239756 w 3853774"/>
              <a:gd name="connsiteY568" fmla="*/ 588768 h 3853933"/>
              <a:gd name="connsiteX569" fmla="*/ 1242563 w 3853774"/>
              <a:gd name="connsiteY569" fmla="*/ 571930 h 3853933"/>
              <a:gd name="connsiteX570" fmla="*/ 1245649 w 3853774"/>
              <a:gd name="connsiteY570" fmla="*/ 554812 h 3853933"/>
              <a:gd name="connsiteX571" fmla="*/ 1249579 w 3853774"/>
              <a:gd name="connsiteY571" fmla="*/ 537973 h 3853933"/>
              <a:gd name="connsiteX572" fmla="*/ 1253507 w 3853774"/>
              <a:gd name="connsiteY572" fmla="*/ 521136 h 3853933"/>
              <a:gd name="connsiteX573" fmla="*/ 1257997 w 3853774"/>
              <a:gd name="connsiteY573" fmla="*/ 504859 h 3853933"/>
              <a:gd name="connsiteX574" fmla="*/ 1263330 w 3853774"/>
              <a:gd name="connsiteY574" fmla="*/ 488301 h 3853933"/>
              <a:gd name="connsiteX575" fmla="*/ 1268100 w 3853774"/>
              <a:gd name="connsiteY575" fmla="*/ 472305 h 3853933"/>
              <a:gd name="connsiteX576" fmla="*/ 1273713 w 3853774"/>
              <a:gd name="connsiteY576" fmla="*/ 456029 h 3853933"/>
              <a:gd name="connsiteX577" fmla="*/ 1280167 w 3853774"/>
              <a:gd name="connsiteY577" fmla="*/ 440033 h 3853933"/>
              <a:gd name="connsiteX578" fmla="*/ 1286341 w 3853774"/>
              <a:gd name="connsiteY578" fmla="*/ 424317 h 3853933"/>
              <a:gd name="connsiteX579" fmla="*/ 1293357 w 3853774"/>
              <a:gd name="connsiteY579" fmla="*/ 408883 h 3853933"/>
              <a:gd name="connsiteX580" fmla="*/ 1300373 w 3853774"/>
              <a:gd name="connsiteY580" fmla="*/ 393448 h 3853933"/>
              <a:gd name="connsiteX581" fmla="*/ 1307950 w 3853774"/>
              <a:gd name="connsiteY581" fmla="*/ 378574 h 3853933"/>
              <a:gd name="connsiteX582" fmla="*/ 1315527 w 3853774"/>
              <a:gd name="connsiteY582" fmla="*/ 363701 h 3853933"/>
              <a:gd name="connsiteX583" fmla="*/ 1323946 w 3853774"/>
              <a:gd name="connsiteY583" fmla="*/ 349107 h 3853933"/>
              <a:gd name="connsiteX584" fmla="*/ 1332646 w 3853774"/>
              <a:gd name="connsiteY584" fmla="*/ 334795 h 3853933"/>
              <a:gd name="connsiteX585" fmla="*/ 1341346 w 3853774"/>
              <a:gd name="connsiteY585" fmla="*/ 320483 h 3853933"/>
              <a:gd name="connsiteX586" fmla="*/ 1350606 w 3853774"/>
              <a:gd name="connsiteY586" fmla="*/ 306171 h 3853933"/>
              <a:gd name="connsiteX587" fmla="*/ 1360148 w 3853774"/>
              <a:gd name="connsiteY587" fmla="*/ 292700 h 3853933"/>
              <a:gd name="connsiteX588" fmla="*/ 1369690 w 3853774"/>
              <a:gd name="connsiteY588" fmla="*/ 279230 h 3853933"/>
              <a:gd name="connsiteX589" fmla="*/ 1380353 w 3853774"/>
              <a:gd name="connsiteY589" fmla="*/ 265759 h 3853933"/>
              <a:gd name="connsiteX590" fmla="*/ 1390456 w 3853774"/>
              <a:gd name="connsiteY590" fmla="*/ 252850 h 3853933"/>
              <a:gd name="connsiteX591" fmla="*/ 1401401 w 3853774"/>
              <a:gd name="connsiteY591" fmla="*/ 240222 h 3853933"/>
              <a:gd name="connsiteX592" fmla="*/ 1412346 w 3853774"/>
              <a:gd name="connsiteY592" fmla="*/ 227594 h 3853933"/>
              <a:gd name="connsiteX593" fmla="*/ 1423852 w 3853774"/>
              <a:gd name="connsiteY593" fmla="*/ 215526 h 3853933"/>
              <a:gd name="connsiteX594" fmla="*/ 1435077 w 3853774"/>
              <a:gd name="connsiteY594" fmla="*/ 203740 h 3853933"/>
              <a:gd name="connsiteX595" fmla="*/ 1447425 w 3853774"/>
              <a:gd name="connsiteY595" fmla="*/ 191953 h 3853933"/>
              <a:gd name="connsiteX596" fmla="*/ 1459492 w 3853774"/>
              <a:gd name="connsiteY596" fmla="*/ 180447 h 3853933"/>
              <a:gd name="connsiteX597" fmla="*/ 1472120 w 3853774"/>
              <a:gd name="connsiteY597" fmla="*/ 169502 h 3853933"/>
              <a:gd name="connsiteX598" fmla="*/ 1484749 w 3853774"/>
              <a:gd name="connsiteY598" fmla="*/ 158558 h 3853933"/>
              <a:gd name="connsiteX599" fmla="*/ 1497658 w 3853774"/>
              <a:gd name="connsiteY599" fmla="*/ 148454 h 3853933"/>
              <a:gd name="connsiteX600" fmla="*/ 1511129 w 3853774"/>
              <a:gd name="connsiteY600" fmla="*/ 137791 h 3853933"/>
              <a:gd name="connsiteX601" fmla="*/ 1524599 w 3853774"/>
              <a:gd name="connsiteY601" fmla="*/ 128249 h 3853933"/>
              <a:gd name="connsiteX602" fmla="*/ 1538069 w 3853774"/>
              <a:gd name="connsiteY602" fmla="*/ 118708 h 3853933"/>
              <a:gd name="connsiteX603" fmla="*/ 1552382 w 3853774"/>
              <a:gd name="connsiteY603" fmla="*/ 109447 h 3853933"/>
              <a:gd name="connsiteX604" fmla="*/ 1566694 w 3853774"/>
              <a:gd name="connsiteY604" fmla="*/ 100747 h 3853933"/>
              <a:gd name="connsiteX605" fmla="*/ 1581006 w 3853774"/>
              <a:gd name="connsiteY605" fmla="*/ 92048 h 3853933"/>
              <a:gd name="connsiteX606" fmla="*/ 1595318 w 3853774"/>
              <a:gd name="connsiteY606" fmla="*/ 83909 h 3853933"/>
              <a:gd name="connsiteX607" fmla="*/ 1610472 w 3853774"/>
              <a:gd name="connsiteY607" fmla="*/ 76051 h 3853933"/>
              <a:gd name="connsiteX608" fmla="*/ 1625346 w 3853774"/>
              <a:gd name="connsiteY608" fmla="*/ 68475 h 3853933"/>
              <a:gd name="connsiteX609" fmla="*/ 1640781 w 3853774"/>
              <a:gd name="connsiteY609" fmla="*/ 61459 h 3853933"/>
              <a:gd name="connsiteX610" fmla="*/ 1656216 w 3853774"/>
              <a:gd name="connsiteY610" fmla="*/ 54443 h 3853933"/>
              <a:gd name="connsiteX611" fmla="*/ 1671931 w 3853774"/>
              <a:gd name="connsiteY611" fmla="*/ 48269 h 3853933"/>
              <a:gd name="connsiteX612" fmla="*/ 1687647 w 3853774"/>
              <a:gd name="connsiteY612" fmla="*/ 42095 h 3853933"/>
              <a:gd name="connsiteX613" fmla="*/ 1703923 w 3853774"/>
              <a:gd name="connsiteY613" fmla="*/ 36482 h 3853933"/>
              <a:gd name="connsiteX614" fmla="*/ 1720200 w 3853774"/>
              <a:gd name="connsiteY614" fmla="*/ 31431 h 3853933"/>
              <a:gd name="connsiteX615" fmla="*/ 1736477 w 3853774"/>
              <a:gd name="connsiteY615" fmla="*/ 26379 h 3853933"/>
              <a:gd name="connsiteX616" fmla="*/ 1752754 w 3853774"/>
              <a:gd name="connsiteY616" fmla="*/ 21889 h 3853933"/>
              <a:gd name="connsiteX617" fmla="*/ 1769872 w 3853774"/>
              <a:gd name="connsiteY617" fmla="*/ 17680 h 3853933"/>
              <a:gd name="connsiteX618" fmla="*/ 1786429 w 3853774"/>
              <a:gd name="connsiteY618" fmla="*/ 14032 h 3853933"/>
              <a:gd name="connsiteX619" fmla="*/ 1803548 w 3853774"/>
              <a:gd name="connsiteY619" fmla="*/ 10945 h 3853933"/>
              <a:gd name="connsiteX620" fmla="*/ 1820948 w 3853774"/>
              <a:gd name="connsiteY620" fmla="*/ 7577 h 3853933"/>
              <a:gd name="connsiteX621" fmla="*/ 1838627 w 3853774"/>
              <a:gd name="connsiteY621" fmla="*/ 5613 h 3853933"/>
              <a:gd name="connsiteX622" fmla="*/ 1856026 w 3853774"/>
              <a:gd name="connsiteY622" fmla="*/ 3368 h 3853933"/>
              <a:gd name="connsiteX623" fmla="*/ 1873425 w 3853774"/>
              <a:gd name="connsiteY623" fmla="*/ 2245 h 3853933"/>
              <a:gd name="connsiteX624" fmla="*/ 1891106 w 3853774"/>
              <a:gd name="connsiteY624" fmla="*/ 842 h 3853933"/>
              <a:gd name="connsiteX625" fmla="*/ 1909066 w 3853774"/>
              <a:gd name="connsiteY625" fmla="*/ 281 h 3853933"/>
              <a:gd name="connsiteX626" fmla="*/ 1926746 w 3853774"/>
              <a:gd name="connsiteY626" fmla="*/ 0 h 3853933"/>
              <a:gd name="connsiteX627" fmla="*/ 1944707 w 3853774"/>
              <a:gd name="connsiteY627" fmla="*/ 561 h 3853933"/>
              <a:gd name="connsiteX628" fmla="*/ 1962667 w 3853774"/>
              <a:gd name="connsiteY628" fmla="*/ 561 h 3853933"/>
              <a:gd name="connsiteX629" fmla="*/ 1980066 w 3853774"/>
              <a:gd name="connsiteY629" fmla="*/ 2245 h 3853933"/>
              <a:gd name="connsiteX630" fmla="*/ 1997746 w 3853774"/>
              <a:gd name="connsiteY630" fmla="*/ 3648 h 3853933"/>
              <a:gd name="connsiteX631" fmla="*/ 2015426 w 3853774"/>
              <a:gd name="connsiteY631" fmla="*/ 5613 h 3853933"/>
              <a:gd name="connsiteX632" fmla="*/ 2032825 w 3853774"/>
              <a:gd name="connsiteY632" fmla="*/ 7858 h 3853933"/>
              <a:gd name="connsiteX633" fmla="*/ 2049944 w 3853774"/>
              <a:gd name="connsiteY633" fmla="*/ 10945 h 3853933"/>
              <a:gd name="connsiteX634" fmla="*/ 2067062 w 3853774"/>
              <a:gd name="connsiteY634" fmla="*/ 14032 h 3853933"/>
              <a:gd name="connsiteX635" fmla="*/ 2084181 w 3853774"/>
              <a:gd name="connsiteY635" fmla="*/ 17680 h 3853933"/>
              <a:gd name="connsiteX636" fmla="*/ 2100738 w 3853774"/>
              <a:gd name="connsiteY636" fmla="*/ 21889 h 3853933"/>
              <a:gd name="connsiteX637" fmla="*/ 2117576 w 3853774"/>
              <a:gd name="connsiteY637" fmla="*/ 26380 h 3853933"/>
              <a:gd name="connsiteX638" fmla="*/ 2133573 w 3853774"/>
              <a:gd name="connsiteY638" fmla="*/ 31150 h 3853933"/>
              <a:gd name="connsiteX639" fmla="*/ 2150130 w 3853774"/>
              <a:gd name="connsiteY639" fmla="*/ 36482 h 3853933"/>
              <a:gd name="connsiteX640" fmla="*/ 2166126 w 3853774"/>
              <a:gd name="connsiteY640" fmla="*/ 42375 h 3853933"/>
              <a:gd name="connsiteX641" fmla="*/ 2181841 w 3853774"/>
              <a:gd name="connsiteY641" fmla="*/ 47988 h 3853933"/>
              <a:gd name="connsiteX642" fmla="*/ 2197276 w 3853774"/>
              <a:gd name="connsiteY642" fmla="*/ 54443 h 3853933"/>
              <a:gd name="connsiteX643" fmla="*/ 2212711 w 3853774"/>
              <a:gd name="connsiteY643" fmla="*/ 61459 h 3853933"/>
              <a:gd name="connsiteX644" fmla="*/ 2228146 w 3853774"/>
              <a:gd name="connsiteY644" fmla="*/ 68474 h 3853933"/>
              <a:gd name="connsiteX645" fmla="*/ 2243300 w 3853774"/>
              <a:gd name="connsiteY645" fmla="*/ 75771 h 3853933"/>
              <a:gd name="connsiteX646" fmla="*/ 2258173 w 3853774"/>
              <a:gd name="connsiteY646" fmla="*/ 83909 h 3853933"/>
              <a:gd name="connsiteX647" fmla="*/ 2272766 w 3853774"/>
              <a:gd name="connsiteY647" fmla="*/ 91767 h 3853933"/>
              <a:gd name="connsiteX648" fmla="*/ 2287359 w 3853774"/>
              <a:gd name="connsiteY648" fmla="*/ 100747 h 3853933"/>
              <a:gd name="connsiteX649" fmla="*/ 2301672 w 3853774"/>
              <a:gd name="connsiteY649" fmla="*/ 109447 h 3853933"/>
              <a:gd name="connsiteX650" fmla="*/ 2315423 w 3853774"/>
              <a:gd name="connsiteY650" fmla="*/ 118708 h 3853933"/>
              <a:gd name="connsiteX651" fmla="*/ 2329174 w 3853774"/>
              <a:gd name="connsiteY651" fmla="*/ 127969 h 3853933"/>
              <a:gd name="connsiteX652" fmla="*/ 2342925 w 3853774"/>
              <a:gd name="connsiteY652" fmla="*/ 138352 h 3853933"/>
              <a:gd name="connsiteX653" fmla="*/ 2356114 w 3853774"/>
              <a:gd name="connsiteY653" fmla="*/ 148174 h 3853933"/>
              <a:gd name="connsiteX654" fmla="*/ 2368743 w 3853774"/>
              <a:gd name="connsiteY654" fmla="*/ 158558 h 3853933"/>
              <a:gd name="connsiteX655" fmla="*/ 2381933 w 3853774"/>
              <a:gd name="connsiteY655" fmla="*/ 169503 h 3853933"/>
              <a:gd name="connsiteX656" fmla="*/ 2394000 w 3853774"/>
              <a:gd name="connsiteY656" fmla="*/ 180447 h 3853933"/>
              <a:gd name="connsiteX657" fmla="*/ 2406628 w 3853774"/>
              <a:gd name="connsiteY657" fmla="*/ 191953 h 3853933"/>
              <a:gd name="connsiteX658" fmla="*/ 2418696 w 3853774"/>
              <a:gd name="connsiteY658" fmla="*/ 203459 h 3853933"/>
              <a:gd name="connsiteX659" fmla="*/ 2429921 w 3853774"/>
              <a:gd name="connsiteY659" fmla="*/ 215246 h 3853933"/>
              <a:gd name="connsiteX660" fmla="*/ 2441427 w 3853774"/>
              <a:gd name="connsiteY660" fmla="*/ 227874 h 3853933"/>
              <a:gd name="connsiteX661" fmla="*/ 2452371 w 3853774"/>
              <a:gd name="connsiteY661" fmla="*/ 239941 h 3853933"/>
              <a:gd name="connsiteX662" fmla="*/ 2463316 w 3853774"/>
              <a:gd name="connsiteY662" fmla="*/ 253131 h 3853933"/>
              <a:gd name="connsiteX663" fmla="*/ 2473700 w 3853774"/>
              <a:gd name="connsiteY663" fmla="*/ 265760 h 3853933"/>
              <a:gd name="connsiteX664" fmla="*/ 2483803 w 3853774"/>
              <a:gd name="connsiteY664" fmla="*/ 279230 h 3853933"/>
              <a:gd name="connsiteX665" fmla="*/ 2493905 w 3853774"/>
              <a:gd name="connsiteY665" fmla="*/ 292700 h 3853933"/>
              <a:gd name="connsiteX666" fmla="*/ 2503166 w 3853774"/>
              <a:gd name="connsiteY666" fmla="*/ 306451 h 3853933"/>
              <a:gd name="connsiteX667" fmla="*/ 2512427 w 3853774"/>
              <a:gd name="connsiteY667" fmla="*/ 320202 h 3853933"/>
              <a:gd name="connsiteX668" fmla="*/ 2521127 w 3853774"/>
              <a:gd name="connsiteY668" fmla="*/ 334514 h 3853933"/>
              <a:gd name="connsiteX669" fmla="*/ 2530107 w 3853774"/>
              <a:gd name="connsiteY669" fmla="*/ 349107 h 3853933"/>
              <a:gd name="connsiteX670" fmla="*/ 2538245 w 3853774"/>
              <a:gd name="connsiteY670" fmla="*/ 363981 h 3853933"/>
              <a:gd name="connsiteX671" fmla="*/ 2546103 w 3853774"/>
              <a:gd name="connsiteY671" fmla="*/ 378574 h 3853933"/>
              <a:gd name="connsiteX672" fmla="*/ 2553400 w 3853774"/>
              <a:gd name="connsiteY672" fmla="*/ 393728 h 3853933"/>
              <a:gd name="connsiteX673" fmla="*/ 2560415 w 3853774"/>
              <a:gd name="connsiteY673" fmla="*/ 409163 h 3853933"/>
              <a:gd name="connsiteX674" fmla="*/ 2567431 w 3853774"/>
              <a:gd name="connsiteY674" fmla="*/ 424598 h 3853933"/>
              <a:gd name="connsiteX675" fmla="*/ 2573885 w 3853774"/>
              <a:gd name="connsiteY675" fmla="*/ 440032 h 3853933"/>
              <a:gd name="connsiteX676" fmla="*/ 2580060 w 3853774"/>
              <a:gd name="connsiteY676" fmla="*/ 456309 h 3853933"/>
              <a:gd name="connsiteX677" fmla="*/ 2585672 w 3853774"/>
              <a:gd name="connsiteY677" fmla="*/ 472025 h 3853933"/>
              <a:gd name="connsiteX678" fmla="*/ 2590723 w 3853774"/>
              <a:gd name="connsiteY678" fmla="*/ 488301 h 3853933"/>
              <a:gd name="connsiteX679" fmla="*/ 2596055 w 3853774"/>
              <a:gd name="connsiteY679" fmla="*/ 504859 h 3853933"/>
              <a:gd name="connsiteX680" fmla="*/ 2600265 w 3853774"/>
              <a:gd name="connsiteY680" fmla="*/ 521416 h 3853933"/>
              <a:gd name="connsiteX681" fmla="*/ 2604194 w 3853774"/>
              <a:gd name="connsiteY681" fmla="*/ 537693 h 3853933"/>
              <a:gd name="connsiteX682" fmla="*/ 2608123 w 3853774"/>
              <a:gd name="connsiteY682" fmla="*/ 555092 h 3853933"/>
              <a:gd name="connsiteX683" fmla="*/ 2611210 w 3853774"/>
              <a:gd name="connsiteY683" fmla="*/ 572211 h 3853933"/>
              <a:gd name="connsiteX684" fmla="*/ 2614016 w 3853774"/>
              <a:gd name="connsiteY684" fmla="*/ 589049 h 3853933"/>
              <a:gd name="connsiteX685" fmla="*/ 2616261 w 3853774"/>
              <a:gd name="connsiteY685" fmla="*/ 606448 h 3853933"/>
              <a:gd name="connsiteX686" fmla="*/ 2618226 w 3853774"/>
              <a:gd name="connsiteY686" fmla="*/ 624128 h 3853933"/>
              <a:gd name="connsiteX687" fmla="*/ 2619629 w 3853774"/>
              <a:gd name="connsiteY687" fmla="*/ 641808 h 3853933"/>
              <a:gd name="connsiteX688" fmla="*/ 2621313 w 3853774"/>
              <a:gd name="connsiteY688" fmla="*/ 659207 h 3853933"/>
              <a:gd name="connsiteX689" fmla="*/ 2621593 w 3853774"/>
              <a:gd name="connsiteY689" fmla="*/ 677448 h 3853933"/>
              <a:gd name="connsiteX690" fmla="*/ 2621874 w 3853774"/>
              <a:gd name="connsiteY690" fmla="*/ 695128 h 3853933"/>
              <a:gd name="connsiteX691" fmla="*/ 2622434 w 3853774"/>
              <a:gd name="connsiteY691" fmla="*/ 3158525 h 3853933"/>
              <a:gd name="connsiteX692" fmla="*/ 2621874 w 3853774"/>
              <a:gd name="connsiteY692" fmla="*/ 3176485 h 3853933"/>
              <a:gd name="connsiteX693" fmla="*/ 2621313 w 3853774"/>
              <a:gd name="connsiteY693" fmla="*/ 3193884 h 3853933"/>
              <a:gd name="connsiteX694" fmla="*/ 2620190 w 3853774"/>
              <a:gd name="connsiteY694" fmla="*/ 3211844 h 3853933"/>
              <a:gd name="connsiteX695" fmla="*/ 2618786 w 3853774"/>
              <a:gd name="connsiteY695" fmla="*/ 3229525 h 3853933"/>
              <a:gd name="connsiteX696" fmla="*/ 2616541 w 3853774"/>
              <a:gd name="connsiteY696" fmla="*/ 3246924 h 3853933"/>
              <a:gd name="connsiteX697" fmla="*/ 2614016 w 3853774"/>
              <a:gd name="connsiteY697" fmla="*/ 3264042 h 3853933"/>
              <a:gd name="connsiteX698" fmla="*/ 2611490 w 3853774"/>
              <a:gd name="connsiteY698" fmla="*/ 3281723 h 3853933"/>
              <a:gd name="connsiteX699" fmla="*/ 2607842 w 3853774"/>
              <a:gd name="connsiteY699" fmla="*/ 3298279 h 3853933"/>
              <a:gd name="connsiteX700" fmla="*/ 2604475 w 3853774"/>
              <a:gd name="connsiteY700" fmla="*/ 3315118 h 3853933"/>
              <a:gd name="connsiteX701" fmla="*/ 2600265 w 3853774"/>
              <a:gd name="connsiteY701" fmla="*/ 3332236 h 3853933"/>
              <a:gd name="connsiteX702" fmla="*/ 2595775 w 3853774"/>
              <a:gd name="connsiteY702" fmla="*/ 3348513 h 3853933"/>
              <a:gd name="connsiteX703" fmla="*/ 2591004 w 3853774"/>
              <a:gd name="connsiteY703" fmla="*/ 3365070 h 3853933"/>
              <a:gd name="connsiteX704" fmla="*/ 2585391 w 3853774"/>
              <a:gd name="connsiteY704" fmla="*/ 3381347 h 3853933"/>
              <a:gd name="connsiteX705" fmla="*/ 2580059 w 3853774"/>
              <a:gd name="connsiteY705" fmla="*/ 3397343 h 3853933"/>
              <a:gd name="connsiteX706" fmla="*/ 2573885 w 3853774"/>
              <a:gd name="connsiteY706" fmla="*/ 3413058 h 3853933"/>
              <a:gd name="connsiteX707" fmla="*/ 2567150 w 3853774"/>
              <a:gd name="connsiteY707" fmla="*/ 3428774 h 3853933"/>
              <a:gd name="connsiteX708" fmla="*/ 2560976 w 3853774"/>
              <a:gd name="connsiteY708" fmla="*/ 3444489 h 3853933"/>
              <a:gd name="connsiteX709" fmla="*/ 2553399 w 3853774"/>
              <a:gd name="connsiteY709" fmla="*/ 3459364 h 3853933"/>
              <a:gd name="connsiteX710" fmla="*/ 2546103 w 3853774"/>
              <a:gd name="connsiteY710" fmla="*/ 3474517 h 3853933"/>
              <a:gd name="connsiteX711" fmla="*/ 2538245 w 3853774"/>
              <a:gd name="connsiteY711" fmla="*/ 3489671 h 3853933"/>
              <a:gd name="connsiteX712" fmla="*/ 2530387 w 3853774"/>
              <a:gd name="connsiteY712" fmla="*/ 3504264 h 3853933"/>
              <a:gd name="connsiteX713" fmla="*/ 2521688 w 3853774"/>
              <a:gd name="connsiteY713" fmla="*/ 3518577 h 3853933"/>
              <a:gd name="connsiteX714" fmla="*/ 2512707 w 3853774"/>
              <a:gd name="connsiteY714" fmla="*/ 3533170 h 3853933"/>
              <a:gd name="connsiteX715" fmla="*/ 2503447 w 3853774"/>
              <a:gd name="connsiteY715" fmla="*/ 3546920 h 3853933"/>
              <a:gd name="connsiteX716" fmla="*/ 2493905 w 3853774"/>
              <a:gd name="connsiteY716" fmla="*/ 3560391 h 3853933"/>
              <a:gd name="connsiteX717" fmla="*/ 2484083 w 3853774"/>
              <a:gd name="connsiteY717" fmla="*/ 3574703 h 3853933"/>
              <a:gd name="connsiteX718" fmla="*/ 2473980 w 3853774"/>
              <a:gd name="connsiteY718" fmla="*/ 3587612 h 3853933"/>
              <a:gd name="connsiteX719" fmla="*/ 2463596 w 3853774"/>
              <a:gd name="connsiteY719" fmla="*/ 3600802 h 3853933"/>
              <a:gd name="connsiteX720" fmla="*/ 2452371 w 3853774"/>
              <a:gd name="connsiteY720" fmla="*/ 3613150 h 3853933"/>
              <a:gd name="connsiteX721" fmla="*/ 2441427 w 3853774"/>
              <a:gd name="connsiteY721" fmla="*/ 3625778 h 38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Lst>
            <a:rect l="l" t="t" r="r" b="b"/>
            <a:pathLst>
              <a:path w="3853774" h="3853933">
                <a:moveTo>
                  <a:pt x="2011493" y="413890"/>
                </a:moveTo>
                <a:cubicBezTo>
                  <a:pt x="2033110" y="392272"/>
                  <a:pt x="2046480" y="362408"/>
                  <a:pt x="2046480" y="329421"/>
                </a:cubicBezTo>
                <a:cubicBezTo>
                  <a:pt x="2046480" y="263447"/>
                  <a:pt x="1992998" y="209965"/>
                  <a:pt x="1927024" y="209965"/>
                </a:cubicBezTo>
                <a:cubicBezTo>
                  <a:pt x="1861050" y="209965"/>
                  <a:pt x="1807568" y="263447"/>
                  <a:pt x="1807568" y="329421"/>
                </a:cubicBezTo>
                <a:cubicBezTo>
                  <a:pt x="1807568" y="395395"/>
                  <a:pt x="1861050" y="448877"/>
                  <a:pt x="1927024" y="448877"/>
                </a:cubicBezTo>
                <a:cubicBezTo>
                  <a:pt x="1960011" y="448877"/>
                  <a:pt x="1989875" y="435507"/>
                  <a:pt x="2011493" y="413890"/>
                </a:cubicBezTo>
                <a:close/>
                <a:moveTo>
                  <a:pt x="1847252" y="707557"/>
                </a:moveTo>
                <a:cubicBezTo>
                  <a:pt x="1868869" y="685940"/>
                  <a:pt x="1882239" y="656076"/>
                  <a:pt x="1882239" y="623089"/>
                </a:cubicBezTo>
                <a:cubicBezTo>
                  <a:pt x="1882240" y="557115"/>
                  <a:pt x="1828758" y="503633"/>
                  <a:pt x="1762784" y="503633"/>
                </a:cubicBezTo>
                <a:cubicBezTo>
                  <a:pt x="1696809" y="503633"/>
                  <a:pt x="1643327" y="557115"/>
                  <a:pt x="1643328" y="623089"/>
                </a:cubicBezTo>
                <a:cubicBezTo>
                  <a:pt x="1643327" y="689063"/>
                  <a:pt x="1696809" y="742545"/>
                  <a:pt x="1762784" y="742545"/>
                </a:cubicBezTo>
                <a:cubicBezTo>
                  <a:pt x="1795770" y="742545"/>
                  <a:pt x="1825634" y="729174"/>
                  <a:pt x="1847252" y="707557"/>
                </a:cubicBezTo>
                <a:close/>
                <a:moveTo>
                  <a:pt x="1683011" y="1001226"/>
                </a:moveTo>
                <a:cubicBezTo>
                  <a:pt x="1704629" y="979610"/>
                  <a:pt x="1717999" y="949746"/>
                  <a:pt x="1717999" y="916758"/>
                </a:cubicBezTo>
                <a:cubicBezTo>
                  <a:pt x="1717999" y="850784"/>
                  <a:pt x="1664517" y="797302"/>
                  <a:pt x="1598543" y="797302"/>
                </a:cubicBezTo>
                <a:cubicBezTo>
                  <a:pt x="1532569" y="797302"/>
                  <a:pt x="1479087" y="850784"/>
                  <a:pt x="1479087" y="916758"/>
                </a:cubicBezTo>
                <a:cubicBezTo>
                  <a:pt x="1479087" y="982732"/>
                  <a:pt x="1532569" y="1036214"/>
                  <a:pt x="1598543" y="1036214"/>
                </a:cubicBezTo>
                <a:cubicBezTo>
                  <a:pt x="1631530" y="1036214"/>
                  <a:pt x="1661395" y="1022844"/>
                  <a:pt x="1683011" y="1001226"/>
                </a:cubicBezTo>
                <a:close/>
                <a:moveTo>
                  <a:pt x="2175733" y="707558"/>
                </a:moveTo>
                <a:cubicBezTo>
                  <a:pt x="2197351" y="685941"/>
                  <a:pt x="2210721" y="656077"/>
                  <a:pt x="2210721" y="623090"/>
                </a:cubicBezTo>
                <a:cubicBezTo>
                  <a:pt x="2210721" y="557115"/>
                  <a:pt x="2157239" y="503633"/>
                  <a:pt x="2091265" y="503634"/>
                </a:cubicBezTo>
                <a:cubicBezTo>
                  <a:pt x="2025291" y="503633"/>
                  <a:pt x="1971809" y="557115"/>
                  <a:pt x="1971809" y="623090"/>
                </a:cubicBezTo>
                <a:cubicBezTo>
                  <a:pt x="1971809" y="689064"/>
                  <a:pt x="2025291" y="742546"/>
                  <a:pt x="2091265" y="742545"/>
                </a:cubicBezTo>
                <a:cubicBezTo>
                  <a:pt x="2124252" y="742546"/>
                  <a:pt x="2154116" y="729175"/>
                  <a:pt x="2175733" y="707558"/>
                </a:cubicBezTo>
                <a:close/>
                <a:moveTo>
                  <a:pt x="2011493" y="1001227"/>
                </a:moveTo>
                <a:cubicBezTo>
                  <a:pt x="2033109" y="979609"/>
                  <a:pt x="2046480" y="949745"/>
                  <a:pt x="2046480" y="916758"/>
                </a:cubicBezTo>
                <a:cubicBezTo>
                  <a:pt x="2046480" y="850784"/>
                  <a:pt x="1992998" y="797302"/>
                  <a:pt x="1927024" y="797302"/>
                </a:cubicBezTo>
                <a:cubicBezTo>
                  <a:pt x="1861050" y="797302"/>
                  <a:pt x="1807568" y="850784"/>
                  <a:pt x="1807568" y="916758"/>
                </a:cubicBezTo>
                <a:cubicBezTo>
                  <a:pt x="1807568" y="982732"/>
                  <a:pt x="1861050" y="1036214"/>
                  <a:pt x="1927024" y="1036214"/>
                </a:cubicBezTo>
                <a:cubicBezTo>
                  <a:pt x="1960011" y="1036214"/>
                  <a:pt x="1989875" y="1022843"/>
                  <a:pt x="2011493" y="1001227"/>
                </a:cubicBezTo>
                <a:close/>
                <a:moveTo>
                  <a:pt x="2339973" y="1001226"/>
                </a:moveTo>
                <a:cubicBezTo>
                  <a:pt x="2361590" y="979609"/>
                  <a:pt x="2374961" y="949745"/>
                  <a:pt x="2374961" y="916758"/>
                </a:cubicBezTo>
                <a:cubicBezTo>
                  <a:pt x="2374961" y="850784"/>
                  <a:pt x="2321479" y="797302"/>
                  <a:pt x="2255505" y="797302"/>
                </a:cubicBezTo>
                <a:cubicBezTo>
                  <a:pt x="2189531" y="797302"/>
                  <a:pt x="2136049" y="850784"/>
                  <a:pt x="2136049" y="916758"/>
                </a:cubicBezTo>
                <a:cubicBezTo>
                  <a:pt x="2136049" y="982732"/>
                  <a:pt x="2189531" y="1036214"/>
                  <a:pt x="2255505" y="1036214"/>
                </a:cubicBezTo>
                <a:cubicBezTo>
                  <a:pt x="2288492" y="1036214"/>
                  <a:pt x="2318356" y="1022844"/>
                  <a:pt x="2339973" y="1001226"/>
                </a:cubicBezTo>
                <a:close/>
                <a:moveTo>
                  <a:pt x="1055470" y="2621863"/>
                </a:moveTo>
                <a:lnTo>
                  <a:pt x="695319" y="2622144"/>
                </a:lnTo>
                <a:lnTo>
                  <a:pt x="677635" y="2621863"/>
                </a:lnTo>
                <a:lnTo>
                  <a:pt x="659950" y="2621021"/>
                </a:lnTo>
                <a:lnTo>
                  <a:pt x="641984" y="2619898"/>
                </a:lnTo>
                <a:lnTo>
                  <a:pt x="624299" y="2618494"/>
                </a:lnTo>
                <a:lnTo>
                  <a:pt x="606895" y="2616249"/>
                </a:lnTo>
                <a:lnTo>
                  <a:pt x="589772" y="2613722"/>
                </a:lnTo>
                <a:lnTo>
                  <a:pt x="572368" y="2611477"/>
                </a:lnTo>
                <a:lnTo>
                  <a:pt x="555806" y="2607828"/>
                </a:lnTo>
                <a:lnTo>
                  <a:pt x="538402" y="2603898"/>
                </a:lnTo>
                <a:lnTo>
                  <a:pt x="521840" y="2600249"/>
                </a:lnTo>
                <a:lnTo>
                  <a:pt x="505559" y="2595757"/>
                </a:lnTo>
                <a:lnTo>
                  <a:pt x="488716" y="2590704"/>
                </a:lnTo>
                <a:lnTo>
                  <a:pt x="472716" y="2585371"/>
                </a:lnTo>
                <a:lnTo>
                  <a:pt x="456716" y="2580037"/>
                </a:lnTo>
                <a:lnTo>
                  <a:pt x="440715" y="2573581"/>
                </a:lnTo>
                <a:lnTo>
                  <a:pt x="425276" y="2567125"/>
                </a:lnTo>
                <a:lnTo>
                  <a:pt x="409275" y="2560669"/>
                </a:lnTo>
                <a:lnTo>
                  <a:pt x="394398" y="2553089"/>
                </a:lnTo>
                <a:lnTo>
                  <a:pt x="379239" y="2545790"/>
                </a:lnTo>
                <a:lnTo>
                  <a:pt x="364362" y="2538211"/>
                </a:lnTo>
                <a:lnTo>
                  <a:pt x="349484" y="2530071"/>
                </a:lnTo>
                <a:lnTo>
                  <a:pt x="334887" y="2521088"/>
                </a:lnTo>
                <a:lnTo>
                  <a:pt x="320570" y="2512386"/>
                </a:lnTo>
                <a:lnTo>
                  <a:pt x="306816" y="2503122"/>
                </a:lnTo>
                <a:lnTo>
                  <a:pt x="293342" y="2493578"/>
                </a:lnTo>
                <a:lnTo>
                  <a:pt x="279307" y="2484034"/>
                </a:lnTo>
                <a:lnTo>
                  <a:pt x="266113" y="2473648"/>
                </a:lnTo>
                <a:lnTo>
                  <a:pt x="253200" y="2463543"/>
                </a:lnTo>
                <a:lnTo>
                  <a:pt x="240568" y="2452033"/>
                </a:lnTo>
                <a:lnTo>
                  <a:pt x="228217" y="2441366"/>
                </a:lnTo>
                <a:lnTo>
                  <a:pt x="215585" y="2429857"/>
                </a:lnTo>
                <a:lnTo>
                  <a:pt x="204076" y="2418348"/>
                </a:lnTo>
                <a:lnTo>
                  <a:pt x="192286" y="2406558"/>
                </a:lnTo>
                <a:lnTo>
                  <a:pt x="180777" y="2393927"/>
                </a:lnTo>
                <a:lnTo>
                  <a:pt x="170110" y="2381575"/>
                </a:lnTo>
                <a:lnTo>
                  <a:pt x="158601" y="2368943"/>
                </a:lnTo>
                <a:lnTo>
                  <a:pt x="148496" y="2356031"/>
                </a:lnTo>
                <a:lnTo>
                  <a:pt x="138390" y="2343118"/>
                </a:lnTo>
                <a:lnTo>
                  <a:pt x="128565" y="2328801"/>
                </a:lnTo>
                <a:lnTo>
                  <a:pt x="119021" y="2315327"/>
                </a:lnTo>
                <a:lnTo>
                  <a:pt x="109757" y="2301573"/>
                </a:lnTo>
                <a:lnTo>
                  <a:pt x="101055" y="2287257"/>
                </a:lnTo>
                <a:lnTo>
                  <a:pt x="92072" y="2272659"/>
                </a:lnTo>
                <a:lnTo>
                  <a:pt x="84213" y="2258063"/>
                </a:lnTo>
                <a:lnTo>
                  <a:pt x="76353" y="2242904"/>
                </a:lnTo>
                <a:lnTo>
                  <a:pt x="69055" y="2227745"/>
                </a:lnTo>
                <a:lnTo>
                  <a:pt x="61475" y="2212868"/>
                </a:lnTo>
                <a:lnTo>
                  <a:pt x="55019" y="2196868"/>
                </a:lnTo>
                <a:lnTo>
                  <a:pt x="48563" y="2181429"/>
                </a:lnTo>
                <a:lnTo>
                  <a:pt x="42668" y="2165989"/>
                </a:lnTo>
                <a:lnTo>
                  <a:pt x="37053" y="2149708"/>
                </a:lnTo>
                <a:lnTo>
                  <a:pt x="31439" y="2133427"/>
                </a:lnTo>
                <a:lnTo>
                  <a:pt x="26948" y="2117146"/>
                </a:lnTo>
                <a:lnTo>
                  <a:pt x="22176" y="2100584"/>
                </a:lnTo>
                <a:lnTo>
                  <a:pt x="18246" y="2083741"/>
                </a:lnTo>
                <a:lnTo>
                  <a:pt x="14596" y="2066618"/>
                </a:lnTo>
                <a:lnTo>
                  <a:pt x="10947" y="2050056"/>
                </a:lnTo>
                <a:lnTo>
                  <a:pt x="8421" y="2032371"/>
                </a:lnTo>
                <a:lnTo>
                  <a:pt x="5894" y="2015248"/>
                </a:lnTo>
                <a:lnTo>
                  <a:pt x="3649" y="1997844"/>
                </a:lnTo>
                <a:lnTo>
                  <a:pt x="2245" y="1980160"/>
                </a:lnTo>
                <a:lnTo>
                  <a:pt x="1123" y="1962194"/>
                </a:lnTo>
                <a:lnTo>
                  <a:pt x="561" y="1944790"/>
                </a:lnTo>
                <a:lnTo>
                  <a:pt x="0" y="1926824"/>
                </a:lnTo>
                <a:lnTo>
                  <a:pt x="561" y="1908859"/>
                </a:lnTo>
                <a:lnTo>
                  <a:pt x="1403" y="1890613"/>
                </a:lnTo>
                <a:lnTo>
                  <a:pt x="2526" y="1873209"/>
                </a:lnTo>
                <a:lnTo>
                  <a:pt x="3930" y="1855524"/>
                </a:lnTo>
                <a:lnTo>
                  <a:pt x="6175" y="1838120"/>
                </a:lnTo>
                <a:lnTo>
                  <a:pt x="8141" y="1820435"/>
                </a:lnTo>
                <a:lnTo>
                  <a:pt x="10947" y="1803593"/>
                </a:lnTo>
                <a:lnTo>
                  <a:pt x="14035" y="1786469"/>
                </a:lnTo>
                <a:lnTo>
                  <a:pt x="18246" y="1769346"/>
                </a:lnTo>
                <a:lnTo>
                  <a:pt x="21895" y="1752784"/>
                </a:lnTo>
                <a:lnTo>
                  <a:pt x="26667" y="1736222"/>
                </a:lnTo>
                <a:lnTo>
                  <a:pt x="31720" y="1719941"/>
                </a:lnTo>
                <a:lnTo>
                  <a:pt x="36773" y="1703659"/>
                </a:lnTo>
                <a:lnTo>
                  <a:pt x="42387" y="1687379"/>
                </a:lnTo>
                <a:lnTo>
                  <a:pt x="48282" y="1671939"/>
                </a:lnTo>
                <a:lnTo>
                  <a:pt x="54738" y="1655939"/>
                </a:lnTo>
                <a:lnTo>
                  <a:pt x="61756" y="1640500"/>
                </a:lnTo>
                <a:lnTo>
                  <a:pt x="68774" y="1625061"/>
                </a:lnTo>
                <a:lnTo>
                  <a:pt x="76353" y="1610183"/>
                </a:lnTo>
                <a:lnTo>
                  <a:pt x="83932" y="1595306"/>
                </a:lnTo>
                <a:lnTo>
                  <a:pt x="92634" y="1580428"/>
                </a:lnTo>
                <a:lnTo>
                  <a:pt x="101336" y="1566112"/>
                </a:lnTo>
                <a:lnTo>
                  <a:pt x="110038" y="1551796"/>
                </a:lnTo>
                <a:lnTo>
                  <a:pt x="119021" y="1537760"/>
                </a:lnTo>
                <a:lnTo>
                  <a:pt x="128845" y="1524005"/>
                </a:lnTo>
                <a:lnTo>
                  <a:pt x="138390" y="1510532"/>
                </a:lnTo>
                <a:lnTo>
                  <a:pt x="148496" y="1497618"/>
                </a:lnTo>
                <a:lnTo>
                  <a:pt x="159162" y="1484144"/>
                </a:lnTo>
                <a:lnTo>
                  <a:pt x="169830" y="1471793"/>
                </a:lnTo>
                <a:lnTo>
                  <a:pt x="180777" y="1459161"/>
                </a:lnTo>
                <a:lnTo>
                  <a:pt x="192567" y="1446810"/>
                </a:lnTo>
                <a:lnTo>
                  <a:pt x="203796" y="1435020"/>
                </a:lnTo>
                <a:lnTo>
                  <a:pt x="216147" y="1423230"/>
                </a:lnTo>
                <a:lnTo>
                  <a:pt x="227936" y="1412002"/>
                </a:lnTo>
                <a:lnTo>
                  <a:pt x="240569" y="1401054"/>
                </a:lnTo>
                <a:lnTo>
                  <a:pt x="253200" y="1390106"/>
                </a:lnTo>
                <a:lnTo>
                  <a:pt x="266394" y="1379720"/>
                </a:lnTo>
                <a:lnTo>
                  <a:pt x="279307" y="1369614"/>
                </a:lnTo>
                <a:lnTo>
                  <a:pt x="293342" y="1359509"/>
                </a:lnTo>
                <a:lnTo>
                  <a:pt x="306816" y="1349965"/>
                </a:lnTo>
                <a:lnTo>
                  <a:pt x="320852" y="1340982"/>
                </a:lnTo>
                <a:lnTo>
                  <a:pt x="335448" y="1331999"/>
                </a:lnTo>
                <a:lnTo>
                  <a:pt x="349764" y="1323297"/>
                </a:lnTo>
                <a:lnTo>
                  <a:pt x="364081" y="1315157"/>
                </a:lnTo>
                <a:lnTo>
                  <a:pt x="379239" y="1307297"/>
                </a:lnTo>
                <a:lnTo>
                  <a:pt x="394117" y="1299718"/>
                </a:lnTo>
                <a:lnTo>
                  <a:pt x="409556" y="1292700"/>
                </a:lnTo>
                <a:lnTo>
                  <a:pt x="424714" y="1285963"/>
                </a:lnTo>
                <a:lnTo>
                  <a:pt x="440715" y="1279506"/>
                </a:lnTo>
                <a:lnTo>
                  <a:pt x="456435" y="1273331"/>
                </a:lnTo>
                <a:lnTo>
                  <a:pt x="472435" y="1267997"/>
                </a:lnTo>
                <a:lnTo>
                  <a:pt x="488997" y="1262664"/>
                </a:lnTo>
                <a:lnTo>
                  <a:pt x="505278" y="1257611"/>
                </a:lnTo>
                <a:lnTo>
                  <a:pt x="521560" y="1253119"/>
                </a:lnTo>
                <a:lnTo>
                  <a:pt x="538683" y="1248909"/>
                </a:lnTo>
                <a:lnTo>
                  <a:pt x="555244" y="1245260"/>
                </a:lnTo>
                <a:lnTo>
                  <a:pt x="572368" y="1242172"/>
                </a:lnTo>
                <a:lnTo>
                  <a:pt x="589491" y="1239085"/>
                </a:lnTo>
                <a:lnTo>
                  <a:pt x="607176" y="1237119"/>
                </a:lnTo>
                <a:lnTo>
                  <a:pt x="624580" y="1234874"/>
                </a:lnTo>
                <a:lnTo>
                  <a:pt x="642265" y="1233470"/>
                </a:lnTo>
                <a:lnTo>
                  <a:pt x="659950" y="1232067"/>
                </a:lnTo>
                <a:lnTo>
                  <a:pt x="677635" y="1231785"/>
                </a:lnTo>
                <a:lnTo>
                  <a:pt x="695600" y="1231224"/>
                </a:lnTo>
                <a:lnTo>
                  <a:pt x="1055751" y="1231505"/>
                </a:lnTo>
                <a:close/>
                <a:moveTo>
                  <a:pt x="1683013" y="3020800"/>
                </a:moveTo>
                <a:cubicBezTo>
                  <a:pt x="1704630" y="2999183"/>
                  <a:pt x="1718000" y="2969319"/>
                  <a:pt x="1718000" y="2936331"/>
                </a:cubicBezTo>
                <a:cubicBezTo>
                  <a:pt x="1718001" y="2870358"/>
                  <a:pt x="1664519" y="2816876"/>
                  <a:pt x="1598545" y="2816876"/>
                </a:cubicBezTo>
                <a:cubicBezTo>
                  <a:pt x="1532570" y="2816876"/>
                  <a:pt x="1479089" y="2870357"/>
                  <a:pt x="1479089" y="2936331"/>
                </a:cubicBezTo>
                <a:cubicBezTo>
                  <a:pt x="1479088" y="3002306"/>
                  <a:pt x="1532570" y="3055788"/>
                  <a:pt x="1598545" y="3055787"/>
                </a:cubicBezTo>
                <a:cubicBezTo>
                  <a:pt x="1631531" y="3055788"/>
                  <a:pt x="1661396" y="3042417"/>
                  <a:pt x="1683013" y="3020800"/>
                </a:cubicBezTo>
                <a:close/>
                <a:moveTo>
                  <a:pt x="2237701" y="2501547"/>
                </a:moveTo>
                <a:lnTo>
                  <a:pt x="2252308" y="2486379"/>
                </a:lnTo>
                <a:lnTo>
                  <a:pt x="2266071" y="2470368"/>
                </a:lnTo>
                <a:lnTo>
                  <a:pt x="2278993" y="2454075"/>
                </a:lnTo>
                <a:lnTo>
                  <a:pt x="2291353" y="2436659"/>
                </a:lnTo>
                <a:lnTo>
                  <a:pt x="2302870" y="2418963"/>
                </a:lnTo>
                <a:lnTo>
                  <a:pt x="2313263" y="2400143"/>
                </a:lnTo>
                <a:lnTo>
                  <a:pt x="2323095" y="2381322"/>
                </a:lnTo>
                <a:lnTo>
                  <a:pt x="2331803" y="2361940"/>
                </a:lnTo>
                <a:lnTo>
                  <a:pt x="2339948" y="2341996"/>
                </a:lnTo>
                <a:lnTo>
                  <a:pt x="2346971" y="2321490"/>
                </a:lnTo>
                <a:lnTo>
                  <a:pt x="2352590" y="2300704"/>
                </a:lnTo>
                <a:lnTo>
                  <a:pt x="2357364" y="2279636"/>
                </a:lnTo>
                <a:lnTo>
                  <a:pt x="2361297" y="2258287"/>
                </a:lnTo>
                <a:lnTo>
                  <a:pt x="2364106" y="2235816"/>
                </a:lnTo>
                <a:lnTo>
                  <a:pt x="2365792" y="2213344"/>
                </a:lnTo>
                <a:lnTo>
                  <a:pt x="2366634" y="2191153"/>
                </a:lnTo>
                <a:lnTo>
                  <a:pt x="2366073" y="1661937"/>
                </a:lnTo>
                <a:lnTo>
                  <a:pt x="2365792" y="1639184"/>
                </a:lnTo>
                <a:lnTo>
                  <a:pt x="2364107" y="1616712"/>
                </a:lnTo>
                <a:lnTo>
                  <a:pt x="2361298" y="1595364"/>
                </a:lnTo>
                <a:lnTo>
                  <a:pt x="2357926" y="1573454"/>
                </a:lnTo>
                <a:lnTo>
                  <a:pt x="2352590" y="1551824"/>
                </a:lnTo>
                <a:lnTo>
                  <a:pt x="2346690" y="1531319"/>
                </a:lnTo>
                <a:lnTo>
                  <a:pt x="2339668" y="1510813"/>
                </a:lnTo>
                <a:lnTo>
                  <a:pt x="2332084" y="1490869"/>
                </a:lnTo>
                <a:lnTo>
                  <a:pt x="2323095" y="1471206"/>
                </a:lnTo>
                <a:lnTo>
                  <a:pt x="2313545" y="1452667"/>
                </a:lnTo>
                <a:lnTo>
                  <a:pt x="2302589" y="1433847"/>
                </a:lnTo>
                <a:lnTo>
                  <a:pt x="2291353" y="1416431"/>
                </a:lnTo>
                <a:lnTo>
                  <a:pt x="2279275" y="1399296"/>
                </a:lnTo>
                <a:lnTo>
                  <a:pt x="2265792" y="1382442"/>
                </a:lnTo>
                <a:lnTo>
                  <a:pt x="2252028" y="1366430"/>
                </a:lnTo>
                <a:lnTo>
                  <a:pt x="2237701" y="1351543"/>
                </a:lnTo>
                <a:lnTo>
                  <a:pt x="2222252" y="1336655"/>
                </a:lnTo>
                <a:lnTo>
                  <a:pt x="2206522" y="1323172"/>
                </a:lnTo>
                <a:lnTo>
                  <a:pt x="2189948" y="1309970"/>
                </a:lnTo>
                <a:lnTo>
                  <a:pt x="2172814" y="1297891"/>
                </a:lnTo>
                <a:lnTo>
                  <a:pt x="2154836" y="1286093"/>
                </a:lnTo>
                <a:lnTo>
                  <a:pt x="2136578" y="1275699"/>
                </a:lnTo>
                <a:lnTo>
                  <a:pt x="2117758" y="1265868"/>
                </a:lnTo>
                <a:lnTo>
                  <a:pt x="2098375" y="1257160"/>
                </a:lnTo>
                <a:lnTo>
                  <a:pt x="2078150" y="1249295"/>
                </a:lnTo>
                <a:lnTo>
                  <a:pt x="2057644" y="1242273"/>
                </a:lnTo>
                <a:lnTo>
                  <a:pt x="2036858" y="1236092"/>
                </a:lnTo>
                <a:lnTo>
                  <a:pt x="2015790" y="1231318"/>
                </a:lnTo>
                <a:lnTo>
                  <a:pt x="1993600" y="1227666"/>
                </a:lnTo>
                <a:lnTo>
                  <a:pt x="1971971" y="1224576"/>
                </a:lnTo>
                <a:lnTo>
                  <a:pt x="1949779" y="1223171"/>
                </a:lnTo>
                <a:lnTo>
                  <a:pt x="1926745" y="1222610"/>
                </a:lnTo>
                <a:lnTo>
                  <a:pt x="1903992" y="1222890"/>
                </a:lnTo>
                <a:lnTo>
                  <a:pt x="1882082" y="1224576"/>
                </a:lnTo>
                <a:lnTo>
                  <a:pt x="1860172" y="1227385"/>
                </a:lnTo>
                <a:lnTo>
                  <a:pt x="1838262" y="1231318"/>
                </a:lnTo>
                <a:lnTo>
                  <a:pt x="1816913" y="1236374"/>
                </a:lnTo>
                <a:lnTo>
                  <a:pt x="1796408" y="1242273"/>
                </a:lnTo>
                <a:lnTo>
                  <a:pt x="1775902" y="1249296"/>
                </a:lnTo>
                <a:lnTo>
                  <a:pt x="1755677" y="1257160"/>
                </a:lnTo>
                <a:lnTo>
                  <a:pt x="1736295" y="1265868"/>
                </a:lnTo>
                <a:lnTo>
                  <a:pt x="1717475" y="1275700"/>
                </a:lnTo>
                <a:lnTo>
                  <a:pt x="1699216" y="1286093"/>
                </a:lnTo>
                <a:lnTo>
                  <a:pt x="1681239" y="1297891"/>
                </a:lnTo>
                <a:lnTo>
                  <a:pt x="1664104" y="1309970"/>
                </a:lnTo>
                <a:lnTo>
                  <a:pt x="1647530" y="1323172"/>
                </a:lnTo>
                <a:lnTo>
                  <a:pt x="1631800" y="1336655"/>
                </a:lnTo>
                <a:lnTo>
                  <a:pt x="1616350" y="1351543"/>
                </a:lnTo>
                <a:lnTo>
                  <a:pt x="1601744" y="1366711"/>
                </a:lnTo>
                <a:lnTo>
                  <a:pt x="1588260" y="1382443"/>
                </a:lnTo>
                <a:lnTo>
                  <a:pt x="1574777" y="1399296"/>
                </a:lnTo>
                <a:lnTo>
                  <a:pt x="1562699" y="1416431"/>
                </a:lnTo>
                <a:lnTo>
                  <a:pt x="1551182" y="1434128"/>
                </a:lnTo>
                <a:lnTo>
                  <a:pt x="1540508" y="1452667"/>
                </a:lnTo>
                <a:lnTo>
                  <a:pt x="1530957" y="1471207"/>
                </a:lnTo>
                <a:lnTo>
                  <a:pt x="1521968" y="1490869"/>
                </a:lnTo>
                <a:lnTo>
                  <a:pt x="1514384" y="1510813"/>
                </a:lnTo>
                <a:lnTo>
                  <a:pt x="1507361" y="1531319"/>
                </a:lnTo>
                <a:lnTo>
                  <a:pt x="1501463" y="1551824"/>
                </a:lnTo>
                <a:lnTo>
                  <a:pt x="1496126" y="1573454"/>
                </a:lnTo>
                <a:lnTo>
                  <a:pt x="1492474" y="1595084"/>
                </a:lnTo>
                <a:lnTo>
                  <a:pt x="1489665" y="1616994"/>
                </a:lnTo>
                <a:lnTo>
                  <a:pt x="1487979" y="1638904"/>
                </a:lnTo>
                <a:lnTo>
                  <a:pt x="1487698" y="1661657"/>
                </a:lnTo>
                <a:lnTo>
                  <a:pt x="1487417" y="2191153"/>
                </a:lnTo>
                <a:lnTo>
                  <a:pt x="1488260" y="2213344"/>
                </a:lnTo>
                <a:lnTo>
                  <a:pt x="1489665" y="2235535"/>
                </a:lnTo>
                <a:lnTo>
                  <a:pt x="1492473" y="2258008"/>
                </a:lnTo>
                <a:lnTo>
                  <a:pt x="1496406" y="2279356"/>
                </a:lnTo>
                <a:lnTo>
                  <a:pt x="1501462" y="2300704"/>
                </a:lnTo>
                <a:lnTo>
                  <a:pt x="1507080" y="2321491"/>
                </a:lnTo>
                <a:lnTo>
                  <a:pt x="1514103" y="2341996"/>
                </a:lnTo>
                <a:lnTo>
                  <a:pt x="1522249" y="2361940"/>
                </a:lnTo>
                <a:lnTo>
                  <a:pt x="1530957" y="2381322"/>
                </a:lnTo>
                <a:lnTo>
                  <a:pt x="1540788" y="2400142"/>
                </a:lnTo>
                <a:lnTo>
                  <a:pt x="1551181" y="2418401"/>
                </a:lnTo>
                <a:lnTo>
                  <a:pt x="1562698" y="2436661"/>
                </a:lnTo>
                <a:lnTo>
                  <a:pt x="1574777" y="2453794"/>
                </a:lnTo>
                <a:lnTo>
                  <a:pt x="1587979" y="2470368"/>
                </a:lnTo>
                <a:lnTo>
                  <a:pt x="1601462" y="2486098"/>
                </a:lnTo>
                <a:lnTo>
                  <a:pt x="1616350" y="2501548"/>
                </a:lnTo>
                <a:lnTo>
                  <a:pt x="1631518" y="2516155"/>
                </a:lnTo>
                <a:lnTo>
                  <a:pt x="1647530" y="2529919"/>
                </a:lnTo>
                <a:lnTo>
                  <a:pt x="1664103" y="2543121"/>
                </a:lnTo>
                <a:lnTo>
                  <a:pt x="1681238" y="2555200"/>
                </a:lnTo>
                <a:lnTo>
                  <a:pt x="1699496" y="2566717"/>
                </a:lnTo>
                <a:lnTo>
                  <a:pt x="1717755" y="2577110"/>
                </a:lnTo>
                <a:lnTo>
                  <a:pt x="1736575" y="2586941"/>
                </a:lnTo>
                <a:lnTo>
                  <a:pt x="1755958" y="2595649"/>
                </a:lnTo>
                <a:lnTo>
                  <a:pt x="1775901" y="2603795"/>
                </a:lnTo>
                <a:lnTo>
                  <a:pt x="1796126" y="2610537"/>
                </a:lnTo>
                <a:lnTo>
                  <a:pt x="1817475" y="2616717"/>
                </a:lnTo>
                <a:lnTo>
                  <a:pt x="1838542" y="2621492"/>
                </a:lnTo>
                <a:lnTo>
                  <a:pt x="1859891" y="2625424"/>
                </a:lnTo>
                <a:lnTo>
                  <a:pt x="1882082" y="2627952"/>
                </a:lnTo>
                <a:lnTo>
                  <a:pt x="1904554" y="2629638"/>
                </a:lnTo>
                <a:lnTo>
                  <a:pt x="1927026" y="2630761"/>
                </a:lnTo>
                <a:lnTo>
                  <a:pt x="1949497" y="2629638"/>
                </a:lnTo>
                <a:lnTo>
                  <a:pt x="1971969" y="2627954"/>
                </a:lnTo>
                <a:lnTo>
                  <a:pt x="1994160" y="2625424"/>
                </a:lnTo>
                <a:lnTo>
                  <a:pt x="2015509" y="2621491"/>
                </a:lnTo>
                <a:lnTo>
                  <a:pt x="2036576" y="2616719"/>
                </a:lnTo>
                <a:lnTo>
                  <a:pt x="2057925" y="2610536"/>
                </a:lnTo>
                <a:lnTo>
                  <a:pt x="2078430" y="2603514"/>
                </a:lnTo>
                <a:lnTo>
                  <a:pt x="2097813" y="2595930"/>
                </a:lnTo>
                <a:lnTo>
                  <a:pt x="2117196" y="2587222"/>
                </a:lnTo>
                <a:lnTo>
                  <a:pt x="2136296" y="2577110"/>
                </a:lnTo>
                <a:lnTo>
                  <a:pt x="2154835" y="2566997"/>
                </a:lnTo>
                <a:lnTo>
                  <a:pt x="2172532" y="2555480"/>
                </a:lnTo>
                <a:lnTo>
                  <a:pt x="2189948" y="2543121"/>
                </a:lnTo>
                <a:lnTo>
                  <a:pt x="2206240" y="2530200"/>
                </a:lnTo>
                <a:lnTo>
                  <a:pt x="2222532" y="2516154"/>
                </a:lnTo>
                <a:close/>
                <a:moveTo>
                  <a:pt x="2011494" y="3020800"/>
                </a:moveTo>
                <a:cubicBezTo>
                  <a:pt x="2033111" y="2999183"/>
                  <a:pt x="2046482" y="2969319"/>
                  <a:pt x="2046481" y="2936331"/>
                </a:cubicBezTo>
                <a:cubicBezTo>
                  <a:pt x="2046482" y="2870358"/>
                  <a:pt x="1993000" y="2816876"/>
                  <a:pt x="1927025" y="2816877"/>
                </a:cubicBezTo>
                <a:cubicBezTo>
                  <a:pt x="1861051" y="2816876"/>
                  <a:pt x="1807570" y="2870357"/>
                  <a:pt x="1807570" y="2936331"/>
                </a:cubicBezTo>
                <a:cubicBezTo>
                  <a:pt x="1807569" y="3002306"/>
                  <a:pt x="1861051" y="3055788"/>
                  <a:pt x="1927026" y="3055787"/>
                </a:cubicBezTo>
                <a:cubicBezTo>
                  <a:pt x="1960012" y="3055788"/>
                  <a:pt x="1989877" y="3042417"/>
                  <a:pt x="2011494" y="3020800"/>
                </a:cubicBezTo>
                <a:close/>
                <a:moveTo>
                  <a:pt x="1847252" y="3314469"/>
                </a:moveTo>
                <a:cubicBezTo>
                  <a:pt x="1868869" y="3292852"/>
                  <a:pt x="1882240" y="3262988"/>
                  <a:pt x="1882240" y="3230000"/>
                </a:cubicBezTo>
                <a:cubicBezTo>
                  <a:pt x="1882240" y="3164026"/>
                  <a:pt x="1828758" y="3110544"/>
                  <a:pt x="1762784" y="3110544"/>
                </a:cubicBezTo>
                <a:cubicBezTo>
                  <a:pt x="1696810" y="3110544"/>
                  <a:pt x="1643329" y="3164026"/>
                  <a:pt x="1643329" y="3230000"/>
                </a:cubicBezTo>
                <a:cubicBezTo>
                  <a:pt x="1643328" y="3295974"/>
                  <a:pt x="1696810" y="3349456"/>
                  <a:pt x="1762784" y="3349456"/>
                </a:cubicBezTo>
                <a:cubicBezTo>
                  <a:pt x="1795772" y="3349455"/>
                  <a:pt x="1825635" y="3336085"/>
                  <a:pt x="1847252" y="3314469"/>
                </a:cubicBezTo>
                <a:close/>
                <a:moveTo>
                  <a:pt x="2339974" y="3020801"/>
                </a:moveTo>
                <a:cubicBezTo>
                  <a:pt x="2361591" y="2999184"/>
                  <a:pt x="2374962" y="2969319"/>
                  <a:pt x="2374962" y="2936331"/>
                </a:cubicBezTo>
                <a:cubicBezTo>
                  <a:pt x="2374963" y="2870357"/>
                  <a:pt x="2321480" y="2816875"/>
                  <a:pt x="2255506" y="2816876"/>
                </a:cubicBezTo>
                <a:cubicBezTo>
                  <a:pt x="2189532" y="2816876"/>
                  <a:pt x="2136050" y="2870357"/>
                  <a:pt x="2136050" y="2936331"/>
                </a:cubicBezTo>
                <a:cubicBezTo>
                  <a:pt x="2136050" y="3002306"/>
                  <a:pt x="2189532" y="3055788"/>
                  <a:pt x="2255506" y="3055787"/>
                </a:cubicBezTo>
                <a:cubicBezTo>
                  <a:pt x="2288494" y="3055787"/>
                  <a:pt x="2318357" y="3042417"/>
                  <a:pt x="2339974" y="3020801"/>
                </a:cubicBezTo>
                <a:close/>
                <a:moveTo>
                  <a:pt x="2175734" y="3314469"/>
                </a:moveTo>
                <a:cubicBezTo>
                  <a:pt x="2197351" y="3292852"/>
                  <a:pt x="2210722" y="3262988"/>
                  <a:pt x="2210722" y="3230001"/>
                </a:cubicBezTo>
                <a:cubicBezTo>
                  <a:pt x="2210722" y="3164027"/>
                  <a:pt x="2157240" y="3110545"/>
                  <a:pt x="2091266" y="3110545"/>
                </a:cubicBezTo>
                <a:cubicBezTo>
                  <a:pt x="2025291" y="3110545"/>
                  <a:pt x="1971810" y="3164026"/>
                  <a:pt x="1971810" y="3230001"/>
                </a:cubicBezTo>
                <a:cubicBezTo>
                  <a:pt x="1971810" y="3295975"/>
                  <a:pt x="2025292" y="3349457"/>
                  <a:pt x="2091266" y="3349458"/>
                </a:cubicBezTo>
                <a:cubicBezTo>
                  <a:pt x="2124253" y="3349457"/>
                  <a:pt x="2154117" y="3336087"/>
                  <a:pt x="2175734" y="3314469"/>
                </a:cubicBezTo>
                <a:close/>
                <a:moveTo>
                  <a:pt x="2011494" y="3608137"/>
                </a:moveTo>
                <a:cubicBezTo>
                  <a:pt x="2033111" y="3586520"/>
                  <a:pt x="2046481" y="3556656"/>
                  <a:pt x="2046481" y="3523669"/>
                </a:cubicBezTo>
                <a:cubicBezTo>
                  <a:pt x="2046482" y="3457694"/>
                  <a:pt x="1993000" y="3404212"/>
                  <a:pt x="1927025" y="3404215"/>
                </a:cubicBezTo>
                <a:cubicBezTo>
                  <a:pt x="1861051" y="3404213"/>
                  <a:pt x="1807570" y="3457694"/>
                  <a:pt x="1807570" y="3523669"/>
                </a:cubicBezTo>
                <a:cubicBezTo>
                  <a:pt x="1807569" y="3589644"/>
                  <a:pt x="1861051" y="3643126"/>
                  <a:pt x="1927026" y="3643124"/>
                </a:cubicBezTo>
                <a:cubicBezTo>
                  <a:pt x="1960012" y="3643126"/>
                  <a:pt x="1989877" y="3629754"/>
                  <a:pt x="2011494" y="3608137"/>
                </a:cubicBezTo>
                <a:close/>
                <a:moveTo>
                  <a:pt x="3661769" y="2406559"/>
                </a:moveTo>
                <a:lnTo>
                  <a:pt x="3649698" y="2418630"/>
                </a:lnTo>
                <a:lnTo>
                  <a:pt x="3638189" y="2430139"/>
                </a:lnTo>
                <a:lnTo>
                  <a:pt x="3625838" y="2441367"/>
                </a:lnTo>
                <a:lnTo>
                  <a:pt x="3613206" y="2452315"/>
                </a:lnTo>
                <a:lnTo>
                  <a:pt x="3600854" y="2463543"/>
                </a:lnTo>
                <a:lnTo>
                  <a:pt x="3587942" y="2473649"/>
                </a:lnTo>
                <a:lnTo>
                  <a:pt x="3574468" y="2484316"/>
                </a:lnTo>
                <a:lnTo>
                  <a:pt x="3560713" y="2493579"/>
                </a:lnTo>
                <a:lnTo>
                  <a:pt x="3547239" y="2503123"/>
                </a:lnTo>
                <a:lnTo>
                  <a:pt x="3533203" y="2512667"/>
                </a:lnTo>
                <a:lnTo>
                  <a:pt x="3518887" y="2521370"/>
                </a:lnTo>
                <a:lnTo>
                  <a:pt x="3504571" y="2530071"/>
                </a:lnTo>
                <a:lnTo>
                  <a:pt x="3489693" y="2538212"/>
                </a:lnTo>
                <a:lnTo>
                  <a:pt x="3474816" y="2545791"/>
                </a:lnTo>
                <a:lnTo>
                  <a:pt x="3459657" y="2553090"/>
                </a:lnTo>
                <a:lnTo>
                  <a:pt x="3444779" y="2560669"/>
                </a:lnTo>
                <a:lnTo>
                  <a:pt x="3428779" y="2567125"/>
                </a:lnTo>
                <a:lnTo>
                  <a:pt x="3413340" y="2573582"/>
                </a:lnTo>
                <a:lnTo>
                  <a:pt x="3397339" y="2580038"/>
                </a:lnTo>
                <a:lnTo>
                  <a:pt x="3381058" y="2585652"/>
                </a:lnTo>
                <a:lnTo>
                  <a:pt x="3365338" y="2590705"/>
                </a:lnTo>
                <a:lnTo>
                  <a:pt x="3348496" y="2595758"/>
                </a:lnTo>
                <a:lnTo>
                  <a:pt x="3332214" y="2600250"/>
                </a:lnTo>
                <a:lnTo>
                  <a:pt x="3315372" y="2604179"/>
                </a:lnTo>
                <a:lnTo>
                  <a:pt x="3298249" y="2607828"/>
                </a:lnTo>
                <a:lnTo>
                  <a:pt x="3281687" y="2611478"/>
                </a:lnTo>
                <a:lnTo>
                  <a:pt x="3264283" y="2613723"/>
                </a:lnTo>
                <a:lnTo>
                  <a:pt x="3247159" y="2616250"/>
                </a:lnTo>
                <a:lnTo>
                  <a:pt x="3229755" y="2618495"/>
                </a:lnTo>
                <a:lnTo>
                  <a:pt x="3212070" y="2619899"/>
                </a:lnTo>
                <a:lnTo>
                  <a:pt x="3194105" y="2621022"/>
                </a:lnTo>
                <a:lnTo>
                  <a:pt x="3176139" y="2622145"/>
                </a:lnTo>
                <a:lnTo>
                  <a:pt x="3158736" y="2622145"/>
                </a:lnTo>
                <a:lnTo>
                  <a:pt x="2798584" y="2621864"/>
                </a:lnTo>
                <a:lnTo>
                  <a:pt x="2798303" y="1231506"/>
                </a:lnTo>
                <a:lnTo>
                  <a:pt x="3158174" y="1231506"/>
                </a:lnTo>
                <a:lnTo>
                  <a:pt x="3176140" y="1232067"/>
                </a:lnTo>
                <a:lnTo>
                  <a:pt x="3194105" y="1232067"/>
                </a:lnTo>
                <a:lnTo>
                  <a:pt x="3211509" y="1233752"/>
                </a:lnTo>
                <a:lnTo>
                  <a:pt x="3229194" y="1235155"/>
                </a:lnTo>
                <a:lnTo>
                  <a:pt x="3246879" y="1237120"/>
                </a:lnTo>
                <a:lnTo>
                  <a:pt x="3264283" y="1239366"/>
                </a:lnTo>
                <a:lnTo>
                  <a:pt x="3281406" y="1242453"/>
                </a:lnTo>
                <a:lnTo>
                  <a:pt x="3298529" y="1245541"/>
                </a:lnTo>
                <a:lnTo>
                  <a:pt x="3315372" y="1248910"/>
                </a:lnTo>
                <a:lnTo>
                  <a:pt x="3332215" y="1253401"/>
                </a:lnTo>
                <a:lnTo>
                  <a:pt x="3348777" y="1257612"/>
                </a:lnTo>
                <a:lnTo>
                  <a:pt x="3365058" y="1262665"/>
                </a:lnTo>
                <a:lnTo>
                  <a:pt x="3381620" y="1267998"/>
                </a:lnTo>
                <a:lnTo>
                  <a:pt x="3397339" y="1273612"/>
                </a:lnTo>
                <a:lnTo>
                  <a:pt x="3413340" y="1279507"/>
                </a:lnTo>
                <a:lnTo>
                  <a:pt x="3429060" y="1286244"/>
                </a:lnTo>
                <a:lnTo>
                  <a:pt x="3444218" y="1292981"/>
                </a:lnTo>
                <a:lnTo>
                  <a:pt x="3459657" y="1299999"/>
                </a:lnTo>
                <a:lnTo>
                  <a:pt x="3475096" y="1307578"/>
                </a:lnTo>
                <a:lnTo>
                  <a:pt x="3489693" y="1315438"/>
                </a:lnTo>
                <a:lnTo>
                  <a:pt x="3504571" y="1323579"/>
                </a:lnTo>
                <a:lnTo>
                  <a:pt x="3518606" y="1332000"/>
                </a:lnTo>
                <a:lnTo>
                  <a:pt x="3533203" y="1340983"/>
                </a:lnTo>
                <a:lnTo>
                  <a:pt x="3546958" y="1350246"/>
                </a:lnTo>
                <a:lnTo>
                  <a:pt x="3560713" y="1359509"/>
                </a:lnTo>
                <a:lnTo>
                  <a:pt x="3574468" y="1369896"/>
                </a:lnTo>
                <a:lnTo>
                  <a:pt x="3587661" y="1379721"/>
                </a:lnTo>
                <a:lnTo>
                  <a:pt x="3600573" y="1390388"/>
                </a:lnTo>
                <a:lnTo>
                  <a:pt x="3613486" y="1401055"/>
                </a:lnTo>
                <a:lnTo>
                  <a:pt x="3625838" y="1412283"/>
                </a:lnTo>
                <a:lnTo>
                  <a:pt x="3637908" y="1423231"/>
                </a:lnTo>
                <a:lnTo>
                  <a:pt x="3650259" y="1435021"/>
                </a:lnTo>
                <a:lnTo>
                  <a:pt x="3661488" y="1446811"/>
                </a:lnTo>
                <a:lnTo>
                  <a:pt x="3672997" y="1459442"/>
                </a:lnTo>
                <a:lnTo>
                  <a:pt x="3684225" y="1471794"/>
                </a:lnTo>
                <a:lnTo>
                  <a:pt x="3694612" y="1484426"/>
                </a:lnTo>
                <a:lnTo>
                  <a:pt x="3705559" y="1497619"/>
                </a:lnTo>
                <a:lnTo>
                  <a:pt x="3715384" y="1510812"/>
                </a:lnTo>
                <a:lnTo>
                  <a:pt x="3725209" y="1524006"/>
                </a:lnTo>
                <a:lnTo>
                  <a:pt x="3734753" y="1538041"/>
                </a:lnTo>
                <a:lnTo>
                  <a:pt x="3744297" y="1552077"/>
                </a:lnTo>
                <a:lnTo>
                  <a:pt x="3752719" y="1566112"/>
                </a:lnTo>
                <a:lnTo>
                  <a:pt x="3761421" y="1580429"/>
                </a:lnTo>
                <a:lnTo>
                  <a:pt x="3769842" y="1595587"/>
                </a:lnTo>
                <a:lnTo>
                  <a:pt x="3777702" y="1610184"/>
                </a:lnTo>
                <a:lnTo>
                  <a:pt x="3785000" y="1625342"/>
                </a:lnTo>
                <a:lnTo>
                  <a:pt x="3792018" y="1640781"/>
                </a:lnTo>
                <a:lnTo>
                  <a:pt x="3799036" y="1656220"/>
                </a:lnTo>
                <a:lnTo>
                  <a:pt x="3805773" y="1671940"/>
                </a:lnTo>
                <a:lnTo>
                  <a:pt x="3811387" y="1687660"/>
                </a:lnTo>
                <a:lnTo>
                  <a:pt x="3817282" y="1703660"/>
                </a:lnTo>
                <a:lnTo>
                  <a:pt x="3822334" y="1719942"/>
                </a:lnTo>
                <a:lnTo>
                  <a:pt x="3827387" y="1736223"/>
                </a:lnTo>
                <a:lnTo>
                  <a:pt x="3831879" y="1753065"/>
                </a:lnTo>
                <a:lnTo>
                  <a:pt x="3836089" y="1769628"/>
                </a:lnTo>
                <a:lnTo>
                  <a:pt x="3839739" y="1786751"/>
                </a:lnTo>
                <a:lnTo>
                  <a:pt x="3842827" y="1803874"/>
                </a:lnTo>
                <a:lnTo>
                  <a:pt x="3845634" y="1820716"/>
                </a:lnTo>
                <a:lnTo>
                  <a:pt x="3847879" y="1838120"/>
                </a:lnTo>
                <a:lnTo>
                  <a:pt x="3849844" y="1855805"/>
                </a:lnTo>
                <a:lnTo>
                  <a:pt x="3851528" y="1873771"/>
                </a:lnTo>
                <a:lnTo>
                  <a:pt x="3852651" y="1890613"/>
                </a:lnTo>
                <a:lnTo>
                  <a:pt x="3853213" y="1909140"/>
                </a:lnTo>
                <a:lnTo>
                  <a:pt x="3853774" y="1927106"/>
                </a:lnTo>
                <a:lnTo>
                  <a:pt x="3853494" y="1944791"/>
                </a:lnTo>
                <a:lnTo>
                  <a:pt x="3852651" y="1962475"/>
                </a:lnTo>
                <a:lnTo>
                  <a:pt x="3851528" y="1980441"/>
                </a:lnTo>
                <a:lnTo>
                  <a:pt x="3850406" y="1997845"/>
                </a:lnTo>
                <a:lnTo>
                  <a:pt x="3848160" y="2015249"/>
                </a:lnTo>
                <a:lnTo>
                  <a:pt x="3845634" y="2032372"/>
                </a:lnTo>
                <a:lnTo>
                  <a:pt x="3842827" y="2050338"/>
                </a:lnTo>
                <a:lnTo>
                  <a:pt x="3839177" y="2066899"/>
                </a:lnTo>
                <a:lnTo>
                  <a:pt x="3835809" y="2083742"/>
                </a:lnTo>
                <a:lnTo>
                  <a:pt x="3831598" y="2100866"/>
                </a:lnTo>
                <a:lnTo>
                  <a:pt x="3827107" y="2117147"/>
                </a:lnTo>
                <a:lnTo>
                  <a:pt x="3822334" y="2133709"/>
                </a:lnTo>
                <a:lnTo>
                  <a:pt x="3817001" y="2149709"/>
                </a:lnTo>
                <a:lnTo>
                  <a:pt x="3811387" y="2165990"/>
                </a:lnTo>
                <a:lnTo>
                  <a:pt x="3805212" y="2181710"/>
                </a:lnTo>
                <a:lnTo>
                  <a:pt x="3798755" y="2197149"/>
                </a:lnTo>
                <a:lnTo>
                  <a:pt x="3792299" y="2213150"/>
                </a:lnTo>
                <a:lnTo>
                  <a:pt x="3784720" y="2228027"/>
                </a:lnTo>
                <a:lnTo>
                  <a:pt x="3777421" y="2243186"/>
                </a:lnTo>
                <a:lnTo>
                  <a:pt x="3769561" y="2258344"/>
                </a:lnTo>
                <a:lnTo>
                  <a:pt x="3761701" y="2272941"/>
                </a:lnTo>
                <a:lnTo>
                  <a:pt x="3752999" y="2287257"/>
                </a:lnTo>
                <a:lnTo>
                  <a:pt x="3744297" y="2301573"/>
                </a:lnTo>
                <a:lnTo>
                  <a:pt x="3734753" y="2315609"/>
                </a:lnTo>
                <a:lnTo>
                  <a:pt x="3725209" y="2329083"/>
                </a:lnTo>
                <a:lnTo>
                  <a:pt x="3715946" y="2342838"/>
                </a:lnTo>
                <a:lnTo>
                  <a:pt x="3705278" y="2356312"/>
                </a:lnTo>
                <a:lnTo>
                  <a:pt x="3695173" y="2369224"/>
                </a:lnTo>
                <a:lnTo>
                  <a:pt x="3683944" y="2381576"/>
                </a:lnTo>
                <a:lnTo>
                  <a:pt x="3672997" y="2394208"/>
                </a:lnTo>
                <a:close/>
                <a:moveTo>
                  <a:pt x="2430482" y="3637846"/>
                </a:moveTo>
                <a:lnTo>
                  <a:pt x="2418414" y="3649914"/>
                </a:lnTo>
                <a:lnTo>
                  <a:pt x="2406909" y="3661419"/>
                </a:lnTo>
                <a:lnTo>
                  <a:pt x="2394280" y="3672925"/>
                </a:lnTo>
                <a:lnTo>
                  <a:pt x="2381651" y="3683869"/>
                </a:lnTo>
                <a:lnTo>
                  <a:pt x="2369584" y="3694814"/>
                </a:lnTo>
                <a:lnTo>
                  <a:pt x="2356114" y="3705479"/>
                </a:lnTo>
                <a:lnTo>
                  <a:pt x="2343204" y="3715581"/>
                </a:lnTo>
                <a:lnTo>
                  <a:pt x="2329454" y="3724843"/>
                </a:lnTo>
                <a:lnTo>
                  <a:pt x="2315703" y="3734664"/>
                </a:lnTo>
                <a:lnTo>
                  <a:pt x="2301952" y="3743925"/>
                </a:lnTo>
                <a:lnTo>
                  <a:pt x="2287639" y="3752625"/>
                </a:lnTo>
                <a:lnTo>
                  <a:pt x="2273327" y="3761324"/>
                </a:lnTo>
                <a:lnTo>
                  <a:pt x="2258173" y="3769743"/>
                </a:lnTo>
                <a:lnTo>
                  <a:pt x="2243299" y="3777322"/>
                </a:lnTo>
                <a:lnTo>
                  <a:pt x="2228146" y="3784617"/>
                </a:lnTo>
                <a:lnTo>
                  <a:pt x="2213271" y="3792194"/>
                </a:lnTo>
                <a:lnTo>
                  <a:pt x="2197276" y="3798648"/>
                </a:lnTo>
                <a:lnTo>
                  <a:pt x="2181560" y="3805384"/>
                </a:lnTo>
                <a:lnTo>
                  <a:pt x="2166125" y="3811277"/>
                </a:lnTo>
                <a:lnTo>
                  <a:pt x="2149848" y="3816890"/>
                </a:lnTo>
                <a:lnTo>
                  <a:pt x="2133853" y="3822222"/>
                </a:lnTo>
                <a:lnTo>
                  <a:pt x="2117295" y="3826993"/>
                </a:lnTo>
                <a:lnTo>
                  <a:pt x="2100738" y="3831763"/>
                </a:lnTo>
                <a:lnTo>
                  <a:pt x="2084180" y="3835411"/>
                </a:lnTo>
                <a:lnTo>
                  <a:pt x="2066781" y="3839340"/>
                </a:lnTo>
                <a:lnTo>
                  <a:pt x="2050224" y="3842989"/>
                </a:lnTo>
                <a:lnTo>
                  <a:pt x="2032824" y="3845235"/>
                </a:lnTo>
                <a:lnTo>
                  <a:pt x="2015706" y="3847759"/>
                </a:lnTo>
                <a:lnTo>
                  <a:pt x="1998307" y="3850004"/>
                </a:lnTo>
                <a:lnTo>
                  <a:pt x="1980627" y="3851407"/>
                </a:lnTo>
                <a:lnTo>
                  <a:pt x="1962947" y="3852249"/>
                </a:lnTo>
                <a:lnTo>
                  <a:pt x="1944986" y="3853372"/>
                </a:lnTo>
                <a:lnTo>
                  <a:pt x="1927026" y="3853933"/>
                </a:lnTo>
                <a:lnTo>
                  <a:pt x="1909065" y="3853372"/>
                </a:lnTo>
                <a:lnTo>
                  <a:pt x="1891105" y="3852249"/>
                </a:lnTo>
                <a:lnTo>
                  <a:pt x="1873705" y="3851688"/>
                </a:lnTo>
                <a:lnTo>
                  <a:pt x="1855745" y="3850004"/>
                </a:lnTo>
                <a:lnTo>
                  <a:pt x="1838346" y="3847759"/>
                </a:lnTo>
                <a:lnTo>
                  <a:pt x="1821228" y="3845233"/>
                </a:lnTo>
                <a:lnTo>
                  <a:pt x="1803828" y="3842989"/>
                </a:lnTo>
                <a:lnTo>
                  <a:pt x="1787271" y="3839340"/>
                </a:lnTo>
                <a:lnTo>
                  <a:pt x="1770152" y="3835692"/>
                </a:lnTo>
                <a:lnTo>
                  <a:pt x="1753314" y="3831763"/>
                </a:lnTo>
                <a:lnTo>
                  <a:pt x="1736757" y="3826993"/>
                </a:lnTo>
                <a:lnTo>
                  <a:pt x="1720199" y="3822222"/>
                </a:lnTo>
                <a:lnTo>
                  <a:pt x="1704203" y="3816891"/>
                </a:lnTo>
                <a:lnTo>
                  <a:pt x="1687927" y="3811277"/>
                </a:lnTo>
                <a:lnTo>
                  <a:pt x="1672492" y="3805384"/>
                </a:lnTo>
                <a:lnTo>
                  <a:pt x="1656776" y="3798648"/>
                </a:lnTo>
                <a:lnTo>
                  <a:pt x="1640780" y="3792194"/>
                </a:lnTo>
                <a:lnTo>
                  <a:pt x="1625907" y="3784617"/>
                </a:lnTo>
                <a:lnTo>
                  <a:pt x="1610752" y="3777321"/>
                </a:lnTo>
                <a:lnTo>
                  <a:pt x="1595879" y="3769743"/>
                </a:lnTo>
                <a:lnTo>
                  <a:pt x="1580725" y="3761325"/>
                </a:lnTo>
                <a:lnTo>
                  <a:pt x="1566413" y="3752625"/>
                </a:lnTo>
                <a:lnTo>
                  <a:pt x="1552381" y="3744206"/>
                </a:lnTo>
                <a:lnTo>
                  <a:pt x="1538349" y="3734664"/>
                </a:lnTo>
                <a:lnTo>
                  <a:pt x="1524598" y="3724842"/>
                </a:lnTo>
                <a:lnTo>
                  <a:pt x="1510847" y="3715582"/>
                </a:lnTo>
                <a:lnTo>
                  <a:pt x="1497938" y="3705479"/>
                </a:lnTo>
                <a:lnTo>
                  <a:pt x="1484468" y="3694814"/>
                </a:lnTo>
                <a:lnTo>
                  <a:pt x="1472400" y="3683870"/>
                </a:lnTo>
                <a:lnTo>
                  <a:pt x="1459772" y="3672925"/>
                </a:lnTo>
                <a:lnTo>
                  <a:pt x="1447144" y="3661419"/>
                </a:lnTo>
                <a:lnTo>
                  <a:pt x="1435638" y="3649913"/>
                </a:lnTo>
                <a:lnTo>
                  <a:pt x="1423570" y="3637846"/>
                </a:lnTo>
                <a:lnTo>
                  <a:pt x="1412626" y="3625778"/>
                </a:lnTo>
                <a:lnTo>
                  <a:pt x="1401681" y="3613151"/>
                </a:lnTo>
                <a:lnTo>
                  <a:pt x="1390456" y="3600802"/>
                </a:lnTo>
                <a:lnTo>
                  <a:pt x="1380072" y="3587613"/>
                </a:lnTo>
                <a:lnTo>
                  <a:pt x="1369970" y="3574703"/>
                </a:lnTo>
                <a:lnTo>
                  <a:pt x="1360148" y="3560391"/>
                </a:lnTo>
                <a:lnTo>
                  <a:pt x="1350606" y="3546921"/>
                </a:lnTo>
                <a:lnTo>
                  <a:pt x="1341345" y="3533170"/>
                </a:lnTo>
                <a:lnTo>
                  <a:pt x="1332365" y="3518576"/>
                </a:lnTo>
                <a:lnTo>
                  <a:pt x="1323945" y="3504545"/>
                </a:lnTo>
                <a:lnTo>
                  <a:pt x="1315807" y="3489672"/>
                </a:lnTo>
                <a:lnTo>
                  <a:pt x="1308230" y="3474798"/>
                </a:lnTo>
                <a:lnTo>
                  <a:pt x="1300653" y="3459363"/>
                </a:lnTo>
                <a:lnTo>
                  <a:pt x="1293076" y="3444490"/>
                </a:lnTo>
                <a:lnTo>
                  <a:pt x="1286902" y="3428774"/>
                </a:lnTo>
                <a:lnTo>
                  <a:pt x="1280167" y="3413059"/>
                </a:lnTo>
                <a:lnTo>
                  <a:pt x="1273993" y="3397343"/>
                </a:lnTo>
                <a:lnTo>
                  <a:pt x="1268661" y="3381348"/>
                </a:lnTo>
                <a:lnTo>
                  <a:pt x="1263048" y="3365071"/>
                </a:lnTo>
                <a:lnTo>
                  <a:pt x="1258278" y="3348514"/>
                </a:lnTo>
                <a:lnTo>
                  <a:pt x="1253788" y="3332236"/>
                </a:lnTo>
                <a:lnTo>
                  <a:pt x="1249578" y="3315118"/>
                </a:lnTo>
                <a:lnTo>
                  <a:pt x="1246210" y="3298280"/>
                </a:lnTo>
                <a:lnTo>
                  <a:pt x="1242562" y="3281723"/>
                </a:lnTo>
                <a:lnTo>
                  <a:pt x="1240037" y="3264042"/>
                </a:lnTo>
                <a:lnTo>
                  <a:pt x="1237511" y="3246924"/>
                </a:lnTo>
                <a:lnTo>
                  <a:pt x="1235265" y="3229525"/>
                </a:lnTo>
                <a:lnTo>
                  <a:pt x="1233862" y="3211845"/>
                </a:lnTo>
                <a:lnTo>
                  <a:pt x="1232740" y="3193884"/>
                </a:lnTo>
                <a:lnTo>
                  <a:pt x="1232179" y="3176485"/>
                </a:lnTo>
                <a:lnTo>
                  <a:pt x="1231617" y="3158525"/>
                </a:lnTo>
                <a:lnTo>
                  <a:pt x="1231899" y="694847"/>
                </a:lnTo>
                <a:lnTo>
                  <a:pt x="1231899" y="677448"/>
                </a:lnTo>
                <a:lnTo>
                  <a:pt x="1232740" y="659207"/>
                </a:lnTo>
                <a:lnTo>
                  <a:pt x="1234143" y="641527"/>
                </a:lnTo>
                <a:lnTo>
                  <a:pt x="1235547" y="623847"/>
                </a:lnTo>
                <a:lnTo>
                  <a:pt x="1237792" y="606448"/>
                </a:lnTo>
                <a:lnTo>
                  <a:pt x="1239756" y="588768"/>
                </a:lnTo>
                <a:lnTo>
                  <a:pt x="1242563" y="571930"/>
                </a:lnTo>
                <a:lnTo>
                  <a:pt x="1245649" y="554812"/>
                </a:lnTo>
                <a:lnTo>
                  <a:pt x="1249579" y="537973"/>
                </a:lnTo>
                <a:lnTo>
                  <a:pt x="1253507" y="521136"/>
                </a:lnTo>
                <a:lnTo>
                  <a:pt x="1257997" y="504859"/>
                </a:lnTo>
                <a:lnTo>
                  <a:pt x="1263330" y="488301"/>
                </a:lnTo>
                <a:lnTo>
                  <a:pt x="1268100" y="472305"/>
                </a:lnTo>
                <a:lnTo>
                  <a:pt x="1273713" y="456029"/>
                </a:lnTo>
                <a:lnTo>
                  <a:pt x="1280167" y="440033"/>
                </a:lnTo>
                <a:lnTo>
                  <a:pt x="1286341" y="424317"/>
                </a:lnTo>
                <a:lnTo>
                  <a:pt x="1293357" y="408883"/>
                </a:lnTo>
                <a:lnTo>
                  <a:pt x="1300373" y="393448"/>
                </a:lnTo>
                <a:lnTo>
                  <a:pt x="1307950" y="378574"/>
                </a:lnTo>
                <a:lnTo>
                  <a:pt x="1315527" y="363701"/>
                </a:lnTo>
                <a:lnTo>
                  <a:pt x="1323946" y="349107"/>
                </a:lnTo>
                <a:lnTo>
                  <a:pt x="1332646" y="334795"/>
                </a:lnTo>
                <a:lnTo>
                  <a:pt x="1341346" y="320483"/>
                </a:lnTo>
                <a:lnTo>
                  <a:pt x="1350606" y="306171"/>
                </a:lnTo>
                <a:lnTo>
                  <a:pt x="1360148" y="292700"/>
                </a:lnTo>
                <a:lnTo>
                  <a:pt x="1369690" y="279230"/>
                </a:lnTo>
                <a:lnTo>
                  <a:pt x="1380353" y="265759"/>
                </a:lnTo>
                <a:lnTo>
                  <a:pt x="1390456" y="252850"/>
                </a:lnTo>
                <a:lnTo>
                  <a:pt x="1401401" y="240222"/>
                </a:lnTo>
                <a:lnTo>
                  <a:pt x="1412346" y="227594"/>
                </a:lnTo>
                <a:lnTo>
                  <a:pt x="1423852" y="215526"/>
                </a:lnTo>
                <a:lnTo>
                  <a:pt x="1435077" y="203740"/>
                </a:lnTo>
                <a:lnTo>
                  <a:pt x="1447425" y="191953"/>
                </a:lnTo>
                <a:lnTo>
                  <a:pt x="1459492" y="180447"/>
                </a:lnTo>
                <a:lnTo>
                  <a:pt x="1472120" y="169502"/>
                </a:lnTo>
                <a:lnTo>
                  <a:pt x="1484749" y="158558"/>
                </a:lnTo>
                <a:lnTo>
                  <a:pt x="1497658" y="148454"/>
                </a:lnTo>
                <a:lnTo>
                  <a:pt x="1511129" y="137791"/>
                </a:lnTo>
                <a:lnTo>
                  <a:pt x="1524599" y="128249"/>
                </a:lnTo>
                <a:lnTo>
                  <a:pt x="1538069" y="118708"/>
                </a:lnTo>
                <a:lnTo>
                  <a:pt x="1552382" y="109447"/>
                </a:lnTo>
                <a:lnTo>
                  <a:pt x="1566694" y="100747"/>
                </a:lnTo>
                <a:lnTo>
                  <a:pt x="1581006" y="92048"/>
                </a:lnTo>
                <a:lnTo>
                  <a:pt x="1595318" y="83909"/>
                </a:lnTo>
                <a:lnTo>
                  <a:pt x="1610472" y="76051"/>
                </a:lnTo>
                <a:lnTo>
                  <a:pt x="1625346" y="68475"/>
                </a:lnTo>
                <a:lnTo>
                  <a:pt x="1640781" y="61459"/>
                </a:lnTo>
                <a:lnTo>
                  <a:pt x="1656216" y="54443"/>
                </a:lnTo>
                <a:lnTo>
                  <a:pt x="1671931" y="48269"/>
                </a:lnTo>
                <a:lnTo>
                  <a:pt x="1687647" y="42095"/>
                </a:lnTo>
                <a:lnTo>
                  <a:pt x="1703923" y="36482"/>
                </a:lnTo>
                <a:lnTo>
                  <a:pt x="1720200" y="31431"/>
                </a:lnTo>
                <a:lnTo>
                  <a:pt x="1736477" y="26379"/>
                </a:lnTo>
                <a:lnTo>
                  <a:pt x="1752754" y="21889"/>
                </a:lnTo>
                <a:lnTo>
                  <a:pt x="1769872" y="17680"/>
                </a:lnTo>
                <a:lnTo>
                  <a:pt x="1786429" y="14032"/>
                </a:lnTo>
                <a:lnTo>
                  <a:pt x="1803548" y="10945"/>
                </a:lnTo>
                <a:lnTo>
                  <a:pt x="1820948" y="7577"/>
                </a:lnTo>
                <a:lnTo>
                  <a:pt x="1838627" y="5613"/>
                </a:lnTo>
                <a:lnTo>
                  <a:pt x="1856026" y="3368"/>
                </a:lnTo>
                <a:lnTo>
                  <a:pt x="1873425" y="2245"/>
                </a:lnTo>
                <a:lnTo>
                  <a:pt x="1891106" y="842"/>
                </a:lnTo>
                <a:lnTo>
                  <a:pt x="1909066" y="281"/>
                </a:lnTo>
                <a:lnTo>
                  <a:pt x="1926746" y="0"/>
                </a:lnTo>
                <a:lnTo>
                  <a:pt x="1944707" y="561"/>
                </a:lnTo>
                <a:lnTo>
                  <a:pt x="1962667" y="561"/>
                </a:lnTo>
                <a:lnTo>
                  <a:pt x="1980066" y="2245"/>
                </a:lnTo>
                <a:lnTo>
                  <a:pt x="1997746" y="3648"/>
                </a:lnTo>
                <a:lnTo>
                  <a:pt x="2015426" y="5613"/>
                </a:lnTo>
                <a:lnTo>
                  <a:pt x="2032825" y="7858"/>
                </a:lnTo>
                <a:lnTo>
                  <a:pt x="2049944" y="10945"/>
                </a:lnTo>
                <a:lnTo>
                  <a:pt x="2067062" y="14032"/>
                </a:lnTo>
                <a:lnTo>
                  <a:pt x="2084181" y="17680"/>
                </a:lnTo>
                <a:lnTo>
                  <a:pt x="2100738" y="21889"/>
                </a:lnTo>
                <a:lnTo>
                  <a:pt x="2117576" y="26380"/>
                </a:lnTo>
                <a:lnTo>
                  <a:pt x="2133573" y="31150"/>
                </a:lnTo>
                <a:lnTo>
                  <a:pt x="2150130" y="36482"/>
                </a:lnTo>
                <a:lnTo>
                  <a:pt x="2166126" y="42375"/>
                </a:lnTo>
                <a:lnTo>
                  <a:pt x="2181841" y="47988"/>
                </a:lnTo>
                <a:lnTo>
                  <a:pt x="2197276" y="54443"/>
                </a:lnTo>
                <a:lnTo>
                  <a:pt x="2212711" y="61459"/>
                </a:lnTo>
                <a:lnTo>
                  <a:pt x="2228146" y="68474"/>
                </a:lnTo>
                <a:lnTo>
                  <a:pt x="2243300" y="75771"/>
                </a:lnTo>
                <a:lnTo>
                  <a:pt x="2258173" y="83909"/>
                </a:lnTo>
                <a:lnTo>
                  <a:pt x="2272766" y="91767"/>
                </a:lnTo>
                <a:lnTo>
                  <a:pt x="2287359" y="100747"/>
                </a:lnTo>
                <a:lnTo>
                  <a:pt x="2301672" y="109447"/>
                </a:lnTo>
                <a:lnTo>
                  <a:pt x="2315423" y="118708"/>
                </a:lnTo>
                <a:lnTo>
                  <a:pt x="2329174" y="127969"/>
                </a:lnTo>
                <a:lnTo>
                  <a:pt x="2342925" y="138352"/>
                </a:lnTo>
                <a:lnTo>
                  <a:pt x="2356114" y="148174"/>
                </a:lnTo>
                <a:lnTo>
                  <a:pt x="2368743" y="158558"/>
                </a:lnTo>
                <a:lnTo>
                  <a:pt x="2381933" y="169503"/>
                </a:lnTo>
                <a:lnTo>
                  <a:pt x="2394000" y="180447"/>
                </a:lnTo>
                <a:lnTo>
                  <a:pt x="2406628" y="191953"/>
                </a:lnTo>
                <a:lnTo>
                  <a:pt x="2418696" y="203459"/>
                </a:lnTo>
                <a:lnTo>
                  <a:pt x="2429921" y="215246"/>
                </a:lnTo>
                <a:lnTo>
                  <a:pt x="2441427" y="227874"/>
                </a:lnTo>
                <a:lnTo>
                  <a:pt x="2452371" y="239941"/>
                </a:lnTo>
                <a:lnTo>
                  <a:pt x="2463316" y="253131"/>
                </a:lnTo>
                <a:lnTo>
                  <a:pt x="2473700" y="265760"/>
                </a:lnTo>
                <a:lnTo>
                  <a:pt x="2483803" y="279230"/>
                </a:lnTo>
                <a:lnTo>
                  <a:pt x="2493905" y="292700"/>
                </a:lnTo>
                <a:lnTo>
                  <a:pt x="2503166" y="306451"/>
                </a:lnTo>
                <a:lnTo>
                  <a:pt x="2512427" y="320202"/>
                </a:lnTo>
                <a:lnTo>
                  <a:pt x="2521127" y="334514"/>
                </a:lnTo>
                <a:lnTo>
                  <a:pt x="2530107" y="349107"/>
                </a:lnTo>
                <a:lnTo>
                  <a:pt x="2538245" y="363981"/>
                </a:lnTo>
                <a:lnTo>
                  <a:pt x="2546103" y="378574"/>
                </a:lnTo>
                <a:lnTo>
                  <a:pt x="2553400" y="393728"/>
                </a:lnTo>
                <a:lnTo>
                  <a:pt x="2560415" y="409163"/>
                </a:lnTo>
                <a:lnTo>
                  <a:pt x="2567431" y="424598"/>
                </a:lnTo>
                <a:lnTo>
                  <a:pt x="2573885" y="440032"/>
                </a:lnTo>
                <a:lnTo>
                  <a:pt x="2580060" y="456309"/>
                </a:lnTo>
                <a:lnTo>
                  <a:pt x="2585672" y="472025"/>
                </a:lnTo>
                <a:lnTo>
                  <a:pt x="2590723" y="488301"/>
                </a:lnTo>
                <a:lnTo>
                  <a:pt x="2596055" y="504859"/>
                </a:lnTo>
                <a:lnTo>
                  <a:pt x="2600265" y="521416"/>
                </a:lnTo>
                <a:lnTo>
                  <a:pt x="2604194" y="537693"/>
                </a:lnTo>
                <a:lnTo>
                  <a:pt x="2608123" y="555092"/>
                </a:lnTo>
                <a:lnTo>
                  <a:pt x="2611210" y="572211"/>
                </a:lnTo>
                <a:lnTo>
                  <a:pt x="2614016" y="589049"/>
                </a:lnTo>
                <a:lnTo>
                  <a:pt x="2616261" y="606448"/>
                </a:lnTo>
                <a:lnTo>
                  <a:pt x="2618226" y="624128"/>
                </a:lnTo>
                <a:lnTo>
                  <a:pt x="2619629" y="641808"/>
                </a:lnTo>
                <a:lnTo>
                  <a:pt x="2621313" y="659207"/>
                </a:lnTo>
                <a:lnTo>
                  <a:pt x="2621593" y="677448"/>
                </a:lnTo>
                <a:lnTo>
                  <a:pt x="2621874" y="695128"/>
                </a:lnTo>
                <a:lnTo>
                  <a:pt x="2622434" y="3158525"/>
                </a:lnTo>
                <a:lnTo>
                  <a:pt x="2621874" y="3176485"/>
                </a:lnTo>
                <a:lnTo>
                  <a:pt x="2621313" y="3193884"/>
                </a:lnTo>
                <a:lnTo>
                  <a:pt x="2620190" y="3211844"/>
                </a:lnTo>
                <a:lnTo>
                  <a:pt x="2618786" y="3229525"/>
                </a:lnTo>
                <a:lnTo>
                  <a:pt x="2616541" y="3246924"/>
                </a:lnTo>
                <a:lnTo>
                  <a:pt x="2614016" y="3264042"/>
                </a:lnTo>
                <a:lnTo>
                  <a:pt x="2611490" y="3281723"/>
                </a:lnTo>
                <a:lnTo>
                  <a:pt x="2607842" y="3298279"/>
                </a:lnTo>
                <a:lnTo>
                  <a:pt x="2604475" y="3315118"/>
                </a:lnTo>
                <a:lnTo>
                  <a:pt x="2600265" y="3332236"/>
                </a:lnTo>
                <a:lnTo>
                  <a:pt x="2595775" y="3348513"/>
                </a:lnTo>
                <a:lnTo>
                  <a:pt x="2591004" y="3365070"/>
                </a:lnTo>
                <a:lnTo>
                  <a:pt x="2585391" y="3381347"/>
                </a:lnTo>
                <a:lnTo>
                  <a:pt x="2580059" y="3397343"/>
                </a:lnTo>
                <a:lnTo>
                  <a:pt x="2573885" y="3413058"/>
                </a:lnTo>
                <a:lnTo>
                  <a:pt x="2567150" y="3428774"/>
                </a:lnTo>
                <a:lnTo>
                  <a:pt x="2560976" y="3444489"/>
                </a:lnTo>
                <a:lnTo>
                  <a:pt x="2553399" y="3459364"/>
                </a:lnTo>
                <a:lnTo>
                  <a:pt x="2546103" y="3474517"/>
                </a:lnTo>
                <a:lnTo>
                  <a:pt x="2538245" y="3489671"/>
                </a:lnTo>
                <a:lnTo>
                  <a:pt x="2530387" y="3504264"/>
                </a:lnTo>
                <a:lnTo>
                  <a:pt x="2521688" y="3518577"/>
                </a:lnTo>
                <a:lnTo>
                  <a:pt x="2512707" y="3533170"/>
                </a:lnTo>
                <a:lnTo>
                  <a:pt x="2503447" y="3546920"/>
                </a:lnTo>
                <a:lnTo>
                  <a:pt x="2493905" y="3560391"/>
                </a:lnTo>
                <a:lnTo>
                  <a:pt x="2484083" y="3574703"/>
                </a:lnTo>
                <a:lnTo>
                  <a:pt x="2473980" y="3587612"/>
                </a:lnTo>
                <a:lnTo>
                  <a:pt x="2463596" y="3600802"/>
                </a:lnTo>
                <a:lnTo>
                  <a:pt x="2452371" y="3613150"/>
                </a:lnTo>
                <a:lnTo>
                  <a:pt x="2441427" y="362577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6" name="任意多边形 765"/>
          <p:cNvSpPr/>
          <p:nvPr/>
        </p:nvSpPr>
        <p:spPr bwMode="auto">
          <a:xfrm>
            <a:off x="7347638" y="5890633"/>
            <a:ext cx="340677" cy="340517"/>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67" name="任意多边形 766"/>
          <p:cNvSpPr/>
          <p:nvPr/>
        </p:nvSpPr>
        <p:spPr>
          <a:xfrm rot="18900000">
            <a:off x="8033387" y="5855580"/>
            <a:ext cx="410622" cy="410622"/>
          </a:xfrm>
          <a:custGeom>
            <a:avLst/>
            <a:gdLst>
              <a:gd name="connsiteX0" fmla="*/ 199092 w 360000"/>
              <a:gd name="connsiteY0" fmla="*/ 7908 h 360000"/>
              <a:gd name="connsiteX1" fmla="*/ 207000 w 360000"/>
              <a:gd name="connsiteY1" fmla="*/ 27000 h 360000"/>
              <a:gd name="connsiteX2" fmla="*/ 207000 w 360000"/>
              <a:gd name="connsiteY2" fmla="*/ 153000 h 360000"/>
              <a:gd name="connsiteX3" fmla="*/ 333000 w 360000"/>
              <a:gd name="connsiteY3" fmla="*/ 153000 h 360000"/>
              <a:gd name="connsiteX4" fmla="*/ 360000 w 360000"/>
              <a:gd name="connsiteY4" fmla="*/ 180000 h 360000"/>
              <a:gd name="connsiteX5" fmla="*/ 333000 w 360000"/>
              <a:gd name="connsiteY5" fmla="*/ 207000 h 360000"/>
              <a:gd name="connsiteX6" fmla="*/ 207000 w 360000"/>
              <a:gd name="connsiteY6" fmla="*/ 207000 h 360000"/>
              <a:gd name="connsiteX7" fmla="*/ 207000 w 360000"/>
              <a:gd name="connsiteY7" fmla="*/ 333000 h 360000"/>
              <a:gd name="connsiteX8" fmla="*/ 180000 w 360000"/>
              <a:gd name="connsiteY8" fmla="*/ 360000 h 360000"/>
              <a:gd name="connsiteX9" fmla="*/ 153000 w 360000"/>
              <a:gd name="connsiteY9" fmla="*/ 333000 h 360000"/>
              <a:gd name="connsiteX10" fmla="*/ 153000 w 360000"/>
              <a:gd name="connsiteY10" fmla="*/ 207000 h 360000"/>
              <a:gd name="connsiteX11" fmla="*/ 27000 w 360000"/>
              <a:gd name="connsiteY11" fmla="*/ 207000 h 360000"/>
              <a:gd name="connsiteX12" fmla="*/ 0 w 360000"/>
              <a:gd name="connsiteY12" fmla="*/ 180000 h 360000"/>
              <a:gd name="connsiteX13" fmla="*/ 27000 w 360000"/>
              <a:gd name="connsiteY13" fmla="*/ 153000 h 360000"/>
              <a:gd name="connsiteX14" fmla="*/ 153000 w 360000"/>
              <a:gd name="connsiteY14" fmla="*/ 153000 h 360000"/>
              <a:gd name="connsiteX15" fmla="*/ 153000 w 360000"/>
              <a:gd name="connsiteY15" fmla="*/ 27000 h 360000"/>
              <a:gd name="connsiteX16" fmla="*/ 180000 w 360000"/>
              <a:gd name="connsiteY16" fmla="*/ 0 h 360000"/>
              <a:gd name="connsiteX17" fmla="*/ 199092 w 360000"/>
              <a:gd name="connsiteY17" fmla="*/ 7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199092" y="7908"/>
                </a:moveTo>
                <a:cubicBezTo>
                  <a:pt x="203978" y="12794"/>
                  <a:pt x="207000" y="19544"/>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65088"/>
                  <a:pt x="12088" y="153000"/>
                  <a:pt x="27000" y="153000"/>
                </a:cubicBezTo>
                <a:lnTo>
                  <a:pt x="153000" y="153000"/>
                </a:lnTo>
                <a:lnTo>
                  <a:pt x="153000" y="27000"/>
                </a:lnTo>
                <a:cubicBezTo>
                  <a:pt x="153000" y="12088"/>
                  <a:pt x="165088" y="0"/>
                  <a:pt x="180000" y="0"/>
                </a:cubicBezTo>
                <a:cubicBezTo>
                  <a:pt x="187456" y="0"/>
                  <a:pt x="194206" y="3022"/>
                  <a:pt x="199092" y="7908"/>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8" name="Freeform 14"/>
          <p:cNvSpPr>
            <a:spLocks noEditPoints="1"/>
          </p:cNvSpPr>
          <p:nvPr/>
        </p:nvSpPr>
        <p:spPr bwMode="auto">
          <a:xfrm>
            <a:off x="10252149" y="5880709"/>
            <a:ext cx="357834" cy="360365"/>
          </a:xfrm>
          <a:custGeom>
            <a:avLst/>
            <a:gdLst>
              <a:gd name="T0" fmla="*/ 179 w 179"/>
              <a:gd name="T1" fmla="*/ 89 h 179"/>
              <a:gd name="T2" fmla="*/ 159 w 179"/>
              <a:gd name="T3" fmla="*/ 84 h 179"/>
              <a:gd name="T4" fmla="*/ 171 w 179"/>
              <a:gd name="T5" fmla="*/ 84 h 179"/>
              <a:gd name="T6" fmla="*/ 159 w 179"/>
              <a:gd name="T7" fmla="*/ 95 h 179"/>
              <a:gd name="T8" fmla="*/ 139 w 179"/>
              <a:gd name="T9" fmla="*/ 164 h 179"/>
              <a:gd name="T10" fmla="*/ 159 w 179"/>
              <a:gd name="T11" fmla="*/ 95 h 179"/>
              <a:gd name="T12" fmla="*/ 148 w 179"/>
              <a:gd name="T13" fmla="*/ 84 h 179"/>
              <a:gd name="T14" fmla="*/ 159 w 179"/>
              <a:gd name="T15" fmla="*/ 34 h 179"/>
              <a:gd name="T16" fmla="*/ 139 w 179"/>
              <a:gd name="T17" fmla="*/ 33 h 179"/>
              <a:gd name="T18" fmla="*/ 144 w 179"/>
              <a:gd name="T19" fmla="*/ 28 h 179"/>
              <a:gd name="T20" fmla="*/ 139 w 179"/>
              <a:gd name="T21" fmla="*/ 47 h 179"/>
              <a:gd name="T22" fmla="*/ 151 w 179"/>
              <a:gd name="T23" fmla="*/ 144 h 179"/>
              <a:gd name="T24" fmla="*/ 139 w 179"/>
              <a:gd name="T25" fmla="*/ 146 h 179"/>
              <a:gd name="T26" fmla="*/ 90 w 179"/>
              <a:gd name="T27" fmla="*/ 179 h 179"/>
              <a:gd name="T28" fmla="*/ 139 w 179"/>
              <a:gd name="T29" fmla="*/ 146 h 179"/>
              <a:gd name="T30" fmla="*/ 134 w 179"/>
              <a:gd name="T31" fmla="*/ 127 h 179"/>
              <a:gd name="T32" fmla="*/ 139 w 179"/>
              <a:gd name="T33" fmla="*/ 132 h 179"/>
              <a:gd name="T34" fmla="*/ 134 w 179"/>
              <a:gd name="T35" fmla="*/ 52 h 179"/>
              <a:gd name="T36" fmla="*/ 139 w 179"/>
              <a:gd name="T37" fmla="*/ 33 h 179"/>
              <a:gd name="T38" fmla="*/ 90 w 179"/>
              <a:gd name="T39" fmla="*/ 0 h 179"/>
              <a:gd name="T40" fmla="*/ 90 w 179"/>
              <a:gd name="T41" fmla="*/ 8 h 179"/>
              <a:gd name="T42" fmla="*/ 95 w 179"/>
              <a:gd name="T43" fmla="*/ 31 h 179"/>
              <a:gd name="T44" fmla="*/ 90 w 179"/>
              <a:gd name="T45" fmla="*/ 82 h 179"/>
              <a:gd name="T46" fmla="*/ 119 w 179"/>
              <a:gd name="T47" fmla="*/ 56 h 179"/>
              <a:gd name="T48" fmla="*/ 91 w 179"/>
              <a:gd name="T49" fmla="*/ 98 h 179"/>
              <a:gd name="T50" fmla="*/ 90 w 179"/>
              <a:gd name="T51" fmla="*/ 147 h 179"/>
              <a:gd name="T52" fmla="*/ 95 w 179"/>
              <a:gd name="T53" fmla="*/ 171 h 179"/>
              <a:gd name="T54" fmla="*/ 90 w 179"/>
              <a:gd name="T55" fmla="*/ 171 h 179"/>
              <a:gd name="T56" fmla="*/ 90 w 179"/>
              <a:gd name="T57" fmla="*/ 0 h 179"/>
              <a:gd name="T58" fmla="*/ 40 w 179"/>
              <a:gd name="T59" fmla="*/ 33 h 179"/>
              <a:gd name="T60" fmla="*/ 45 w 179"/>
              <a:gd name="T61" fmla="*/ 52 h 179"/>
              <a:gd name="T62" fmla="*/ 40 w 179"/>
              <a:gd name="T63" fmla="*/ 132 h 179"/>
              <a:gd name="T64" fmla="*/ 52 w 179"/>
              <a:gd name="T65" fmla="*/ 134 h 179"/>
              <a:gd name="T66" fmla="*/ 40 w 179"/>
              <a:gd name="T67" fmla="*/ 164 h 179"/>
              <a:gd name="T68" fmla="*/ 90 w 179"/>
              <a:gd name="T69" fmla="*/ 171 h 179"/>
              <a:gd name="T70" fmla="*/ 84 w 179"/>
              <a:gd name="T71" fmla="*/ 147 h 179"/>
              <a:gd name="T72" fmla="*/ 90 w 179"/>
              <a:gd name="T73" fmla="*/ 97 h 179"/>
              <a:gd name="T74" fmla="*/ 75 w 179"/>
              <a:gd name="T75" fmla="*/ 69 h 179"/>
              <a:gd name="T76" fmla="*/ 90 w 179"/>
              <a:gd name="T77" fmla="*/ 82 h 179"/>
              <a:gd name="T78" fmla="*/ 84 w 179"/>
              <a:gd name="T79" fmla="*/ 31 h 179"/>
              <a:gd name="T80" fmla="*/ 84 w 179"/>
              <a:gd name="T81" fmla="*/ 8 h 179"/>
              <a:gd name="T82" fmla="*/ 90 w 179"/>
              <a:gd name="T83" fmla="*/ 0 h 179"/>
              <a:gd name="T84" fmla="*/ 20 w 179"/>
              <a:gd name="T85" fmla="*/ 34 h 179"/>
              <a:gd name="T86" fmla="*/ 32 w 179"/>
              <a:gd name="T87" fmla="*/ 84 h 179"/>
              <a:gd name="T88" fmla="*/ 32 w 179"/>
              <a:gd name="T89" fmla="*/ 95 h 179"/>
              <a:gd name="T90" fmla="*/ 20 w 179"/>
              <a:gd name="T91" fmla="*/ 145 h 179"/>
              <a:gd name="T92" fmla="*/ 40 w 179"/>
              <a:gd name="T93" fmla="*/ 146 h 179"/>
              <a:gd name="T94" fmla="*/ 35 w 179"/>
              <a:gd name="T95" fmla="*/ 151 h 179"/>
              <a:gd name="T96" fmla="*/ 40 w 179"/>
              <a:gd name="T97" fmla="*/ 132 h 179"/>
              <a:gd name="T98" fmla="*/ 28 w 179"/>
              <a:gd name="T99" fmla="*/ 35 h 179"/>
              <a:gd name="T100" fmla="*/ 35 w 179"/>
              <a:gd name="T101" fmla="*/ 28 h 179"/>
              <a:gd name="T102" fmla="*/ 40 w 179"/>
              <a:gd name="T103" fmla="*/ 15 h 179"/>
              <a:gd name="T104" fmla="*/ 0 w 179"/>
              <a:gd name="T105" fmla="*/ 89 h 179"/>
              <a:gd name="T106" fmla="*/ 20 w 179"/>
              <a:gd name="T107" fmla="*/ 95 h 179"/>
              <a:gd name="T108" fmla="*/ 8 w 179"/>
              <a:gd name="T109" fmla="*/ 84 h 179"/>
              <a:gd name="T110" fmla="*/ 20 w 179"/>
              <a:gd name="T111" fmla="*/ 3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79">
                <a:moveTo>
                  <a:pt x="159" y="145"/>
                </a:moveTo>
                <a:cubicBezTo>
                  <a:pt x="172" y="130"/>
                  <a:pt x="179" y="111"/>
                  <a:pt x="179" y="89"/>
                </a:cubicBezTo>
                <a:cubicBezTo>
                  <a:pt x="179" y="68"/>
                  <a:pt x="172" y="49"/>
                  <a:pt x="159" y="34"/>
                </a:cubicBezTo>
                <a:cubicBezTo>
                  <a:pt x="159" y="84"/>
                  <a:pt x="159" y="84"/>
                  <a:pt x="159" y="84"/>
                </a:cubicBezTo>
                <a:cubicBezTo>
                  <a:pt x="171" y="84"/>
                  <a:pt x="171" y="84"/>
                  <a:pt x="171" y="84"/>
                </a:cubicBezTo>
                <a:cubicBezTo>
                  <a:pt x="171" y="84"/>
                  <a:pt x="171" y="84"/>
                  <a:pt x="171" y="84"/>
                </a:cubicBezTo>
                <a:cubicBezTo>
                  <a:pt x="171" y="95"/>
                  <a:pt x="171" y="95"/>
                  <a:pt x="171" y="95"/>
                </a:cubicBezTo>
                <a:cubicBezTo>
                  <a:pt x="159" y="95"/>
                  <a:pt x="159" y="95"/>
                  <a:pt x="159" y="95"/>
                </a:cubicBezTo>
                <a:lnTo>
                  <a:pt x="159" y="145"/>
                </a:lnTo>
                <a:close/>
                <a:moveTo>
                  <a:pt x="139" y="164"/>
                </a:moveTo>
                <a:cubicBezTo>
                  <a:pt x="147" y="159"/>
                  <a:pt x="154" y="152"/>
                  <a:pt x="159" y="145"/>
                </a:cubicBezTo>
                <a:cubicBezTo>
                  <a:pt x="159" y="95"/>
                  <a:pt x="159" y="95"/>
                  <a:pt x="159" y="95"/>
                </a:cubicBezTo>
                <a:cubicBezTo>
                  <a:pt x="148" y="95"/>
                  <a:pt x="148" y="95"/>
                  <a:pt x="148" y="95"/>
                </a:cubicBezTo>
                <a:cubicBezTo>
                  <a:pt x="148" y="84"/>
                  <a:pt x="148" y="84"/>
                  <a:pt x="148" y="84"/>
                </a:cubicBezTo>
                <a:cubicBezTo>
                  <a:pt x="159" y="84"/>
                  <a:pt x="159" y="84"/>
                  <a:pt x="159" y="84"/>
                </a:cubicBezTo>
                <a:cubicBezTo>
                  <a:pt x="159" y="34"/>
                  <a:pt x="159" y="34"/>
                  <a:pt x="159" y="34"/>
                </a:cubicBezTo>
                <a:cubicBezTo>
                  <a:pt x="154" y="27"/>
                  <a:pt x="147" y="20"/>
                  <a:pt x="139" y="15"/>
                </a:cubicBezTo>
                <a:cubicBezTo>
                  <a:pt x="139" y="33"/>
                  <a:pt x="139" y="33"/>
                  <a:pt x="139" y="33"/>
                </a:cubicBezTo>
                <a:cubicBezTo>
                  <a:pt x="144" y="28"/>
                  <a:pt x="144" y="28"/>
                  <a:pt x="144" y="28"/>
                </a:cubicBezTo>
                <a:cubicBezTo>
                  <a:pt x="144" y="28"/>
                  <a:pt x="144" y="28"/>
                  <a:pt x="144" y="28"/>
                </a:cubicBezTo>
                <a:cubicBezTo>
                  <a:pt x="151" y="35"/>
                  <a:pt x="151" y="35"/>
                  <a:pt x="151" y="35"/>
                </a:cubicBezTo>
                <a:cubicBezTo>
                  <a:pt x="139" y="47"/>
                  <a:pt x="139" y="47"/>
                  <a:pt x="139" y="47"/>
                </a:cubicBezTo>
                <a:cubicBezTo>
                  <a:pt x="139" y="132"/>
                  <a:pt x="139" y="132"/>
                  <a:pt x="139" y="132"/>
                </a:cubicBezTo>
                <a:cubicBezTo>
                  <a:pt x="151" y="144"/>
                  <a:pt x="151" y="144"/>
                  <a:pt x="151" y="144"/>
                </a:cubicBezTo>
                <a:cubicBezTo>
                  <a:pt x="144" y="151"/>
                  <a:pt x="144" y="151"/>
                  <a:pt x="144" y="151"/>
                </a:cubicBezTo>
                <a:cubicBezTo>
                  <a:pt x="139" y="146"/>
                  <a:pt x="139" y="146"/>
                  <a:pt x="139" y="146"/>
                </a:cubicBezTo>
                <a:lnTo>
                  <a:pt x="139" y="164"/>
                </a:lnTo>
                <a:close/>
                <a:moveTo>
                  <a:pt x="90" y="179"/>
                </a:moveTo>
                <a:cubicBezTo>
                  <a:pt x="108" y="179"/>
                  <a:pt x="125" y="173"/>
                  <a:pt x="139" y="164"/>
                </a:cubicBezTo>
                <a:cubicBezTo>
                  <a:pt x="139" y="146"/>
                  <a:pt x="139" y="146"/>
                  <a:pt x="139" y="146"/>
                </a:cubicBezTo>
                <a:cubicBezTo>
                  <a:pt x="127" y="134"/>
                  <a:pt x="127" y="134"/>
                  <a:pt x="127" y="134"/>
                </a:cubicBezTo>
                <a:cubicBezTo>
                  <a:pt x="134" y="127"/>
                  <a:pt x="134" y="127"/>
                  <a:pt x="134" y="127"/>
                </a:cubicBezTo>
                <a:cubicBezTo>
                  <a:pt x="134" y="127"/>
                  <a:pt x="134" y="127"/>
                  <a:pt x="134" y="127"/>
                </a:cubicBezTo>
                <a:cubicBezTo>
                  <a:pt x="139" y="132"/>
                  <a:pt x="139" y="132"/>
                  <a:pt x="139" y="132"/>
                </a:cubicBezTo>
                <a:cubicBezTo>
                  <a:pt x="139" y="47"/>
                  <a:pt x="139" y="47"/>
                  <a:pt x="139" y="47"/>
                </a:cubicBezTo>
                <a:cubicBezTo>
                  <a:pt x="134" y="52"/>
                  <a:pt x="134" y="52"/>
                  <a:pt x="134" y="52"/>
                </a:cubicBezTo>
                <a:cubicBezTo>
                  <a:pt x="127" y="45"/>
                  <a:pt x="127" y="45"/>
                  <a:pt x="127" y="45"/>
                </a:cubicBezTo>
                <a:cubicBezTo>
                  <a:pt x="139" y="33"/>
                  <a:pt x="139" y="33"/>
                  <a:pt x="139" y="33"/>
                </a:cubicBezTo>
                <a:cubicBezTo>
                  <a:pt x="139" y="15"/>
                  <a:pt x="139" y="15"/>
                  <a:pt x="139" y="15"/>
                </a:cubicBezTo>
                <a:cubicBezTo>
                  <a:pt x="125" y="6"/>
                  <a:pt x="108" y="0"/>
                  <a:pt x="90" y="0"/>
                </a:cubicBezTo>
                <a:cubicBezTo>
                  <a:pt x="90" y="0"/>
                  <a:pt x="90" y="0"/>
                  <a:pt x="90" y="0"/>
                </a:cubicBezTo>
                <a:cubicBezTo>
                  <a:pt x="90" y="8"/>
                  <a:pt x="90" y="8"/>
                  <a:pt x="90" y="8"/>
                </a:cubicBezTo>
                <a:cubicBezTo>
                  <a:pt x="95" y="8"/>
                  <a:pt x="95" y="8"/>
                  <a:pt x="95" y="8"/>
                </a:cubicBezTo>
                <a:cubicBezTo>
                  <a:pt x="95" y="31"/>
                  <a:pt x="95" y="31"/>
                  <a:pt x="95" y="31"/>
                </a:cubicBezTo>
                <a:cubicBezTo>
                  <a:pt x="90" y="31"/>
                  <a:pt x="90" y="31"/>
                  <a:pt x="90" y="31"/>
                </a:cubicBezTo>
                <a:cubicBezTo>
                  <a:pt x="90" y="82"/>
                  <a:pt x="90" y="82"/>
                  <a:pt x="90" y="82"/>
                </a:cubicBezTo>
                <a:cubicBezTo>
                  <a:pt x="91" y="83"/>
                  <a:pt x="91" y="83"/>
                  <a:pt x="91" y="83"/>
                </a:cubicBezTo>
                <a:cubicBezTo>
                  <a:pt x="119" y="56"/>
                  <a:pt x="119" y="56"/>
                  <a:pt x="119" y="56"/>
                </a:cubicBezTo>
                <a:cubicBezTo>
                  <a:pt x="126" y="63"/>
                  <a:pt x="126" y="63"/>
                  <a:pt x="126" y="63"/>
                </a:cubicBezTo>
                <a:cubicBezTo>
                  <a:pt x="91" y="98"/>
                  <a:pt x="91" y="98"/>
                  <a:pt x="91" y="98"/>
                </a:cubicBezTo>
                <a:cubicBezTo>
                  <a:pt x="90" y="97"/>
                  <a:pt x="90" y="97"/>
                  <a:pt x="90" y="97"/>
                </a:cubicBezTo>
                <a:cubicBezTo>
                  <a:pt x="90" y="147"/>
                  <a:pt x="90" y="147"/>
                  <a:pt x="90" y="147"/>
                </a:cubicBezTo>
                <a:cubicBezTo>
                  <a:pt x="95" y="147"/>
                  <a:pt x="95" y="147"/>
                  <a:pt x="95" y="147"/>
                </a:cubicBezTo>
                <a:cubicBezTo>
                  <a:pt x="95" y="171"/>
                  <a:pt x="95" y="171"/>
                  <a:pt x="95" y="171"/>
                </a:cubicBezTo>
                <a:cubicBezTo>
                  <a:pt x="95" y="171"/>
                  <a:pt x="95" y="171"/>
                  <a:pt x="95" y="171"/>
                </a:cubicBezTo>
                <a:cubicBezTo>
                  <a:pt x="90" y="171"/>
                  <a:pt x="90" y="171"/>
                  <a:pt x="90" y="171"/>
                </a:cubicBezTo>
                <a:cubicBezTo>
                  <a:pt x="90" y="179"/>
                  <a:pt x="90" y="179"/>
                  <a:pt x="90" y="179"/>
                </a:cubicBezTo>
                <a:close/>
                <a:moveTo>
                  <a:pt x="90" y="0"/>
                </a:moveTo>
                <a:cubicBezTo>
                  <a:pt x="71" y="0"/>
                  <a:pt x="54" y="6"/>
                  <a:pt x="40" y="15"/>
                </a:cubicBezTo>
                <a:cubicBezTo>
                  <a:pt x="40" y="33"/>
                  <a:pt x="40" y="33"/>
                  <a:pt x="40" y="33"/>
                </a:cubicBezTo>
                <a:cubicBezTo>
                  <a:pt x="52" y="45"/>
                  <a:pt x="52" y="45"/>
                  <a:pt x="52" y="45"/>
                </a:cubicBezTo>
                <a:cubicBezTo>
                  <a:pt x="45" y="52"/>
                  <a:pt x="45" y="52"/>
                  <a:pt x="45" y="52"/>
                </a:cubicBezTo>
                <a:cubicBezTo>
                  <a:pt x="40" y="47"/>
                  <a:pt x="40" y="47"/>
                  <a:pt x="40" y="47"/>
                </a:cubicBezTo>
                <a:cubicBezTo>
                  <a:pt x="40" y="132"/>
                  <a:pt x="40" y="132"/>
                  <a:pt x="40" y="132"/>
                </a:cubicBezTo>
                <a:cubicBezTo>
                  <a:pt x="45" y="127"/>
                  <a:pt x="45" y="127"/>
                  <a:pt x="45" y="127"/>
                </a:cubicBezTo>
                <a:cubicBezTo>
                  <a:pt x="52" y="134"/>
                  <a:pt x="52" y="134"/>
                  <a:pt x="52" y="134"/>
                </a:cubicBezTo>
                <a:cubicBezTo>
                  <a:pt x="40" y="146"/>
                  <a:pt x="40" y="146"/>
                  <a:pt x="40" y="146"/>
                </a:cubicBezTo>
                <a:cubicBezTo>
                  <a:pt x="40" y="164"/>
                  <a:pt x="40" y="164"/>
                  <a:pt x="40" y="164"/>
                </a:cubicBezTo>
                <a:cubicBezTo>
                  <a:pt x="54" y="173"/>
                  <a:pt x="71" y="179"/>
                  <a:pt x="90" y="179"/>
                </a:cubicBezTo>
                <a:cubicBezTo>
                  <a:pt x="90" y="171"/>
                  <a:pt x="90" y="171"/>
                  <a:pt x="90" y="171"/>
                </a:cubicBezTo>
                <a:cubicBezTo>
                  <a:pt x="84" y="171"/>
                  <a:pt x="84" y="171"/>
                  <a:pt x="84" y="171"/>
                </a:cubicBezTo>
                <a:cubicBezTo>
                  <a:pt x="84" y="147"/>
                  <a:pt x="84" y="147"/>
                  <a:pt x="84" y="147"/>
                </a:cubicBezTo>
                <a:cubicBezTo>
                  <a:pt x="90" y="147"/>
                  <a:pt x="90" y="147"/>
                  <a:pt x="90" y="147"/>
                </a:cubicBezTo>
                <a:cubicBezTo>
                  <a:pt x="90" y="97"/>
                  <a:pt x="90" y="97"/>
                  <a:pt x="90" y="97"/>
                </a:cubicBezTo>
                <a:cubicBezTo>
                  <a:pt x="68" y="76"/>
                  <a:pt x="68" y="76"/>
                  <a:pt x="68" y="76"/>
                </a:cubicBezTo>
                <a:cubicBezTo>
                  <a:pt x="75" y="69"/>
                  <a:pt x="75" y="69"/>
                  <a:pt x="75" y="69"/>
                </a:cubicBezTo>
                <a:cubicBezTo>
                  <a:pt x="75" y="69"/>
                  <a:pt x="75" y="69"/>
                  <a:pt x="75" y="69"/>
                </a:cubicBezTo>
                <a:cubicBezTo>
                  <a:pt x="90" y="82"/>
                  <a:pt x="90" y="82"/>
                  <a:pt x="90" y="82"/>
                </a:cubicBezTo>
                <a:cubicBezTo>
                  <a:pt x="90" y="31"/>
                  <a:pt x="90" y="31"/>
                  <a:pt x="90" y="31"/>
                </a:cubicBezTo>
                <a:cubicBezTo>
                  <a:pt x="84" y="31"/>
                  <a:pt x="84" y="31"/>
                  <a:pt x="84" y="31"/>
                </a:cubicBezTo>
                <a:cubicBezTo>
                  <a:pt x="84" y="8"/>
                  <a:pt x="84" y="8"/>
                  <a:pt x="84" y="8"/>
                </a:cubicBezTo>
                <a:cubicBezTo>
                  <a:pt x="84" y="8"/>
                  <a:pt x="84" y="8"/>
                  <a:pt x="84" y="8"/>
                </a:cubicBezTo>
                <a:cubicBezTo>
                  <a:pt x="90" y="8"/>
                  <a:pt x="90" y="8"/>
                  <a:pt x="90" y="8"/>
                </a:cubicBezTo>
                <a:lnTo>
                  <a:pt x="90" y="0"/>
                </a:lnTo>
                <a:close/>
                <a:moveTo>
                  <a:pt x="40" y="15"/>
                </a:moveTo>
                <a:cubicBezTo>
                  <a:pt x="32" y="20"/>
                  <a:pt x="26" y="27"/>
                  <a:pt x="20" y="34"/>
                </a:cubicBezTo>
                <a:cubicBezTo>
                  <a:pt x="20" y="84"/>
                  <a:pt x="20" y="84"/>
                  <a:pt x="20" y="84"/>
                </a:cubicBezTo>
                <a:cubicBezTo>
                  <a:pt x="32" y="84"/>
                  <a:pt x="32" y="84"/>
                  <a:pt x="32" y="84"/>
                </a:cubicBezTo>
                <a:cubicBezTo>
                  <a:pt x="32" y="84"/>
                  <a:pt x="32" y="84"/>
                  <a:pt x="32" y="84"/>
                </a:cubicBezTo>
                <a:cubicBezTo>
                  <a:pt x="32" y="95"/>
                  <a:pt x="32" y="95"/>
                  <a:pt x="32" y="95"/>
                </a:cubicBezTo>
                <a:cubicBezTo>
                  <a:pt x="20" y="95"/>
                  <a:pt x="20" y="95"/>
                  <a:pt x="20" y="95"/>
                </a:cubicBezTo>
                <a:cubicBezTo>
                  <a:pt x="20" y="145"/>
                  <a:pt x="20" y="145"/>
                  <a:pt x="20" y="145"/>
                </a:cubicBezTo>
                <a:cubicBezTo>
                  <a:pt x="26" y="152"/>
                  <a:pt x="32" y="159"/>
                  <a:pt x="40" y="164"/>
                </a:cubicBezTo>
                <a:cubicBezTo>
                  <a:pt x="40" y="146"/>
                  <a:pt x="40" y="146"/>
                  <a:pt x="40" y="146"/>
                </a:cubicBezTo>
                <a:cubicBezTo>
                  <a:pt x="35" y="151"/>
                  <a:pt x="35" y="151"/>
                  <a:pt x="35" y="151"/>
                </a:cubicBezTo>
                <a:cubicBezTo>
                  <a:pt x="35" y="151"/>
                  <a:pt x="35" y="151"/>
                  <a:pt x="35" y="151"/>
                </a:cubicBezTo>
                <a:cubicBezTo>
                  <a:pt x="28" y="144"/>
                  <a:pt x="28" y="144"/>
                  <a:pt x="28" y="144"/>
                </a:cubicBezTo>
                <a:cubicBezTo>
                  <a:pt x="40" y="132"/>
                  <a:pt x="40" y="132"/>
                  <a:pt x="40" y="132"/>
                </a:cubicBezTo>
                <a:cubicBezTo>
                  <a:pt x="40" y="47"/>
                  <a:pt x="40" y="47"/>
                  <a:pt x="40" y="47"/>
                </a:cubicBezTo>
                <a:cubicBezTo>
                  <a:pt x="28" y="35"/>
                  <a:pt x="28" y="35"/>
                  <a:pt x="28" y="35"/>
                </a:cubicBezTo>
                <a:cubicBezTo>
                  <a:pt x="35" y="28"/>
                  <a:pt x="35" y="28"/>
                  <a:pt x="35" y="28"/>
                </a:cubicBezTo>
                <a:cubicBezTo>
                  <a:pt x="35" y="28"/>
                  <a:pt x="35" y="28"/>
                  <a:pt x="35" y="28"/>
                </a:cubicBezTo>
                <a:cubicBezTo>
                  <a:pt x="40" y="33"/>
                  <a:pt x="40" y="33"/>
                  <a:pt x="40" y="33"/>
                </a:cubicBezTo>
                <a:lnTo>
                  <a:pt x="40" y="15"/>
                </a:lnTo>
                <a:close/>
                <a:moveTo>
                  <a:pt x="20" y="34"/>
                </a:moveTo>
                <a:cubicBezTo>
                  <a:pt x="8" y="49"/>
                  <a:pt x="0" y="68"/>
                  <a:pt x="0" y="89"/>
                </a:cubicBezTo>
                <a:cubicBezTo>
                  <a:pt x="0" y="110"/>
                  <a:pt x="8" y="130"/>
                  <a:pt x="20" y="145"/>
                </a:cubicBezTo>
                <a:cubicBezTo>
                  <a:pt x="20" y="95"/>
                  <a:pt x="20" y="95"/>
                  <a:pt x="20" y="95"/>
                </a:cubicBezTo>
                <a:cubicBezTo>
                  <a:pt x="8" y="95"/>
                  <a:pt x="8" y="95"/>
                  <a:pt x="8" y="95"/>
                </a:cubicBezTo>
                <a:cubicBezTo>
                  <a:pt x="8" y="84"/>
                  <a:pt x="8" y="84"/>
                  <a:pt x="8" y="84"/>
                </a:cubicBezTo>
                <a:cubicBezTo>
                  <a:pt x="20" y="84"/>
                  <a:pt x="20" y="84"/>
                  <a:pt x="20" y="84"/>
                </a:cubicBezTo>
                <a:lnTo>
                  <a:pt x="20" y="34"/>
                </a:lnTo>
                <a:close/>
              </a:path>
            </a:pathLst>
          </a:custGeom>
          <a:solidFill>
            <a:srgbClr val="E7E6E6">
              <a:lumMod val="50000"/>
            </a:srgbClr>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nvGrpSpPr>
          <p:cNvPr id="769" name="组合 768"/>
          <p:cNvGrpSpPr/>
          <p:nvPr/>
        </p:nvGrpSpPr>
        <p:grpSpPr>
          <a:xfrm>
            <a:off x="9506738" y="5863561"/>
            <a:ext cx="351145" cy="394661"/>
            <a:chOff x="279401" y="2698750"/>
            <a:chExt cx="1473200" cy="1655763"/>
          </a:xfrm>
          <a:solidFill>
            <a:srgbClr val="E7E6E6">
              <a:lumMod val="50000"/>
            </a:srgbClr>
          </a:solidFill>
        </p:grpSpPr>
        <p:sp>
          <p:nvSpPr>
            <p:cNvPr id="770"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1"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2"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3"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4"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5"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6"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77"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grpSp>
        <p:nvGrpSpPr>
          <p:cNvPr id="778" name="组合 777"/>
          <p:cNvGrpSpPr/>
          <p:nvPr/>
        </p:nvGrpSpPr>
        <p:grpSpPr>
          <a:xfrm>
            <a:off x="10976711" y="5880596"/>
            <a:ext cx="334374" cy="360591"/>
            <a:chOff x="10279063" y="681038"/>
            <a:chExt cx="1397000" cy="1506538"/>
          </a:xfrm>
          <a:solidFill>
            <a:srgbClr val="E7E6E6">
              <a:lumMod val="50000"/>
            </a:srgbClr>
          </a:solidFill>
        </p:grpSpPr>
        <p:sp>
          <p:nvSpPr>
            <p:cNvPr id="779"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0"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781"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782" name="任意多边形 781"/>
          <p:cNvSpPr/>
          <p:nvPr/>
        </p:nvSpPr>
        <p:spPr>
          <a:xfrm>
            <a:off x="5192102" y="4712167"/>
            <a:ext cx="270652" cy="303242"/>
          </a:xfrm>
          <a:custGeom>
            <a:avLst/>
            <a:gdLst>
              <a:gd name="connsiteX0" fmla="*/ 231381 w 548570"/>
              <a:gd name="connsiteY0" fmla="*/ 425206 h 614629"/>
              <a:gd name="connsiteX1" fmla="*/ 178993 w 548570"/>
              <a:gd name="connsiteY1" fmla="*/ 477594 h 614629"/>
              <a:gd name="connsiteX2" fmla="*/ 231381 w 548570"/>
              <a:gd name="connsiteY2" fmla="*/ 529982 h 614629"/>
              <a:gd name="connsiteX3" fmla="*/ 283769 w 548570"/>
              <a:gd name="connsiteY3" fmla="*/ 477594 h 614629"/>
              <a:gd name="connsiteX4" fmla="*/ 231381 w 548570"/>
              <a:gd name="connsiteY4" fmla="*/ 425206 h 614629"/>
              <a:gd name="connsiteX5" fmla="*/ 326305 w 548570"/>
              <a:gd name="connsiteY5" fmla="*/ 381899 h 614629"/>
              <a:gd name="connsiteX6" fmla="*/ 291502 w 548570"/>
              <a:gd name="connsiteY6" fmla="*/ 416702 h 614629"/>
              <a:gd name="connsiteX7" fmla="*/ 326305 w 548570"/>
              <a:gd name="connsiteY7" fmla="*/ 451505 h 614629"/>
              <a:gd name="connsiteX8" fmla="*/ 361108 w 548570"/>
              <a:gd name="connsiteY8" fmla="*/ 416702 h 614629"/>
              <a:gd name="connsiteX9" fmla="*/ 326305 w 548570"/>
              <a:gd name="connsiteY9" fmla="*/ 381899 h 614629"/>
              <a:gd name="connsiteX10" fmla="*/ 256701 w 548570"/>
              <a:gd name="connsiteY10" fmla="*/ 234596 h 614629"/>
              <a:gd name="connsiteX11" fmla="*/ 291504 w 548570"/>
              <a:gd name="connsiteY11" fmla="*/ 269399 h 614629"/>
              <a:gd name="connsiteX12" fmla="*/ 256701 w 548570"/>
              <a:gd name="connsiteY12" fmla="*/ 304202 h 614629"/>
              <a:gd name="connsiteX13" fmla="*/ 221898 w 548570"/>
              <a:gd name="connsiteY13" fmla="*/ 269399 h 614629"/>
              <a:gd name="connsiteX14" fmla="*/ 256701 w 548570"/>
              <a:gd name="connsiteY14" fmla="*/ 234596 h 614629"/>
              <a:gd name="connsiteX15" fmla="*/ 305611 w 548570"/>
              <a:gd name="connsiteY15" fmla="*/ 169413 h 614629"/>
              <a:gd name="connsiteX16" fmla="*/ 328471 w 548570"/>
              <a:gd name="connsiteY16" fmla="*/ 192273 h 614629"/>
              <a:gd name="connsiteX17" fmla="*/ 305611 w 548570"/>
              <a:gd name="connsiteY17" fmla="*/ 215133 h 614629"/>
              <a:gd name="connsiteX18" fmla="*/ 282751 w 548570"/>
              <a:gd name="connsiteY18" fmla="*/ 192273 h 614629"/>
              <a:gd name="connsiteX19" fmla="*/ 305611 w 548570"/>
              <a:gd name="connsiteY19" fmla="*/ 169413 h 614629"/>
              <a:gd name="connsiteX20" fmla="*/ 191046 w 548570"/>
              <a:gd name="connsiteY20" fmla="*/ 54000 h 614629"/>
              <a:gd name="connsiteX21" fmla="*/ 191046 w 548570"/>
              <a:gd name="connsiteY21" fmla="*/ 237660 h 614629"/>
              <a:gd name="connsiteX22" fmla="*/ 191046 w 548570"/>
              <a:gd name="connsiteY22" fmla="*/ 240705 h 614629"/>
              <a:gd name="connsiteX23" fmla="*/ 190908 w 548570"/>
              <a:gd name="connsiteY23" fmla="*/ 243749 h 614629"/>
              <a:gd name="connsiteX24" fmla="*/ 190839 w 548570"/>
              <a:gd name="connsiteY24" fmla="*/ 246794 h 614629"/>
              <a:gd name="connsiteX25" fmla="*/ 190493 w 548570"/>
              <a:gd name="connsiteY25" fmla="*/ 249769 h 614629"/>
              <a:gd name="connsiteX26" fmla="*/ 190285 w 548570"/>
              <a:gd name="connsiteY26" fmla="*/ 252814 h 614629"/>
              <a:gd name="connsiteX27" fmla="*/ 189870 w 548570"/>
              <a:gd name="connsiteY27" fmla="*/ 255858 h 614629"/>
              <a:gd name="connsiteX28" fmla="*/ 189040 w 548570"/>
              <a:gd name="connsiteY28" fmla="*/ 261878 h 614629"/>
              <a:gd name="connsiteX29" fmla="*/ 189038 w 548570"/>
              <a:gd name="connsiteY29" fmla="*/ 261878 h 614629"/>
              <a:gd name="connsiteX30" fmla="*/ 187862 w 548570"/>
              <a:gd name="connsiteY30" fmla="*/ 267621 h 614629"/>
              <a:gd name="connsiteX31" fmla="*/ 186547 w 548570"/>
              <a:gd name="connsiteY31" fmla="*/ 273364 h 614629"/>
              <a:gd name="connsiteX32" fmla="*/ 184956 w 548570"/>
              <a:gd name="connsiteY32" fmla="*/ 279176 h 614629"/>
              <a:gd name="connsiteX33" fmla="*/ 183157 w 548570"/>
              <a:gd name="connsiteY33" fmla="*/ 284712 h 614629"/>
              <a:gd name="connsiteX34" fmla="*/ 181012 w 548570"/>
              <a:gd name="connsiteY34" fmla="*/ 290247 h 614629"/>
              <a:gd name="connsiteX35" fmla="*/ 178797 w 548570"/>
              <a:gd name="connsiteY35" fmla="*/ 295714 h 614629"/>
              <a:gd name="connsiteX36" fmla="*/ 176237 w 548570"/>
              <a:gd name="connsiteY36" fmla="*/ 301111 h 614629"/>
              <a:gd name="connsiteX37" fmla="*/ 173538 w 548570"/>
              <a:gd name="connsiteY37" fmla="*/ 306370 h 614629"/>
              <a:gd name="connsiteX38" fmla="*/ 153057 w 548570"/>
              <a:gd name="connsiteY38" fmla="*/ 343804 h 614629"/>
              <a:gd name="connsiteX39" fmla="*/ 157831 w 548570"/>
              <a:gd name="connsiteY39" fmla="*/ 345464 h 614629"/>
              <a:gd name="connsiteX40" fmla="*/ 162675 w 548570"/>
              <a:gd name="connsiteY40" fmla="*/ 346848 h 614629"/>
              <a:gd name="connsiteX41" fmla="*/ 167380 w 548570"/>
              <a:gd name="connsiteY41" fmla="*/ 348094 h 614629"/>
              <a:gd name="connsiteX42" fmla="*/ 171947 w 548570"/>
              <a:gd name="connsiteY42" fmla="*/ 349270 h 614629"/>
              <a:gd name="connsiteX43" fmla="*/ 176444 w 548570"/>
              <a:gd name="connsiteY43" fmla="*/ 350239 h 614629"/>
              <a:gd name="connsiteX44" fmla="*/ 180873 w 548570"/>
              <a:gd name="connsiteY44" fmla="*/ 351000 h 614629"/>
              <a:gd name="connsiteX45" fmla="*/ 185371 w 548570"/>
              <a:gd name="connsiteY45" fmla="*/ 351761 h 614629"/>
              <a:gd name="connsiteX46" fmla="*/ 189730 w 548570"/>
              <a:gd name="connsiteY46" fmla="*/ 352245 h 614629"/>
              <a:gd name="connsiteX47" fmla="*/ 194020 w 548570"/>
              <a:gd name="connsiteY47" fmla="*/ 352730 h 614629"/>
              <a:gd name="connsiteX48" fmla="*/ 198310 w 548570"/>
              <a:gd name="connsiteY48" fmla="*/ 353006 h 614629"/>
              <a:gd name="connsiteX49" fmla="*/ 202462 w 548570"/>
              <a:gd name="connsiteY49" fmla="*/ 353214 h 614629"/>
              <a:gd name="connsiteX50" fmla="*/ 206614 w 548570"/>
              <a:gd name="connsiteY50" fmla="*/ 353352 h 614629"/>
              <a:gd name="connsiteX51" fmla="*/ 210696 w 548570"/>
              <a:gd name="connsiteY51" fmla="*/ 353352 h 614629"/>
              <a:gd name="connsiteX52" fmla="*/ 214709 w 548570"/>
              <a:gd name="connsiteY52" fmla="*/ 353214 h 614629"/>
              <a:gd name="connsiteX53" fmla="*/ 218653 w 548570"/>
              <a:gd name="connsiteY53" fmla="*/ 353006 h 614629"/>
              <a:gd name="connsiteX54" fmla="*/ 222597 w 548570"/>
              <a:gd name="connsiteY54" fmla="*/ 352730 h 614629"/>
              <a:gd name="connsiteX55" fmla="*/ 226472 w 548570"/>
              <a:gd name="connsiteY55" fmla="*/ 352245 h 614629"/>
              <a:gd name="connsiteX56" fmla="*/ 230347 w 548570"/>
              <a:gd name="connsiteY56" fmla="*/ 351761 h 614629"/>
              <a:gd name="connsiteX57" fmla="*/ 234153 w 548570"/>
              <a:gd name="connsiteY57" fmla="*/ 351207 h 614629"/>
              <a:gd name="connsiteX58" fmla="*/ 237889 w 548570"/>
              <a:gd name="connsiteY58" fmla="*/ 350585 h 614629"/>
              <a:gd name="connsiteX59" fmla="*/ 241626 w 548570"/>
              <a:gd name="connsiteY59" fmla="*/ 349893 h 614629"/>
              <a:gd name="connsiteX60" fmla="*/ 245224 w 548570"/>
              <a:gd name="connsiteY60" fmla="*/ 349201 h 614629"/>
              <a:gd name="connsiteX61" fmla="*/ 252489 w 548570"/>
              <a:gd name="connsiteY61" fmla="*/ 347471 h 614629"/>
              <a:gd name="connsiteX62" fmla="*/ 259685 w 548570"/>
              <a:gd name="connsiteY62" fmla="*/ 345533 h 614629"/>
              <a:gd name="connsiteX63" fmla="*/ 266674 w 548570"/>
              <a:gd name="connsiteY63" fmla="*/ 343596 h 614629"/>
              <a:gd name="connsiteX64" fmla="*/ 273524 w 548570"/>
              <a:gd name="connsiteY64" fmla="*/ 341520 h 614629"/>
              <a:gd name="connsiteX65" fmla="*/ 280374 w 548570"/>
              <a:gd name="connsiteY65" fmla="*/ 339237 h 614629"/>
              <a:gd name="connsiteX66" fmla="*/ 293729 w 548570"/>
              <a:gd name="connsiteY66" fmla="*/ 334878 h 614629"/>
              <a:gd name="connsiteX67" fmla="*/ 300302 w 548570"/>
              <a:gd name="connsiteY67" fmla="*/ 332733 h 614629"/>
              <a:gd name="connsiteX68" fmla="*/ 306945 w 548570"/>
              <a:gd name="connsiteY68" fmla="*/ 330795 h 614629"/>
              <a:gd name="connsiteX69" fmla="*/ 313449 w 548570"/>
              <a:gd name="connsiteY69" fmla="*/ 328927 h 614629"/>
              <a:gd name="connsiteX70" fmla="*/ 319953 w 548570"/>
              <a:gd name="connsiteY70" fmla="*/ 327197 h 614629"/>
              <a:gd name="connsiteX71" fmla="*/ 326458 w 548570"/>
              <a:gd name="connsiteY71" fmla="*/ 325675 h 614629"/>
              <a:gd name="connsiteX72" fmla="*/ 329779 w 548570"/>
              <a:gd name="connsiteY72" fmla="*/ 325052 h 614629"/>
              <a:gd name="connsiteX73" fmla="*/ 332962 w 548570"/>
              <a:gd name="connsiteY73" fmla="*/ 324498 h 614629"/>
              <a:gd name="connsiteX74" fmla="*/ 336283 w 548570"/>
              <a:gd name="connsiteY74" fmla="*/ 324014 h 614629"/>
              <a:gd name="connsiteX75" fmla="*/ 339604 w 548570"/>
              <a:gd name="connsiteY75" fmla="*/ 323530 h 614629"/>
              <a:gd name="connsiteX76" fmla="*/ 342926 w 548570"/>
              <a:gd name="connsiteY76" fmla="*/ 323253 h 614629"/>
              <a:gd name="connsiteX77" fmla="*/ 346247 w 548570"/>
              <a:gd name="connsiteY77" fmla="*/ 323045 h 614629"/>
              <a:gd name="connsiteX78" fmla="*/ 349499 w 548570"/>
              <a:gd name="connsiteY78" fmla="*/ 322838 h 614629"/>
              <a:gd name="connsiteX79" fmla="*/ 352820 w 548570"/>
              <a:gd name="connsiteY79" fmla="*/ 322838 h 614629"/>
              <a:gd name="connsiteX80" fmla="*/ 356280 w 548570"/>
              <a:gd name="connsiteY80" fmla="*/ 322838 h 614629"/>
              <a:gd name="connsiteX81" fmla="*/ 359532 w 548570"/>
              <a:gd name="connsiteY81" fmla="*/ 323045 h 614629"/>
              <a:gd name="connsiteX82" fmla="*/ 362992 w 548570"/>
              <a:gd name="connsiteY82" fmla="*/ 323322 h 614629"/>
              <a:gd name="connsiteX83" fmla="*/ 366382 w 548570"/>
              <a:gd name="connsiteY83" fmla="*/ 323737 h 614629"/>
              <a:gd name="connsiteX84" fmla="*/ 369773 w 548570"/>
              <a:gd name="connsiteY84" fmla="*/ 324291 h 614629"/>
              <a:gd name="connsiteX85" fmla="*/ 373302 w 548570"/>
              <a:gd name="connsiteY85" fmla="*/ 324914 h 614629"/>
              <a:gd name="connsiteX86" fmla="*/ 376831 w 548570"/>
              <a:gd name="connsiteY86" fmla="*/ 325675 h 614629"/>
              <a:gd name="connsiteX87" fmla="*/ 380290 w 548570"/>
              <a:gd name="connsiteY87" fmla="*/ 326643 h 614629"/>
              <a:gd name="connsiteX88" fmla="*/ 383889 w 548570"/>
              <a:gd name="connsiteY88" fmla="*/ 327820 h 614629"/>
              <a:gd name="connsiteX89" fmla="*/ 387417 w 548570"/>
              <a:gd name="connsiteY89" fmla="*/ 328996 h 614629"/>
              <a:gd name="connsiteX90" fmla="*/ 375032 w 548570"/>
              <a:gd name="connsiteY90" fmla="*/ 306370 h 614629"/>
              <a:gd name="connsiteX91" fmla="*/ 372333 w 548570"/>
              <a:gd name="connsiteY91" fmla="*/ 301111 h 614629"/>
              <a:gd name="connsiteX92" fmla="*/ 369773 w 548570"/>
              <a:gd name="connsiteY92" fmla="*/ 295714 h 614629"/>
              <a:gd name="connsiteX93" fmla="*/ 367559 w 548570"/>
              <a:gd name="connsiteY93" fmla="*/ 290247 h 614629"/>
              <a:gd name="connsiteX94" fmla="*/ 365414 w 548570"/>
              <a:gd name="connsiteY94" fmla="*/ 284712 h 614629"/>
              <a:gd name="connsiteX95" fmla="*/ 363615 w 548570"/>
              <a:gd name="connsiteY95" fmla="*/ 279176 h 614629"/>
              <a:gd name="connsiteX96" fmla="*/ 362023 w 548570"/>
              <a:gd name="connsiteY96" fmla="*/ 273364 h 614629"/>
              <a:gd name="connsiteX97" fmla="*/ 360709 w 548570"/>
              <a:gd name="connsiteY97" fmla="*/ 267621 h 614629"/>
              <a:gd name="connsiteX98" fmla="*/ 359532 w 548570"/>
              <a:gd name="connsiteY98" fmla="*/ 261878 h 614629"/>
              <a:gd name="connsiteX99" fmla="*/ 359534 w 548570"/>
              <a:gd name="connsiteY99" fmla="*/ 261878 h 614629"/>
              <a:gd name="connsiteX100" fmla="*/ 358703 w 548570"/>
              <a:gd name="connsiteY100" fmla="*/ 255858 h 614629"/>
              <a:gd name="connsiteX101" fmla="*/ 358288 w 548570"/>
              <a:gd name="connsiteY101" fmla="*/ 252814 h 614629"/>
              <a:gd name="connsiteX102" fmla="*/ 357942 w 548570"/>
              <a:gd name="connsiteY102" fmla="*/ 249769 h 614629"/>
              <a:gd name="connsiteX103" fmla="*/ 357735 w 548570"/>
              <a:gd name="connsiteY103" fmla="*/ 246794 h 614629"/>
              <a:gd name="connsiteX104" fmla="*/ 357666 w 548570"/>
              <a:gd name="connsiteY104" fmla="*/ 243749 h 614629"/>
              <a:gd name="connsiteX105" fmla="*/ 357527 w 548570"/>
              <a:gd name="connsiteY105" fmla="*/ 240705 h 614629"/>
              <a:gd name="connsiteX106" fmla="*/ 357527 w 548570"/>
              <a:gd name="connsiteY106" fmla="*/ 237660 h 614629"/>
              <a:gd name="connsiteX107" fmla="*/ 357527 w 548570"/>
              <a:gd name="connsiteY107" fmla="*/ 54000 h 614629"/>
              <a:gd name="connsiteX108" fmla="*/ 157286 w 548570"/>
              <a:gd name="connsiteY108" fmla="*/ 0 h 614629"/>
              <a:gd name="connsiteX109" fmla="*/ 391286 w 548570"/>
              <a:gd name="connsiteY109" fmla="*/ 0 h 614629"/>
              <a:gd name="connsiteX110" fmla="*/ 418286 w 548570"/>
              <a:gd name="connsiteY110" fmla="*/ 27000 h 614629"/>
              <a:gd name="connsiteX111" fmla="*/ 391286 w 548570"/>
              <a:gd name="connsiteY111" fmla="*/ 54000 h 614629"/>
              <a:gd name="connsiteX112" fmla="*/ 384236 w 548570"/>
              <a:gd name="connsiteY112" fmla="*/ 54000 h 614629"/>
              <a:gd name="connsiteX113" fmla="*/ 384236 w 548570"/>
              <a:gd name="connsiteY113" fmla="*/ 237660 h 614629"/>
              <a:gd name="connsiteX114" fmla="*/ 384236 w 548570"/>
              <a:gd name="connsiteY114" fmla="*/ 240705 h 614629"/>
              <a:gd name="connsiteX115" fmla="*/ 384305 w 548570"/>
              <a:gd name="connsiteY115" fmla="*/ 243818 h 614629"/>
              <a:gd name="connsiteX116" fmla="*/ 384513 w 548570"/>
              <a:gd name="connsiteY116" fmla="*/ 246794 h 614629"/>
              <a:gd name="connsiteX117" fmla="*/ 384859 w 548570"/>
              <a:gd name="connsiteY117" fmla="*/ 249769 h 614629"/>
              <a:gd name="connsiteX118" fmla="*/ 385205 w 548570"/>
              <a:gd name="connsiteY118" fmla="*/ 252883 h 614629"/>
              <a:gd name="connsiteX119" fmla="*/ 385620 w 548570"/>
              <a:gd name="connsiteY119" fmla="*/ 255858 h 614629"/>
              <a:gd name="connsiteX120" fmla="*/ 386104 w 548570"/>
              <a:gd name="connsiteY120" fmla="*/ 258903 h 614629"/>
              <a:gd name="connsiteX121" fmla="*/ 386796 w 548570"/>
              <a:gd name="connsiteY121" fmla="*/ 261878 h 614629"/>
              <a:gd name="connsiteX122" fmla="*/ 386795 w 548570"/>
              <a:gd name="connsiteY122" fmla="*/ 261878 h 614629"/>
              <a:gd name="connsiteX123" fmla="*/ 387763 w 548570"/>
              <a:gd name="connsiteY123" fmla="*/ 266030 h 614629"/>
              <a:gd name="connsiteX124" fmla="*/ 388801 w 548570"/>
              <a:gd name="connsiteY124" fmla="*/ 270112 h 614629"/>
              <a:gd name="connsiteX125" fmla="*/ 390116 w 548570"/>
              <a:gd name="connsiteY125" fmla="*/ 274125 h 614629"/>
              <a:gd name="connsiteX126" fmla="*/ 391500 w 548570"/>
              <a:gd name="connsiteY126" fmla="*/ 278069 h 614629"/>
              <a:gd name="connsiteX127" fmla="*/ 392953 w 548570"/>
              <a:gd name="connsiteY127" fmla="*/ 282013 h 614629"/>
              <a:gd name="connsiteX128" fmla="*/ 394683 w 548570"/>
              <a:gd name="connsiteY128" fmla="*/ 285957 h 614629"/>
              <a:gd name="connsiteX129" fmla="*/ 396482 w 548570"/>
              <a:gd name="connsiteY129" fmla="*/ 289832 h 614629"/>
              <a:gd name="connsiteX130" fmla="*/ 398488 w 548570"/>
              <a:gd name="connsiteY130" fmla="*/ 293569 h 614629"/>
              <a:gd name="connsiteX131" fmla="*/ 543865 w 548570"/>
              <a:gd name="connsiteY131" fmla="*/ 559205 h 614629"/>
              <a:gd name="connsiteX132" fmla="*/ 545041 w 548570"/>
              <a:gd name="connsiteY132" fmla="*/ 561488 h 614629"/>
              <a:gd name="connsiteX133" fmla="*/ 546010 w 548570"/>
              <a:gd name="connsiteY133" fmla="*/ 563702 h 614629"/>
              <a:gd name="connsiteX134" fmla="*/ 546840 w 548570"/>
              <a:gd name="connsiteY134" fmla="*/ 566055 h 614629"/>
              <a:gd name="connsiteX135" fmla="*/ 547532 w 548570"/>
              <a:gd name="connsiteY135" fmla="*/ 568408 h 614629"/>
              <a:gd name="connsiteX136" fmla="*/ 548017 w 548570"/>
              <a:gd name="connsiteY136" fmla="*/ 570760 h 614629"/>
              <a:gd name="connsiteX137" fmla="*/ 548363 w 548570"/>
              <a:gd name="connsiteY137" fmla="*/ 573113 h 614629"/>
              <a:gd name="connsiteX138" fmla="*/ 548570 w 548570"/>
              <a:gd name="connsiteY138" fmla="*/ 575465 h 614629"/>
              <a:gd name="connsiteX139" fmla="*/ 548570 w 548570"/>
              <a:gd name="connsiteY139" fmla="*/ 577887 h 614629"/>
              <a:gd name="connsiteX140" fmla="*/ 548432 w 548570"/>
              <a:gd name="connsiteY140" fmla="*/ 580240 h 614629"/>
              <a:gd name="connsiteX141" fmla="*/ 548155 w 548570"/>
              <a:gd name="connsiteY141" fmla="*/ 582592 h 614629"/>
              <a:gd name="connsiteX142" fmla="*/ 547740 w 548570"/>
              <a:gd name="connsiteY142" fmla="*/ 584945 h 614629"/>
              <a:gd name="connsiteX143" fmla="*/ 547186 w 548570"/>
              <a:gd name="connsiteY143" fmla="*/ 587298 h 614629"/>
              <a:gd name="connsiteX144" fmla="*/ 546425 w 548570"/>
              <a:gd name="connsiteY144" fmla="*/ 589650 h 614629"/>
              <a:gd name="connsiteX145" fmla="*/ 545595 w 548570"/>
              <a:gd name="connsiteY145" fmla="*/ 591864 h 614629"/>
              <a:gd name="connsiteX146" fmla="*/ 544488 w 548570"/>
              <a:gd name="connsiteY146" fmla="*/ 594148 h 614629"/>
              <a:gd name="connsiteX147" fmla="*/ 543311 w 548570"/>
              <a:gd name="connsiteY147" fmla="*/ 596293 h 614629"/>
              <a:gd name="connsiteX148" fmla="*/ 541928 w 548570"/>
              <a:gd name="connsiteY148" fmla="*/ 598438 h 614629"/>
              <a:gd name="connsiteX149" fmla="*/ 540475 w 548570"/>
              <a:gd name="connsiteY149" fmla="*/ 600444 h 614629"/>
              <a:gd name="connsiteX150" fmla="*/ 538952 w 548570"/>
              <a:gd name="connsiteY150" fmla="*/ 602243 h 614629"/>
              <a:gd name="connsiteX151" fmla="*/ 537292 w 548570"/>
              <a:gd name="connsiteY151" fmla="*/ 603973 h 614629"/>
              <a:gd name="connsiteX152" fmla="*/ 535562 w 548570"/>
              <a:gd name="connsiteY152" fmla="*/ 605634 h 614629"/>
              <a:gd name="connsiteX153" fmla="*/ 533624 w 548570"/>
              <a:gd name="connsiteY153" fmla="*/ 607156 h 614629"/>
              <a:gd name="connsiteX154" fmla="*/ 531687 w 548570"/>
              <a:gd name="connsiteY154" fmla="*/ 608540 h 614629"/>
              <a:gd name="connsiteX155" fmla="*/ 529680 w 548570"/>
              <a:gd name="connsiteY155" fmla="*/ 609716 h 614629"/>
              <a:gd name="connsiteX156" fmla="*/ 527535 w 548570"/>
              <a:gd name="connsiteY156" fmla="*/ 610893 h 614629"/>
              <a:gd name="connsiteX157" fmla="*/ 525390 w 548570"/>
              <a:gd name="connsiteY157" fmla="*/ 611861 h 614629"/>
              <a:gd name="connsiteX158" fmla="*/ 523176 w 548570"/>
              <a:gd name="connsiteY158" fmla="*/ 612692 h 614629"/>
              <a:gd name="connsiteX159" fmla="*/ 520823 w 548570"/>
              <a:gd name="connsiteY159" fmla="*/ 613314 h 614629"/>
              <a:gd name="connsiteX160" fmla="*/ 518471 w 548570"/>
              <a:gd name="connsiteY160" fmla="*/ 613868 h 614629"/>
              <a:gd name="connsiteX161" fmla="*/ 516049 w 548570"/>
              <a:gd name="connsiteY161" fmla="*/ 614283 h 614629"/>
              <a:gd name="connsiteX162" fmla="*/ 513558 w 548570"/>
              <a:gd name="connsiteY162" fmla="*/ 614491 h 614629"/>
              <a:gd name="connsiteX163" fmla="*/ 511136 w 548570"/>
              <a:gd name="connsiteY163" fmla="*/ 614629 h 614629"/>
              <a:gd name="connsiteX164" fmla="*/ 37434 w 548570"/>
              <a:gd name="connsiteY164" fmla="*/ 614629 h 614629"/>
              <a:gd name="connsiteX165" fmla="*/ 35012 w 548570"/>
              <a:gd name="connsiteY165" fmla="*/ 614491 h 614629"/>
              <a:gd name="connsiteX166" fmla="*/ 32521 w 548570"/>
              <a:gd name="connsiteY166" fmla="*/ 614283 h 614629"/>
              <a:gd name="connsiteX167" fmla="*/ 30099 w 548570"/>
              <a:gd name="connsiteY167" fmla="*/ 613868 h 614629"/>
              <a:gd name="connsiteX168" fmla="*/ 27747 w 548570"/>
              <a:gd name="connsiteY168" fmla="*/ 613314 h 614629"/>
              <a:gd name="connsiteX169" fmla="*/ 25394 w 548570"/>
              <a:gd name="connsiteY169" fmla="*/ 612692 h 614629"/>
              <a:gd name="connsiteX170" fmla="*/ 23180 w 548570"/>
              <a:gd name="connsiteY170" fmla="*/ 611861 h 614629"/>
              <a:gd name="connsiteX171" fmla="*/ 21035 w 548570"/>
              <a:gd name="connsiteY171" fmla="*/ 610893 h 614629"/>
              <a:gd name="connsiteX172" fmla="*/ 18890 w 548570"/>
              <a:gd name="connsiteY172" fmla="*/ 609716 h 614629"/>
              <a:gd name="connsiteX173" fmla="*/ 16883 w 548570"/>
              <a:gd name="connsiteY173" fmla="*/ 608540 h 614629"/>
              <a:gd name="connsiteX174" fmla="*/ 14946 w 548570"/>
              <a:gd name="connsiteY174" fmla="*/ 607156 h 614629"/>
              <a:gd name="connsiteX175" fmla="*/ 13008 w 548570"/>
              <a:gd name="connsiteY175" fmla="*/ 605634 h 614629"/>
              <a:gd name="connsiteX176" fmla="*/ 11278 w 548570"/>
              <a:gd name="connsiteY176" fmla="*/ 603973 h 614629"/>
              <a:gd name="connsiteX177" fmla="*/ 9618 w 548570"/>
              <a:gd name="connsiteY177" fmla="*/ 602243 h 614629"/>
              <a:gd name="connsiteX178" fmla="*/ 8095 w 548570"/>
              <a:gd name="connsiteY178" fmla="*/ 600444 h 614629"/>
              <a:gd name="connsiteX179" fmla="*/ 6642 w 548570"/>
              <a:gd name="connsiteY179" fmla="*/ 598438 h 614629"/>
              <a:gd name="connsiteX180" fmla="*/ 5258 w 548570"/>
              <a:gd name="connsiteY180" fmla="*/ 596293 h 614629"/>
              <a:gd name="connsiteX181" fmla="*/ 4082 w 548570"/>
              <a:gd name="connsiteY181" fmla="*/ 594148 h 614629"/>
              <a:gd name="connsiteX182" fmla="*/ 2975 w 548570"/>
              <a:gd name="connsiteY182" fmla="*/ 591864 h 614629"/>
              <a:gd name="connsiteX183" fmla="*/ 2145 w 548570"/>
              <a:gd name="connsiteY183" fmla="*/ 589650 h 614629"/>
              <a:gd name="connsiteX184" fmla="*/ 1384 w 548570"/>
              <a:gd name="connsiteY184" fmla="*/ 587298 h 614629"/>
              <a:gd name="connsiteX185" fmla="*/ 830 w 548570"/>
              <a:gd name="connsiteY185" fmla="*/ 584945 h 614629"/>
              <a:gd name="connsiteX186" fmla="*/ 415 w 548570"/>
              <a:gd name="connsiteY186" fmla="*/ 582592 h 614629"/>
              <a:gd name="connsiteX187" fmla="*/ 138 w 548570"/>
              <a:gd name="connsiteY187" fmla="*/ 580240 h 614629"/>
              <a:gd name="connsiteX188" fmla="*/ 0 w 548570"/>
              <a:gd name="connsiteY188" fmla="*/ 577887 h 614629"/>
              <a:gd name="connsiteX189" fmla="*/ 0 w 548570"/>
              <a:gd name="connsiteY189" fmla="*/ 575465 h 614629"/>
              <a:gd name="connsiteX190" fmla="*/ 207 w 548570"/>
              <a:gd name="connsiteY190" fmla="*/ 573113 h 614629"/>
              <a:gd name="connsiteX191" fmla="*/ 553 w 548570"/>
              <a:gd name="connsiteY191" fmla="*/ 570760 h 614629"/>
              <a:gd name="connsiteX192" fmla="*/ 1038 w 548570"/>
              <a:gd name="connsiteY192" fmla="*/ 568408 h 614629"/>
              <a:gd name="connsiteX193" fmla="*/ 1730 w 548570"/>
              <a:gd name="connsiteY193" fmla="*/ 566055 h 614629"/>
              <a:gd name="connsiteX194" fmla="*/ 2560 w 548570"/>
              <a:gd name="connsiteY194" fmla="*/ 563702 h 614629"/>
              <a:gd name="connsiteX195" fmla="*/ 3529 w 548570"/>
              <a:gd name="connsiteY195" fmla="*/ 561488 h 614629"/>
              <a:gd name="connsiteX196" fmla="*/ 4567 w 548570"/>
              <a:gd name="connsiteY196" fmla="*/ 559205 h 614629"/>
              <a:gd name="connsiteX197" fmla="*/ 150082 w 548570"/>
              <a:gd name="connsiteY197" fmla="*/ 293569 h 614629"/>
              <a:gd name="connsiteX198" fmla="*/ 152088 w 548570"/>
              <a:gd name="connsiteY198" fmla="*/ 289832 h 614629"/>
              <a:gd name="connsiteX199" fmla="*/ 153887 w 548570"/>
              <a:gd name="connsiteY199" fmla="*/ 285957 h 614629"/>
              <a:gd name="connsiteX200" fmla="*/ 155617 w 548570"/>
              <a:gd name="connsiteY200" fmla="*/ 282013 h 614629"/>
              <a:gd name="connsiteX201" fmla="*/ 157070 w 548570"/>
              <a:gd name="connsiteY201" fmla="*/ 278069 h 614629"/>
              <a:gd name="connsiteX202" fmla="*/ 158454 w 548570"/>
              <a:gd name="connsiteY202" fmla="*/ 274125 h 614629"/>
              <a:gd name="connsiteX203" fmla="*/ 159769 w 548570"/>
              <a:gd name="connsiteY203" fmla="*/ 270112 h 614629"/>
              <a:gd name="connsiteX204" fmla="*/ 160807 w 548570"/>
              <a:gd name="connsiteY204" fmla="*/ 266030 h 614629"/>
              <a:gd name="connsiteX205" fmla="*/ 161775 w 548570"/>
              <a:gd name="connsiteY205" fmla="*/ 261878 h 614629"/>
              <a:gd name="connsiteX206" fmla="*/ 161777 w 548570"/>
              <a:gd name="connsiteY206" fmla="*/ 261878 h 614629"/>
              <a:gd name="connsiteX207" fmla="*/ 162469 w 548570"/>
              <a:gd name="connsiteY207" fmla="*/ 258903 h 614629"/>
              <a:gd name="connsiteX208" fmla="*/ 162954 w 548570"/>
              <a:gd name="connsiteY208" fmla="*/ 255858 h 614629"/>
              <a:gd name="connsiteX209" fmla="*/ 163369 w 548570"/>
              <a:gd name="connsiteY209" fmla="*/ 252883 h 614629"/>
              <a:gd name="connsiteX210" fmla="*/ 163715 w 548570"/>
              <a:gd name="connsiteY210" fmla="*/ 249769 h 614629"/>
              <a:gd name="connsiteX211" fmla="*/ 164061 w 548570"/>
              <a:gd name="connsiteY211" fmla="*/ 246794 h 614629"/>
              <a:gd name="connsiteX212" fmla="*/ 164268 w 548570"/>
              <a:gd name="connsiteY212" fmla="*/ 243818 h 614629"/>
              <a:gd name="connsiteX213" fmla="*/ 164337 w 548570"/>
              <a:gd name="connsiteY213" fmla="*/ 240705 h 614629"/>
              <a:gd name="connsiteX214" fmla="*/ 164337 w 548570"/>
              <a:gd name="connsiteY214" fmla="*/ 237660 h 614629"/>
              <a:gd name="connsiteX215" fmla="*/ 164337 w 548570"/>
              <a:gd name="connsiteY215" fmla="*/ 54000 h 614629"/>
              <a:gd name="connsiteX216" fmla="*/ 157286 w 548570"/>
              <a:gd name="connsiteY216" fmla="*/ 54000 h 614629"/>
              <a:gd name="connsiteX217" fmla="*/ 130286 w 548570"/>
              <a:gd name="connsiteY217" fmla="*/ 27000 h 614629"/>
              <a:gd name="connsiteX218" fmla="*/ 157286 w 548570"/>
              <a:gd name="connsiteY218" fmla="*/ 0 h 61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48570" h="614629">
                <a:moveTo>
                  <a:pt x="231381" y="425206"/>
                </a:moveTo>
                <a:cubicBezTo>
                  <a:pt x="202448" y="425206"/>
                  <a:pt x="178993" y="448661"/>
                  <a:pt x="178993" y="477594"/>
                </a:cubicBezTo>
                <a:cubicBezTo>
                  <a:pt x="178993" y="506527"/>
                  <a:pt x="202448" y="529982"/>
                  <a:pt x="231381" y="529982"/>
                </a:cubicBezTo>
                <a:cubicBezTo>
                  <a:pt x="260314" y="529982"/>
                  <a:pt x="283769" y="506527"/>
                  <a:pt x="283769" y="477594"/>
                </a:cubicBezTo>
                <a:cubicBezTo>
                  <a:pt x="283769" y="448661"/>
                  <a:pt x="260314" y="425206"/>
                  <a:pt x="231381" y="425206"/>
                </a:cubicBezTo>
                <a:close/>
                <a:moveTo>
                  <a:pt x="326305" y="381899"/>
                </a:moveTo>
                <a:cubicBezTo>
                  <a:pt x="307084" y="381899"/>
                  <a:pt x="291502" y="397481"/>
                  <a:pt x="291502" y="416702"/>
                </a:cubicBezTo>
                <a:cubicBezTo>
                  <a:pt x="291502" y="435923"/>
                  <a:pt x="307084" y="451505"/>
                  <a:pt x="326305" y="451505"/>
                </a:cubicBezTo>
                <a:cubicBezTo>
                  <a:pt x="345526" y="451505"/>
                  <a:pt x="361108" y="435923"/>
                  <a:pt x="361108" y="416702"/>
                </a:cubicBezTo>
                <a:cubicBezTo>
                  <a:pt x="361108" y="397481"/>
                  <a:pt x="345526" y="381899"/>
                  <a:pt x="326305" y="381899"/>
                </a:cubicBezTo>
                <a:close/>
                <a:moveTo>
                  <a:pt x="256701" y="234596"/>
                </a:moveTo>
                <a:cubicBezTo>
                  <a:pt x="275922" y="234596"/>
                  <a:pt x="291504" y="250178"/>
                  <a:pt x="291504" y="269399"/>
                </a:cubicBezTo>
                <a:cubicBezTo>
                  <a:pt x="291504" y="288620"/>
                  <a:pt x="275922" y="304202"/>
                  <a:pt x="256701" y="304202"/>
                </a:cubicBezTo>
                <a:cubicBezTo>
                  <a:pt x="237480" y="304202"/>
                  <a:pt x="221898" y="288620"/>
                  <a:pt x="221898" y="269399"/>
                </a:cubicBezTo>
                <a:cubicBezTo>
                  <a:pt x="221898" y="250178"/>
                  <a:pt x="237480" y="234596"/>
                  <a:pt x="256701" y="234596"/>
                </a:cubicBezTo>
                <a:close/>
                <a:moveTo>
                  <a:pt x="305611" y="169413"/>
                </a:moveTo>
                <a:cubicBezTo>
                  <a:pt x="318236" y="169413"/>
                  <a:pt x="328471" y="179648"/>
                  <a:pt x="328471" y="192273"/>
                </a:cubicBezTo>
                <a:cubicBezTo>
                  <a:pt x="328471" y="204898"/>
                  <a:pt x="318236" y="215133"/>
                  <a:pt x="305611" y="215133"/>
                </a:cubicBezTo>
                <a:cubicBezTo>
                  <a:pt x="292986" y="215133"/>
                  <a:pt x="282751" y="204898"/>
                  <a:pt x="282751" y="192273"/>
                </a:cubicBezTo>
                <a:cubicBezTo>
                  <a:pt x="282751" y="179648"/>
                  <a:pt x="292986" y="169413"/>
                  <a:pt x="305611" y="169413"/>
                </a:cubicBezTo>
                <a:close/>
                <a:moveTo>
                  <a:pt x="191046" y="54000"/>
                </a:moveTo>
                <a:lnTo>
                  <a:pt x="191046" y="237660"/>
                </a:lnTo>
                <a:lnTo>
                  <a:pt x="191046" y="240705"/>
                </a:lnTo>
                <a:lnTo>
                  <a:pt x="190908" y="243749"/>
                </a:lnTo>
                <a:lnTo>
                  <a:pt x="190839" y="246794"/>
                </a:lnTo>
                <a:lnTo>
                  <a:pt x="190493" y="249769"/>
                </a:lnTo>
                <a:lnTo>
                  <a:pt x="190285" y="252814"/>
                </a:lnTo>
                <a:lnTo>
                  <a:pt x="189870" y="255858"/>
                </a:lnTo>
                <a:lnTo>
                  <a:pt x="189040" y="261878"/>
                </a:lnTo>
                <a:lnTo>
                  <a:pt x="189038" y="261878"/>
                </a:lnTo>
                <a:lnTo>
                  <a:pt x="187862" y="267621"/>
                </a:lnTo>
                <a:lnTo>
                  <a:pt x="186547" y="273364"/>
                </a:lnTo>
                <a:lnTo>
                  <a:pt x="184956" y="279176"/>
                </a:lnTo>
                <a:lnTo>
                  <a:pt x="183157" y="284712"/>
                </a:lnTo>
                <a:lnTo>
                  <a:pt x="181012" y="290247"/>
                </a:lnTo>
                <a:lnTo>
                  <a:pt x="178797" y="295714"/>
                </a:lnTo>
                <a:lnTo>
                  <a:pt x="176237" y="301111"/>
                </a:lnTo>
                <a:lnTo>
                  <a:pt x="173538" y="306370"/>
                </a:lnTo>
                <a:lnTo>
                  <a:pt x="153057" y="343804"/>
                </a:lnTo>
                <a:lnTo>
                  <a:pt x="157831" y="345464"/>
                </a:lnTo>
                <a:lnTo>
                  <a:pt x="162675" y="346848"/>
                </a:lnTo>
                <a:lnTo>
                  <a:pt x="167380" y="348094"/>
                </a:lnTo>
                <a:lnTo>
                  <a:pt x="171947" y="349270"/>
                </a:lnTo>
                <a:lnTo>
                  <a:pt x="176444" y="350239"/>
                </a:lnTo>
                <a:lnTo>
                  <a:pt x="180873" y="351000"/>
                </a:lnTo>
                <a:lnTo>
                  <a:pt x="185371" y="351761"/>
                </a:lnTo>
                <a:lnTo>
                  <a:pt x="189730" y="352245"/>
                </a:lnTo>
                <a:lnTo>
                  <a:pt x="194020" y="352730"/>
                </a:lnTo>
                <a:lnTo>
                  <a:pt x="198310" y="353006"/>
                </a:lnTo>
                <a:lnTo>
                  <a:pt x="202462" y="353214"/>
                </a:lnTo>
                <a:lnTo>
                  <a:pt x="206614" y="353352"/>
                </a:lnTo>
                <a:lnTo>
                  <a:pt x="210696" y="353352"/>
                </a:lnTo>
                <a:lnTo>
                  <a:pt x="214709" y="353214"/>
                </a:lnTo>
                <a:lnTo>
                  <a:pt x="218653" y="353006"/>
                </a:lnTo>
                <a:lnTo>
                  <a:pt x="222597" y="352730"/>
                </a:lnTo>
                <a:lnTo>
                  <a:pt x="226472" y="352245"/>
                </a:lnTo>
                <a:lnTo>
                  <a:pt x="230347" y="351761"/>
                </a:lnTo>
                <a:lnTo>
                  <a:pt x="234153" y="351207"/>
                </a:lnTo>
                <a:lnTo>
                  <a:pt x="237889" y="350585"/>
                </a:lnTo>
                <a:lnTo>
                  <a:pt x="241626" y="349893"/>
                </a:lnTo>
                <a:lnTo>
                  <a:pt x="245224" y="349201"/>
                </a:lnTo>
                <a:lnTo>
                  <a:pt x="252489" y="347471"/>
                </a:lnTo>
                <a:lnTo>
                  <a:pt x="259685" y="345533"/>
                </a:lnTo>
                <a:lnTo>
                  <a:pt x="266674" y="343596"/>
                </a:lnTo>
                <a:lnTo>
                  <a:pt x="273524" y="341520"/>
                </a:lnTo>
                <a:lnTo>
                  <a:pt x="280374" y="339237"/>
                </a:lnTo>
                <a:lnTo>
                  <a:pt x="293729" y="334878"/>
                </a:lnTo>
                <a:lnTo>
                  <a:pt x="300302" y="332733"/>
                </a:lnTo>
                <a:lnTo>
                  <a:pt x="306945" y="330795"/>
                </a:lnTo>
                <a:lnTo>
                  <a:pt x="313449" y="328927"/>
                </a:lnTo>
                <a:lnTo>
                  <a:pt x="319953" y="327197"/>
                </a:lnTo>
                <a:lnTo>
                  <a:pt x="326458" y="325675"/>
                </a:lnTo>
                <a:lnTo>
                  <a:pt x="329779" y="325052"/>
                </a:lnTo>
                <a:lnTo>
                  <a:pt x="332962" y="324498"/>
                </a:lnTo>
                <a:lnTo>
                  <a:pt x="336283" y="324014"/>
                </a:lnTo>
                <a:lnTo>
                  <a:pt x="339604" y="323530"/>
                </a:lnTo>
                <a:lnTo>
                  <a:pt x="342926" y="323253"/>
                </a:lnTo>
                <a:lnTo>
                  <a:pt x="346247" y="323045"/>
                </a:lnTo>
                <a:lnTo>
                  <a:pt x="349499" y="322838"/>
                </a:lnTo>
                <a:lnTo>
                  <a:pt x="352820" y="322838"/>
                </a:lnTo>
                <a:lnTo>
                  <a:pt x="356280" y="322838"/>
                </a:lnTo>
                <a:lnTo>
                  <a:pt x="359532" y="323045"/>
                </a:lnTo>
                <a:lnTo>
                  <a:pt x="362992" y="323322"/>
                </a:lnTo>
                <a:lnTo>
                  <a:pt x="366382" y="323737"/>
                </a:lnTo>
                <a:lnTo>
                  <a:pt x="369773" y="324291"/>
                </a:lnTo>
                <a:lnTo>
                  <a:pt x="373302" y="324914"/>
                </a:lnTo>
                <a:lnTo>
                  <a:pt x="376831" y="325675"/>
                </a:lnTo>
                <a:lnTo>
                  <a:pt x="380290" y="326643"/>
                </a:lnTo>
                <a:lnTo>
                  <a:pt x="383889" y="327820"/>
                </a:lnTo>
                <a:lnTo>
                  <a:pt x="387417" y="328996"/>
                </a:lnTo>
                <a:lnTo>
                  <a:pt x="375032" y="306370"/>
                </a:lnTo>
                <a:lnTo>
                  <a:pt x="372333" y="301111"/>
                </a:lnTo>
                <a:lnTo>
                  <a:pt x="369773" y="295714"/>
                </a:lnTo>
                <a:lnTo>
                  <a:pt x="367559" y="290247"/>
                </a:lnTo>
                <a:lnTo>
                  <a:pt x="365414" y="284712"/>
                </a:lnTo>
                <a:lnTo>
                  <a:pt x="363615" y="279176"/>
                </a:lnTo>
                <a:lnTo>
                  <a:pt x="362023" y="273364"/>
                </a:lnTo>
                <a:lnTo>
                  <a:pt x="360709" y="267621"/>
                </a:lnTo>
                <a:lnTo>
                  <a:pt x="359532" y="261878"/>
                </a:lnTo>
                <a:lnTo>
                  <a:pt x="359534" y="261878"/>
                </a:lnTo>
                <a:lnTo>
                  <a:pt x="358703" y="255858"/>
                </a:lnTo>
                <a:lnTo>
                  <a:pt x="358288" y="252814"/>
                </a:lnTo>
                <a:lnTo>
                  <a:pt x="357942" y="249769"/>
                </a:lnTo>
                <a:lnTo>
                  <a:pt x="357735" y="246794"/>
                </a:lnTo>
                <a:lnTo>
                  <a:pt x="357666" y="243749"/>
                </a:lnTo>
                <a:lnTo>
                  <a:pt x="357527" y="240705"/>
                </a:lnTo>
                <a:lnTo>
                  <a:pt x="357527" y="237660"/>
                </a:lnTo>
                <a:lnTo>
                  <a:pt x="357527" y="54000"/>
                </a:lnTo>
                <a:close/>
                <a:moveTo>
                  <a:pt x="157286" y="0"/>
                </a:moveTo>
                <a:lnTo>
                  <a:pt x="391286" y="0"/>
                </a:lnTo>
                <a:cubicBezTo>
                  <a:pt x="406198" y="0"/>
                  <a:pt x="418286" y="12088"/>
                  <a:pt x="418286" y="27000"/>
                </a:cubicBezTo>
                <a:cubicBezTo>
                  <a:pt x="418286" y="41912"/>
                  <a:pt x="406198" y="54000"/>
                  <a:pt x="391286" y="54000"/>
                </a:cubicBezTo>
                <a:lnTo>
                  <a:pt x="384236" y="54000"/>
                </a:lnTo>
                <a:lnTo>
                  <a:pt x="384236" y="237660"/>
                </a:lnTo>
                <a:lnTo>
                  <a:pt x="384236" y="240705"/>
                </a:lnTo>
                <a:lnTo>
                  <a:pt x="384305" y="243818"/>
                </a:lnTo>
                <a:lnTo>
                  <a:pt x="384513" y="246794"/>
                </a:lnTo>
                <a:lnTo>
                  <a:pt x="384859" y="249769"/>
                </a:lnTo>
                <a:lnTo>
                  <a:pt x="385205" y="252883"/>
                </a:lnTo>
                <a:lnTo>
                  <a:pt x="385620" y="255858"/>
                </a:lnTo>
                <a:lnTo>
                  <a:pt x="386104" y="258903"/>
                </a:lnTo>
                <a:lnTo>
                  <a:pt x="386796" y="261878"/>
                </a:lnTo>
                <a:lnTo>
                  <a:pt x="386795" y="261878"/>
                </a:lnTo>
                <a:lnTo>
                  <a:pt x="387763" y="266030"/>
                </a:lnTo>
                <a:lnTo>
                  <a:pt x="388801" y="270112"/>
                </a:lnTo>
                <a:lnTo>
                  <a:pt x="390116" y="274125"/>
                </a:lnTo>
                <a:lnTo>
                  <a:pt x="391500" y="278069"/>
                </a:lnTo>
                <a:lnTo>
                  <a:pt x="392953" y="282013"/>
                </a:lnTo>
                <a:lnTo>
                  <a:pt x="394683" y="285957"/>
                </a:lnTo>
                <a:lnTo>
                  <a:pt x="396482" y="289832"/>
                </a:lnTo>
                <a:lnTo>
                  <a:pt x="398488" y="293569"/>
                </a:lnTo>
                <a:lnTo>
                  <a:pt x="543865" y="559205"/>
                </a:lnTo>
                <a:lnTo>
                  <a:pt x="545041" y="561488"/>
                </a:lnTo>
                <a:lnTo>
                  <a:pt x="546010" y="563702"/>
                </a:lnTo>
                <a:lnTo>
                  <a:pt x="546840" y="566055"/>
                </a:lnTo>
                <a:lnTo>
                  <a:pt x="547532" y="568408"/>
                </a:lnTo>
                <a:lnTo>
                  <a:pt x="548017" y="570760"/>
                </a:lnTo>
                <a:lnTo>
                  <a:pt x="548363" y="573113"/>
                </a:lnTo>
                <a:lnTo>
                  <a:pt x="548570" y="575465"/>
                </a:lnTo>
                <a:lnTo>
                  <a:pt x="548570" y="577887"/>
                </a:lnTo>
                <a:lnTo>
                  <a:pt x="548432" y="580240"/>
                </a:lnTo>
                <a:lnTo>
                  <a:pt x="548155" y="582592"/>
                </a:lnTo>
                <a:lnTo>
                  <a:pt x="547740" y="584945"/>
                </a:lnTo>
                <a:lnTo>
                  <a:pt x="547186" y="587298"/>
                </a:lnTo>
                <a:lnTo>
                  <a:pt x="546425" y="589650"/>
                </a:lnTo>
                <a:lnTo>
                  <a:pt x="545595" y="591864"/>
                </a:lnTo>
                <a:lnTo>
                  <a:pt x="544488" y="594148"/>
                </a:lnTo>
                <a:lnTo>
                  <a:pt x="543311" y="596293"/>
                </a:lnTo>
                <a:lnTo>
                  <a:pt x="541928" y="598438"/>
                </a:lnTo>
                <a:lnTo>
                  <a:pt x="540475" y="600444"/>
                </a:lnTo>
                <a:lnTo>
                  <a:pt x="538952" y="602243"/>
                </a:lnTo>
                <a:lnTo>
                  <a:pt x="537292" y="603973"/>
                </a:lnTo>
                <a:lnTo>
                  <a:pt x="535562" y="605634"/>
                </a:lnTo>
                <a:lnTo>
                  <a:pt x="533624" y="607156"/>
                </a:lnTo>
                <a:lnTo>
                  <a:pt x="531687" y="608540"/>
                </a:lnTo>
                <a:lnTo>
                  <a:pt x="529680" y="609716"/>
                </a:lnTo>
                <a:lnTo>
                  <a:pt x="527535" y="610893"/>
                </a:lnTo>
                <a:lnTo>
                  <a:pt x="525390" y="611861"/>
                </a:lnTo>
                <a:lnTo>
                  <a:pt x="523176" y="612692"/>
                </a:lnTo>
                <a:lnTo>
                  <a:pt x="520823" y="613314"/>
                </a:lnTo>
                <a:lnTo>
                  <a:pt x="518471" y="613868"/>
                </a:lnTo>
                <a:lnTo>
                  <a:pt x="516049" y="614283"/>
                </a:lnTo>
                <a:lnTo>
                  <a:pt x="513558" y="614491"/>
                </a:lnTo>
                <a:lnTo>
                  <a:pt x="511136" y="614629"/>
                </a:lnTo>
                <a:lnTo>
                  <a:pt x="37434" y="614629"/>
                </a:lnTo>
                <a:lnTo>
                  <a:pt x="35012" y="614491"/>
                </a:lnTo>
                <a:lnTo>
                  <a:pt x="32521" y="614283"/>
                </a:lnTo>
                <a:lnTo>
                  <a:pt x="30099" y="613868"/>
                </a:lnTo>
                <a:lnTo>
                  <a:pt x="27747" y="613314"/>
                </a:lnTo>
                <a:lnTo>
                  <a:pt x="25394" y="612692"/>
                </a:lnTo>
                <a:lnTo>
                  <a:pt x="23180" y="611861"/>
                </a:lnTo>
                <a:lnTo>
                  <a:pt x="21035" y="610893"/>
                </a:lnTo>
                <a:lnTo>
                  <a:pt x="18890" y="609716"/>
                </a:lnTo>
                <a:lnTo>
                  <a:pt x="16883" y="608540"/>
                </a:lnTo>
                <a:lnTo>
                  <a:pt x="14946" y="607156"/>
                </a:lnTo>
                <a:lnTo>
                  <a:pt x="13008" y="605634"/>
                </a:lnTo>
                <a:lnTo>
                  <a:pt x="11278" y="603973"/>
                </a:lnTo>
                <a:lnTo>
                  <a:pt x="9618" y="602243"/>
                </a:lnTo>
                <a:lnTo>
                  <a:pt x="8095" y="600444"/>
                </a:lnTo>
                <a:lnTo>
                  <a:pt x="6642" y="598438"/>
                </a:lnTo>
                <a:lnTo>
                  <a:pt x="5258" y="596293"/>
                </a:lnTo>
                <a:lnTo>
                  <a:pt x="4082" y="594148"/>
                </a:lnTo>
                <a:lnTo>
                  <a:pt x="2975" y="591864"/>
                </a:lnTo>
                <a:lnTo>
                  <a:pt x="2145" y="589650"/>
                </a:lnTo>
                <a:lnTo>
                  <a:pt x="1384" y="587298"/>
                </a:lnTo>
                <a:lnTo>
                  <a:pt x="830" y="584945"/>
                </a:lnTo>
                <a:lnTo>
                  <a:pt x="415" y="582592"/>
                </a:lnTo>
                <a:lnTo>
                  <a:pt x="138" y="580240"/>
                </a:lnTo>
                <a:lnTo>
                  <a:pt x="0" y="577887"/>
                </a:lnTo>
                <a:lnTo>
                  <a:pt x="0" y="575465"/>
                </a:lnTo>
                <a:lnTo>
                  <a:pt x="207" y="573113"/>
                </a:lnTo>
                <a:lnTo>
                  <a:pt x="553" y="570760"/>
                </a:lnTo>
                <a:lnTo>
                  <a:pt x="1038" y="568408"/>
                </a:lnTo>
                <a:lnTo>
                  <a:pt x="1730" y="566055"/>
                </a:lnTo>
                <a:lnTo>
                  <a:pt x="2560" y="563702"/>
                </a:lnTo>
                <a:lnTo>
                  <a:pt x="3529" y="561488"/>
                </a:lnTo>
                <a:lnTo>
                  <a:pt x="4567" y="559205"/>
                </a:lnTo>
                <a:lnTo>
                  <a:pt x="150082" y="293569"/>
                </a:lnTo>
                <a:lnTo>
                  <a:pt x="152088" y="289832"/>
                </a:lnTo>
                <a:lnTo>
                  <a:pt x="153887" y="285957"/>
                </a:lnTo>
                <a:lnTo>
                  <a:pt x="155617" y="282013"/>
                </a:lnTo>
                <a:lnTo>
                  <a:pt x="157070" y="278069"/>
                </a:lnTo>
                <a:lnTo>
                  <a:pt x="158454" y="274125"/>
                </a:lnTo>
                <a:lnTo>
                  <a:pt x="159769" y="270112"/>
                </a:lnTo>
                <a:lnTo>
                  <a:pt x="160807" y="266030"/>
                </a:lnTo>
                <a:lnTo>
                  <a:pt x="161775" y="261878"/>
                </a:lnTo>
                <a:lnTo>
                  <a:pt x="161777" y="261878"/>
                </a:lnTo>
                <a:lnTo>
                  <a:pt x="162469" y="258903"/>
                </a:lnTo>
                <a:lnTo>
                  <a:pt x="162954" y="255858"/>
                </a:lnTo>
                <a:lnTo>
                  <a:pt x="163369" y="252883"/>
                </a:lnTo>
                <a:lnTo>
                  <a:pt x="163715" y="249769"/>
                </a:lnTo>
                <a:lnTo>
                  <a:pt x="164061" y="246794"/>
                </a:lnTo>
                <a:lnTo>
                  <a:pt x="164268" y="243818"/>
                </a:lnTo>
                <a:lnTo>
                  <a:pt x="164337" y="240705"/>
                </a:lnTo>
                <a:lnTo>
                  <a:pt x="164337" y="237660"/>
                </a:lnTo>
                <a:lnTo>
                  <a:pt x="164337" y="54000"/>
                </a:lnTo>
                <a:lnTo>
                  <a:pt x="157286" y="54000"/>
                </a:lnTo>
                <a:cubicBezTo>
                  <a:pt x="142374" y="54000"/>
                  <a:pt x="130286" y="41912"/>
                  <a:pt x="130286" y="27000"/>
                </a:cubicBezTo>
                <a:cubicBezTo>
                  <a:pt x="130286" y="12088"/>
                  <a:pt x="142374" y="0"/>
                  <a:pt x="157286"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3" name="任意多边形 782"/>
          <p:cNvSpPr/>
          <p:nvPr/>
        </p:nvSpPr>
        <p:spPr>
          <a:xfrm>
            <a:off x="5927298" y="4713965"/>
            <a:ext cx="249750" cy="299646"/>
          </a:xfrm>
          <a:custGeom>
            <a:avLst/>
            <a:gdLst>
              <a:gd name="connsiteX0" fmla="*/ 814206 w 1187592"/>
              <a:gd name="connsiteY0" fmla="*/ 1139514 h 1424860"/>
              <a:gd name="connsiteX1" fmla="*/ 904743 w 1187592"/>
              <a:gd name="connsiteY1" fmla="*/ 1230051 h 1424860"/>
              <a:gd name="connsiteX2" fmla="*/ 814206 w 1187592"/>
              <a:gd name="connsiteY2" fmla="*/ 1320588 h 1424860"/>
              <a:gd name="connsiteX3" fmla="*/ 723669 w 1187592"/>
              <a:gd name="connsiteY3" fmla="*/ 1230051 h 1424860"/>
              <a:gd name="connsiteX4" fmla="*/ 814206 w 1187592"/>
              <a:gd name="connsiteY4" fmla="*/ 1139514 h 1424860"/>
              <a:gd name="connsiteX5" fmla="*/ 597233 w 1187592"/>
              <a:gd name="connsiteY5" fmla="*/ 1073214 h 1424860"/>
              <a:gd name="connsiteX6" fmla="*/ 676843 w 1187592"/>
              <a:gd name="connsiteY6" fmla="*/ 1152824 h 1424860"/>
              <a:gd name="connsiteX7" fmla="*/ 597233 w 1187592"/>
              <a:gd name="connsiteY7" fmla="*/ 1232434 h 1424860"/>
              <a:gd name="connsiteX8" fmla="*/ 517623 w 1187592"/>
              <a:gd name="connsiteY8" fmla="*/ 1152824 h 1424860"/>
              <a:gd name="connsiteX9" fmla="*/ 597233 w 1187592"/>
              <a:gd name="connsiteY9" fmla="*/ 1073214 h 1424860"/>
              <a:gd name="connsiteX10" fmla="*/ 318294 w 1187592"/>
              <a:gd name="connsiteY10" fmla="*/ 1029622 h 1424860"/>
              <a:gd name="connsiteX11" fmla="*/ 380882 w 1187592"/>
              <a:gd name="connsiteY11" fmla="*/ 1092210 h 1424860"/>
              <a:gd name="connsiteX12" fmla="*/ 318294 w 1187592"/>
              <a:gd name="connsiteY12" fmla="*/ 1154798 h 1424860"/>
              <a:gd name="connsiteX13" fmla="*/ 255706 w 1187592"/>
              <a:gd name="connsiteY13" fmla="*/ 1092210 h 1424860"/>
              <a:gd name="connsiteX14" fmla="*/ 318294 w 1187592"/>
              <a:gd name="connsiteY14" fmla="*/ 1029622 h 1424860"/>
              <a:gd name="connsiteX15" fmla="*/ 743574 w 1187592"/>
              <a:gd name="connsiteY15" fmla="*/ 999011 h 1424860"/>
              <a:gd name="connsiteX16" fmla="*/ 791093 w 1187592"/>
              <a:gd name="connsiteY16" fmla="*/ 1046530 h 1424860"/>
              <a:gd name="connsiteX17" fmla="*/ 743574 w 1187592"/>
              <a:gd name="connsiteY17" fmla="*/ 1094049 h 1424860"/>
              <a:gd name="connsiteX18" fmla="*/ 696055 w 1187592"/>
              <a:gd name="connsiteY18" fmla="*/ 1046530 h 1424860"/>
              <a:gd name="connsiteX19" fmla="*/ 743574 w 1187592"/>
              <a:gd name="connsiteY19" fmla="*/ 999011 h 1424860"/>
              <a:gd name="connsiteX20" fmla="*/ 825133 w 1187592"/>
              <a:gd name="connsiteY20" fmla="*/ 839792 h 1424860"/>
              <a:gd name="connsiteX21" fmla="*/ 904743 w 1187592"/>
              <a:gd name="connsiteY21" fmla="*/ 919402 h 1424860"/>
              <a:gd name="connsiteX22" fmla="*/ 825133 w 1187592"/>
              <a:gd name="connsiteY22" fmla="*/ 999012 h 1424860"/>
              <a:gd name="connsiteX23" fmla="*/ 745523 w 1187592"/>
              <a:gd name="connsiteY23" fmla="*/ 919402 h 1424860"/>
              <a:gd name="connsiteX24" fmla="*/ 825133 w 1187592"/>
              <a:gd name="connsiteY24" fmla="*/ 839792 h 1424860"/>
              <a:gd name="connsiteX25" fmla="*/ 571245 w 1187592"/>
              <a:gd name="connsiteY25" fmla="*/ 804216 h 1424860"/>
              <a:gd name="connsiteX26" fmla="*/ 681138 w 1187592"/>
              <a:gd name="connsiteY26" fmla="*/ 914109 h 1424860"/>
              <a:gd name="connsiteX27" fmla="*/ 571245 w 1187592"/>
              <a:gd name="connsiteY27" fmla="*/ 1024002 h 1424860"/>
              <a:gd name="connsiteX28" fmla="*/ 461352 w 1187592"/>
              <a:gd name="connsiteY28" fmla="*/ 914109 h 1424860"/>
              <a:gd name="connsiteX29" fmla="*/ 571245 w 1187592"/>
              <a:gd name="connsiteY29" fmla="*/ 804216 h 1424860"/>
              <a:gd name="connsiteX30" fmla="*/ 480449 w 1187592"/>
              <a:gd name="connsiteY30" fmla="*/ 75552 h 1424860"/>
              <a:gd name="connsiteX31" fmla="*/ 480449 w 1187592"/>
              <a:gd name="connsiteY31" fmla="*/ 493200 h 1424860"/>
              <a:gd name="connsiteX32" fmla="*/ 472955 w 1187592"/>
              <a:gd name="connsiteY32" fmla="*/ 503397 h 1424860"/>
              <a:gd name="connsiteX33" fmla="*/ 466918 w 1187592"/>
              <a:gd name="connsiteY33" fmla="*/ 511305 h 1424860"/>
              <a:gd name="connsiteX34" fmla="*/ 451514 w 1187592"/>
              <a:gd name="connsiteY34" fmla="*/ 532739 h 1424860"/>
              <a:gd name="connsiteX35" fmla="*/ 427367 w 1187592"/>
              <a:gd name="connsiteY35" fmla="*/ 566243 h 1424860"/>
              <a:gd name="connsiteX36" fmla="*/ 412379 w 1187592"/>
              <a:gd name="connsiteY36" fmla="*/ 587261 h 1424860"/>
              <a:gd name="connsiteX37" fmla="*/ 396142 w 1187592"/>
              <a:gd name="connsiteY37" fmla="*/ 611192 h 1424860"/>
              <a:gd name="connsiteX38" fmla="*/ 378031 w 1187592"/>
              <a:gd name="connsiteY38" fmla="*/ 637413 h 1424860"/>
              <a:gd name="connsiteX39" fmla="*/ 359088 w 1187592"/>
              <a:gd name="connsiteY39" fmla="*/ 665922 h 1424860"/>
              <a:gd name="connsiteX40" fmla="*/ 338896 w 1187592"/>
              <a:gd name="connsiteY40" fmla="*/ 696721 h 1424860"/>
              <a:gd name="connsiteX41" fmla="*/ 317663 w 1187592"/>
              <a:gd name="connsiteY41" fmla="*/ 729184 h 1424860"/>
              <a:gd name="connsiteX42" fmla="*/ 296013 w 1187592"/>
              <a:gd name="connsiteY42" fmla="*/ 763729 h 1424860"/>
              <a:gd name="connsiteX43" fmla="*/ 273323 w 1187592"/>
              <a:gd name="connsiteY43" fmla="*/ 799522 h 1424860"/>
              <a:gd name="connsiteX44" fmla="*/ 250217 w 1187592"/>
              <a:gd name="connsiteY44" fmla="*/ 837396 h 1424860"/>
              <a:gd name="connsiteX45" fmla="*/ 227110 w 1187592"/>
              <a:gd name="connsiteY45" fmla="*/ 876310 h 1424860"/>
              <a:gd name="connsiteX46" fmla="*/ 214620 w 1187592"/>
              <a:gd name="connsiteY46" fmla="*/ 897745 h 1424860"/>
              <a:gd name="connsiteX47" fmla="*/ 202963 w 1187592"/>
              <a:gd name="connsiteY47" fmla="*/ 918763 h 1424860"/>
              <a:gd name="connsiteX48" fmla="*/ 191722 w 1187592"/>
              <a:gd name="connsiteY48" fmla="*/ 939156 h 1424860"/>
              <a:gd name="connsiteX49" fmla="*/ 180897 w 1187592"/>
              <a:gd name="connsiteY49" fmla="*/ 958926 h 1424860"/>
              <a:gd name="connsiteX50" fmla="*/ 170905 w 1187592"/>
              <a:gd name="connsiteY50" fmla="*/ 978279 h 1424860"/>
              <a:gd name="connsiteX51" fmla="*/ 161537 w 1187592"/>
              <a:gd name="connsiteY51" fmla="*/ 996800 h 1424860"/>
              <a:gd name="connsiteX52" fmla="*/ 152794 w 1187592"/>
              <a:gd name="connsiteY52" fmla="*/ 1015113 h 1424860"/>
              <a:gd name="connsiteX53" fmla="*/ 144260 w 1187592"/>
              <a:gd name="connsiteY53" fmla="*/ 1032593 h 1424860"/>
              <a:gd name="connsiteX54" fmla="*/ 136557 w 1187592"/>
              <a:gd name="connsiteY54" fmla="*/ 1049657 h 1424860"/>
              <a:gd name="connsiteX55" fmla="*/ 129272 w 1187592"/>
              <a:gd name="connsiteY55" fmla="*/ 1065889 h 1424860"/>
              <a:gd name="connsiteX56" fmla="*/ 122610 w 1187592"/>
              <a:gd name="connsiteY56" fmla="*/ 1081913 h 1424860"/>
              <a:gd name="connsiteX57" fmla="*/ 116573 w 1187592"/>
              <a:gd name="connsiteY57" fmla="*/ 1096896 h 1424860"/>
              <a:gd name="connsiteX58" fmla="*/ 110745 w 1187592"/>
              <a:gd name="connsiteY58" fmla="*/ 1111671 h 1424860"/>
              <a:gd name="connsiteX59" fmla="*/ 105332 w 1187592"/>
              <a:gd name="connsiteY59" fmla="*/ 1126030 h 1424860"/>
              <a:gd name="connsiteX60" fmla="*/ 100545 w 1187592"/>
              <a:gd name="connsiteY60" fmla="*/ 1139556 h 1424860"/>
              <a:gd name="connsiteX61" fmla="*/ 96381 w 1187592"/>
              <a:gd name="connsiteY61" fmla="*/ 1152458 h 1424860"/>
              <a:gd name="connsiteX62" fmla="*/ 92426 w 1187592"/>
              <a:gd name="connsiteY62" fmla="*/ 1164944 h 1424860"/>
              <a:gd name="connsiteX63" fmla="*/ 89095 w 1187592"/>
              <a:gd name="connsiteY63" fmla="*/ 1176598 h 1424860"/>
              <a:gd name="connsiteX64" fmla="*/ 85973 w 1187592"/>
              <a:gd name="connsiteY64" fmla="*/ 1187835 h 1424860"/>
              <a:gd name="connsiteX65" fmla="*/ 83683 w 1187592"/>
              <a:gd name="connsiteY65" fmla="*/ 1198656 h 1424860"/>
              <a:gd name="connsiteX66" fmla="*/ 81185 w 1187592"/>
              <a:gd name="connsiteY66" fmla="*/ 1208645 h 1424860"/>
              <a:gd name="connsiteX67" fmla="*/ 79312 w 1187592"/>
              <a:gd name="connsiteY67" fmla="*/ 1218426 h 1424860"/>
              <a:gd name="connsiteX68" fmla="*/ 77854 w 1187592"/>
              <a:gd name="connsiteY68" fmla="*/ 1227166 h 1424860"/>
              <a:gd name="connsiteX69" fmla="*/ 77022 w 1187592"/>
              <a:gd name="connsiteY69" fmla="*/ 1235490 h 1424860"/>
              <a:gd name="connsiteX70" fmla="*/ 76189 w 1187592"/>
              <a:gd name="connsiteY70" fmla="*/ 1243398 h 1424860"/>
              <a:gd name="connsiteX71" fmla="*/ 75773 w 1187592"/>
              <a:gd name="connsiteY71" fmla="*/ 1250265 h 1424860"/>
              <a:gd name="connsiteX72" fmla="*/ 75773 w 1187592"/>
              <a:gd name="connsiteY72" fmla="*/ 1256924 h 1424860"/>
              <a:gd name="connsiteX73" fmla="*/ 76189 w 1187592"/>
              <a:gd name="connsiteY73" fmla="*/ 1262959 h 1424860"/>
              <a:gd name="connsiteX74" fmla="*/ 76397 w 1187592"/>
              <a:gd name="connsiteY74" fmla="*/ 1268370 h 1424860"/>
              <a:gd name="connsiteX75" fmla="*/ 77230 w 1187592"/>
              <a:gd name="connsiteY75" fmla="*/ 1273364 h 1424860"/>
              <a:gd name="connsiteX76" fmla="*/ 78271 w 1187592"/>
              <a:gd name="connsiteY76" fmla="*/ 1277526 h 1424860"/>
              <a:gd name="connsiteX77" fmla="*/ 79728 w 1187592"/>
              <a:gd name="connsiteY77" fmla="*/ 1281064 h 1424860"/>
              <a:gd name="connsiteX78" fmla="*/ 81810 w 1187592"/>
              <a:gd name="connsiteY78" fmla="*/ 1285434 h 1424860"/>
              <a:gd name="connsiteX79" fmla="*/ 83891 w 1187592"/>
              <a:gd name="connsiteY79" fmla="*/ 1289180 h 1424860"/>
              <a:gd name="connsiteX80" fmla="*/ 86597 w 1187592"/>
              <a:gd name="connsiteY80" fmla="*/ 1293133 h 1424860"/>
              <a:gd name="connsiteX81" fmla="*/ 89304 w 1187592"/>
              <a:gd name="connsiteY81" fmla="*/ 1297087 h 1424860"/>
              <a:gd name="connsiteX82" fmla="*/ 92634 w 1187592"/>
              <a:gd name="connsiteY82" fmla="*/ 1300833 h 1424860"/>
              <a:gd name="connsiteX83" fmla="*/ 95965 w 1187592"/>
              <a:gd name="connsiteY83" fmla="*/ 1304371 h 1424860"/>
              <a:gd name="connsiteX84" fmla="*/ 99920 w 1187592"/>
              <a:gd name="connsiteY84" fmla="*/ 1307700 h 1424860"/>
              <a:gd name="connsiteX85" fmla="*/ 103875 w 1187592"/>
              <a:gd name="connsiteY85" fmla="*/ 1311030 h 1424860"/>
              <a:gd name="connsiteX86" fmla="*/ 108039 w 1187592"/>
              <a:gd name="connsiteY86" fmla="*/ 1313943 h 1424860"/>
              <a:gd name="connsiteX87" fmla="*/ 112826 w 1187592"/>
              <a:gd name="connsiteY87" fmla="*/ 1317065 h 1424860"/>
              <a:gd name="connsiteX88" fmla="*/ 117822 w 1187592"/>
              <a:gd name="connsiteY88" fmla="*/ 1319978 h 1424860"/>
              <a:gd name="connsiteX89" fmla="*/ 122818 w 1187592"/>
              <a:gd name="connsiteY89" fmla="*/ 1322684 h 1424860"/>
              <a:gd name="connsiteX90" fmla="*/ 128231 w 1187592"/>
              <a:gd name="connsiteY90" fmla="*/ 1325181 h 1424860"/>
              <a:gd name="connsiteX91" fmla="*/ 134059 w 1187592"/>
              <a:gd name="connsiteY91" fmla="*/ 1327886 h 1424860"/>
              <a:gd name="connsiteX92" fmla="*/ 140096 w 1187592"/>
              <a:gd name="connsiteY92" fmla="*/ 1329967 h 1424860"/>
              <a:gd name="connsiteX93" fmla="*/ 146549 w 1187592"/>
              <a:gd name="connsiteY93" fmla="*/ 1332464 h 1424860"/>
              <a:gd name="connsiteX94" fmla="*/ 153419 w 1187592"/>
              <a:gd name="connsiteY94" fmla="*/ 1334337 h 1424860"/>
              <a:gd name="connsiteX95" fmla="*/ 160288 w 1187592"/>
              <a:gd name="connsiteY95" fmla="*/ 1336418 h 1424860"/>
              <a:gd name="connsiteX96" fmla="*/ 167574 w 1187592"/>
              <a:gd name="connsiteY96" fmla="*/ 1338083 h 1424860"/>
              <a:gd name="connsiteX97" fmla="*/ 175068 w 1187592"/>
              <a:gd name="connsiteY97" fmla="*/ 1339748 h 1424860"/>
              <a:gd name="connsiteX98" fmla="*/ 182979 w 1187592"/>
              <a:gd name="connsiteY98" fmla="*/ 1341204 h 1424860"/>
              <a:gd name="connsiteX99" fmla="*/ 191097 w 1187592"/>
              <a:gd name="connsiteY99" fmla="*/ 1342661 h 1424860"/>
              <a:gd name="connsiteX100" fmla="*/ 208375 w 1187592"/>
              <a:gd name="connsiteY100" fmla="*/ 1345158 h 1424860"/>
              <a:gd name="connsiteX101" fmla="*/ 226694 w 1187592"/>
              <a:gd name="connsiteY101" fmla="*/ 1347031 h 1424860"/>
              <a:gd name="connsiteX102" fmla="*/ 246470 w 1187592"/>
              <a:gd name="connsiteY102" fmla="*/ 1348072 h 1424860"/>
              <a:gd name="connsiteX103" fmla="*/ 267286 w 1187592"/>
              <a:gd name="connsiteY103" fmla="*/ 1349112 h 1424860"/>
              <a:gd name="connsiteX104" fmla="*/ 289352 w 1187592"/>
              <a:gd name="connsiteY104" fmla="*/ 1349112 h 1424860"/>
              <a:gd name="connsiteX105" fmla="*/ 898656 w 1187592"/>
              <a:gd name="connsiteY105" fmla="*/ 1349112 h 1424860"/>
              <a:gd name="connsiteX106" fmla="*/ 920722 w 1187592"/>
              <a:gd name="connsiteY106" fmla="*/ 1349112 h 1424860"/>
              <a:gd name="connsiteX107" fmla="*/ 941539 w 1187592"/>
              <a:gd name="connsiteY107" fmla="*/ 1348072 h 1424860"/>
              <a:gd name="connsiteX108" fmla="*/ 961106 w 1187592"/>
              <a:gd name="connsiteY108" fmla="*/ 1347031 h 1424860"/>
              <a:gd name="connsiteX109" fmla="*/ 979633 w 1187592"/>
              <a:gd name="connsiteY109" fmla="*/ 1345158 h 1424860"/>
              <a:gd name="connsiteX110" fmla="*/ 996703 w 1187592"/>
              <a:gd name="connsiteY110" fmla="*/ 1342661 h 1424860"/>
              <a:gd name="connsiteX111" fmla="*/ 1004821 w 1187592"/>
              <a:gd name="connsiteY111" fmla="*/ 1341204 h 1424860"/>
              <a:gd name="connsiteX112" fmla="*/ 1012732 w 1187592"/>
              <a:gd name="connsiteY112" fmla="*/ 1339748 h 1424860"/>
              <a:gd name="connsiteX113" fmla="*/ 1020226 w 1187592"/>
              <a:gd name="connsiteY113" fmla="*/ 1338083 h 1424860"/>
              <a:gd name="connsiteX114" fmla="*/ 1027512 w 1187592"/>
              <a:gd name="connsiteY114" fmla="*/ 1336418 h 1424860"/>
              <a:gd name="connsiteX115" fmla="*/ 1034589 w 1187592"/>
              <a:gd name="connsiteY115" fmla="*/ 1334337 h 1424860"/>
              <a:gd name="connsiteX116" fmla="*/ 1041043 w 1187592"/>
              <a:gd name="connsiteY116" fmla="*/ 1332464 h 1424860"/>
              <a:gd name="connsiteX117" fmla="*/ 1047496 w 1187592"/>
              <a:gd name="connsiteY117" fmla="*/ 1329967 h 1424860"/>
              <a:gd name="connsiteX118" fmla="*/ 1053533 w 1187592"/>
              <a:gd name="connsiteY118" fmla="*/ 1327886 h 1424860"/>
              <a:gd name="connsiteX119" fmla="*/ 1059569 w 1187592"/>
              <a:gd name="connsiteY119" fmla="*/ 1325181 h 1424860"/>
              <a:gd name="connsiteX120" fmla="*/ 1064982 w 1187592"/>
              <a:gd name="connsiteY120" fmla="*/ 1322684 h 1424860"/>
              <a:gd name="connsiteX121" fmla="*/ 1070186 w 1187592"/>
              <a:gd name="connsiteY121" fmla="*/ 1319978 h 1424860"/>
              <a:gd name="connsiteX122" fmla="*/ 1074974 w 1187592"/>
              <a:gd name="connsiteY122" fmla="*/ 1317065 h 1424860"/>
              <a:gd name="connsiteX123" fmla="*/ 1079553 w 1187592"/>
              <a:gd name="connsiteY123" fmla="*/ 1313943 h 1424860"/>
              <a:gd name="connsiteX124" fmla="*/ 1083925 w 1187592"/>
              <a:gd name="connsiteY124" fmla="*/ 1311030 h 1424860"/>
              <a:gd name="connsiteX125" fmla="*/ 1087880 w 1187592"/>
              <a:gd name="connsiteY125" fmla="*/ 1307700 h 1424860"/>
              <a:gd name="connsiteX126" fmla="*/ 1091627 w 1187592"/>
              <a:gd name="connsiteY126" fmla="*/ 1304371 h 1424860"/>
              <a:gd name="connsiteX127" fmla="*/ 1095166 w 1187592"/>
              <a:gd name="connsiteY127" fmla="*/ 1300833 h 1424860"/>
              <a:gd name="connsiteX128" fmla="*/ 1098288 w 1187592"/>
              <a:gd name="connsiteY128" fmla="*/ 1297087 h 1424860"/>
              <a:gd name="connsiteX129" fmla="*/ 1101203 w 1187592"/>
              <a:gd name="connsiteY129" fmla="*/ 1293133 h 1424860"/>
              <a:gd name="connsiteX130" fmla="*/ 1103701 w 1187592"/>
              <a:gd name="connsiteY130" fmla="*/ 1289180 h 1424860"/>
              <a:gd name="connsiteX131" fmla="*/ 1105991 w 1187592"/>
              <a:gd name="connsiteY131" fmla="*/ 1285434 h 1424860"/>
              <a:gd name="connsiteX132" fmla="*/ 1108280 w 1187592"/>
              <a:gd name="connsiteY132" fmla="*/ 1281064 h 1424860"/>
              <a:gd name="connsiteX133" fmla="*/ 1109321 w 1187592"/>
              <a:gd name="connsiteY133" fmla="*/ 1277526 h 1424860"/>
              <a:gd name="connsiteX134" fmla="*/ 1110570 w 1187592"/>
              <a:gd name="connsiteY134" fmla="*/ 1273364 h 1424860"/>
              <a:gd name="connsiteX135" fmla="*/ 1111195 w 1187592"/>
              <a:gd name="connsiteY135" fmla="*/ 1268370 h 1424860"/>
              <a:gd name="connsiteX136" fmla="*/ 1111819 w 1187592"/>
              <a:gd name="connsiteY136" fmla="*/ 1262959 h 1424860"/>
              <a:gd name="connsiteX137" fmla="*/ 1112027 w 1187592"/>
              <a:gd name="connsiteY137" fmla="*/ 1256924 h 1424860"/>
              <a:gd name="connsiteX138" fmla="*/ 1112027 w 1187592"/>
              <a:gd name="connsiteY138" fmla="*/ 1250265 h 1424860"/>
              <a:gd name="connsiteX139" fmla="*/ 1111403 w 1187592"/>
              <a:gd name="connsiteY139" fmla="*/ 1243398 h 1424860"/>
              <a:gd name="connsiteX140" fmla="*/ 1110987 w 1187592"/>
              <a:gd name="connsiteY140" fmla="*/ 1235490 h 1424860"/>
              <a:gd name="connsiteX141" fmla="*/ 1109738 w 1187592"/>
              <a:gd name="connsiteY141" fmla="*/ 1227166 h 1424860"/>
              <a:gd name="connsiteX142" fmla="*/ 1108280 w 1187592"/>
              <a:gd name="connsiteY142" fmla="*/ 1218426 h 1424860"/>
              <a:gd name="connsiteX143" fmla="*/ 1106407 w 1187592"/>
              <a:gd name="connsiteY143" fmla="*/ 1208645 h 1424860"/>
              <a:gd name="connsiteX144" fmla="*/ 1104325 w 1187592"/>
              <a:gd name="connsiteY144" fmla="*/ 1198656 h 1424860"/>
              <a:gd name="connsiteX145" fmla="*/ 1101619 w 1187592"/>
              <a:gd name="connsiteY145" fmla="*/ 1187835 h 1424860"/>
              <a:gd name="connsiteX146" fmla="*/ 1098913 w 1187592"/>
              <a:gd name="connsiteY146" fmla="*/ 1176598 h 1424860"/>
              <a:gd name="connsiteX147" fmla="*/ 1095166 w 1187592"/>
              <a:gd name="connsiteY147" fmla="*/ 1164944 h 1424860"/>
              <a:gd name="connsiteX148" fmla="*/ 1091211 w 1187592"/>
              <a:gd name="connsiteY148" fmla="*/ 1152458 h 1424860"/>
              <a:gd name="connsiteX149" fmla="*/ 1087047 w 1187592"/>
              <a:gd name="connsiteY149" fmla="*/ 1139556 h 1424860"/>
              <a:gd name="connsiteX150" fmla="*/ 1082260 w 1187592"/>
              <a:gd name="connsiteY150" fmla="*/ 1126030 h 1424860"/>
              <a:gd name="connsiteX151" fmla="*/ 1077055 w 1187592"/>
              <a:gd name="connsiteY151" fmla="*/ 1111671 h 1424860"/>
              <a:gd name="connsiteX152" fmla="*/ 1071435 w 1187592"/>
              <a:gd name="connsiteY152" fmla="*/ 1096896 h 1424860"/>
              <a:gd name="connsiteX153" fmla="*/ 1065398 w 1187592"/>
              <a:gd name="connsiteY153" fmla="*/ 1081913 h 1424860"/>
              <a:gd name="connsiteX154" fmla="*/ 1058320 w 1187592"/>
              <a:gd name="connsiteY154" fmla="*/ 1065889 h 1424860"/>
              <a:gd name="connsiteX155" fmla="*/ 1051035 w 1187592"/>
              <a:gd name="connsiteY155" fmla="*/ 1049657 h 1424860"/>
              <a:gd name="connsiteX156" fmla="*/ 1043541 w 1187592"/>
              <a:gd name="connsiteY156" fmla="*/ 1032593 h 1424860"/>
              <a:gd name="connsiteX157" fmla="*/ 1035006 w 1187592"/>
              <a:gd name="connsiteY157" fmla="*/ 1015113 h 1424860"/>
              <a:gd name="connsiteX158" fmla="*/ 1026263 w 1187592"/>
              <a:gd name="connsiteY158" fmla="*/ 996800 h 1424860"/>
              <a:gd name="connsiteX159" fmla="*/ 1016687 w 1187592"/>
              <a:gd name="connsiteY159" fmla="*/ 978279 h 1424860"/>
              <a:gd name="connsiteX160" fmla="*/ 1006695 w 1187592"/>
              <a:gd name="connsiteY160" fmla="*/ 958926 h 1424860"/>
              <a:gd name="connsiteX161" fmla="*/ 996079 w 1187592"/>
              <a:gd name="connsiteY161" fmla="*/ 939156 h 1424860"/>
              <a:gd name="connsiteX162" fmla="*/ 985046 w 1187592"/>
              <a:gd name="connsiteY162" fmla="*/ 918763 h 1424860"/>
              <a:gd name="connsiteX163" fmla="*/ 973180 w 1187592"/>
              <a:gd name="connsiteY163" fmla="*/ 897745 h 1424860"/>
              <a:gd name="connsiteX164" fmla="*/ 960482 w 1187592"/>
              <a:gd name="connsiteY164" fmla="*/ 876310 h 1424860"/>
              <a:gd name="connsiteX165" fmla="*/ 937584 w 1187592"/>
              <a:gd name="connsiteY165" fmla="*/ 837396 h 1424860"/>
              <a:gd name="connsiteX166" fmla="*/ 914685 w 1187592"/>
              <a:gd name="connsiteY166" fmla="*/ 799522 h 1424860"/>
              <a:gd name="connsiteX167" fmla="*/ 891995 w 1187592"/>
              <a:gd name="connsiteY167" fmla="*/ 763729 h 1424860"/>
              <a:gd name="connsiteX168" fmla="*/ 869929 w 1187592"/>
              <a:gd name="connsiteY168" fmla="*/ 729184 h 1424860"/>
              <a:gd name="connsiteX169" fmla="*/ 848696 w 1187592"/>
              <a:gd name="connsiteY169" fmla="*/ 696721 h 1424860"/>
              <a:gd name="connsiteX170" fmla="*/ 828504 w 1187592"/>
              <a:gd name="connsiteY170" fmla="*/ 665922 h 1424860"/>
              <a:gd name="connsiteX171" fmla="*/ 809561 w 1187592"/>
              <a:gd name="connsiteY171" fmla="*/ 637413 h 1424860"/>
              <a:gd name="connsiteX172" fmla="*/ 791659 w 1187592"/>
              <a:gd name="connsiteY172" fmla="*/ 611192 h 1424860"/>
              <a:gd name="connsiteX173" fmla="*/ 775422 w 1187592"/>
              <a:gd name="connsiteY173" fmla="*/ 587261 h 1424860"/>
              <a:gd name="connsiteX174" fmla="*/ 760642 w 1187592"/>
              <a:gd name="connsiteY174" fmla="*/ 566243 h 1424860"/>
              <a:gd name="connsiteX175" fmla="*/ 736494 w 1187592"/>
              <a:gd name="connsiteY175" fmla="*/ 532739 h 1424860"/>
              <a:gd name="connsiteX176" fmla="*/ 720674 w 1187592"/>
              <a:gd name="connsiteY176" fmla="*/ 511305 h 1424860"/>
              <a:gd name="connsiteX177" fmla="*/ 715053 w 1187592"/>
              <a:gd name="connsiteY177" fmla="*/ 503397 h 1424860"/>
              <a:gd name="connsiteX178" fmla="*/ 707559 w 1187592"/>
              <a:gd name="connsiteY178" fmla="*/ 493200 h 1424860"/>
              <a:gd name="connsiteX179" fmla="*/ 707559 w 1187592"/>
              <a:gd name="connsiteY179" fmla="*/ 75552 h 1424860"/>
              <a:gd name="connsiteX180" fmla="*/ 377996 w 1187592"/>
              <a:gd name="connsiteY180" fmla="*/ 0 h 1424860"/>
              <a:gd name="connsiteX181" fmla="*/ 809804 w 1187592"/>
              <a:gd name="connsiteY181" fmla="*/ 0 h 1424860"/>
              <a:gd name="connsiteX182" fmla="*/ 813762 w 1187592"/>
              <a:gd name="connsiteY182" fmla="*/ 415 h 1424860"/>
              <a:gd name="connsiteX183" fmla="*/ 817719 w 1187592"/>
              <a:gd name="connsiteY183" fmla="*/ 830 h 1424860"/>
              <a:gd name="connsiteX184" fmla="*/ 821260 w 1187592"/>
              <a:gd name="connsiteY184" fmla="*/ 1868 h 1424860"/>
              <a:gd name="connsiteX185" fmla="*/ 824593 w 1187592"/>
              <a:gd name="connsiteY185" fmla="*/ 3113 h 1424860"/>
              <a:gd name="connsiteX186" fmla="*/ 827926 w 1187592"/>
              <a:gd name="connsiteY186" fmla="*/ 4566 h 1424860"/>
              <a:gd name="connsiteX187" fmla="*/ 831259 w 1187592"/>
              <a:gd name="connsiteY187" fmla="*/ 6434 h 1424860"/>
              <a:gd name="connsiteX188" fmla="*/ 833967 w 1187592"/>
              <a:gd name="connsiteY188" fmla="*/ 8717 h 1424860"/>
              <a:gd name="connsiteX189" fmla="*/ 836675 w 1187592"/>
              <a:gd name="connsiteY189" fmla="*/ 11208 h 1424860"/>
              <a:gd name="connsiteX190" fmla="*/ 839174 w 1187592"/>
              <a:gd name="connsiteY190" fmla="*/ 13906 h 1424860"/>
              <a:gd name="connsiteX191" fmla="*/ 841257 w 1187592"/>
              <a:gd name="connsiteY191" fmla="*/ 16605 h 1424860"/>
              <a:gd name="connsiteX192" fmla="*/ 843340 w 1187592"/>
              <a:gd name="connsiteY192" fmla="*/ 19926 h 1424860"/>
              <a:gd name="connsiteX193" fmla="*/ 844798 w 1187592"/>
              <a:gd name="connsiteY193" fmla="*/ 23247 h 1424860"/>
              <a:gd name="connsiteX194" fmla="*/ 846048 w 1187592"/>
              <a:gd name="connsiteY194" fmla="*/ 26568 h 1424860"/>
              <a:gd name="connsiteX195" fmla="*/ 846881 w 1187592"/>
              <a:gd name="connsiteY195" fmla="*/ 30096 h 1424860"/>
              <a:gd name="connsiteX196" fmla="*/ 847506 w 1187592"/>
              <a:gd name="connsiteY196" fmla="*/ 34040 h 1424860"/>
              <a:gd name="connsiteX197" fmla="*/ 847923 w 1187592"/>
              <a:gd name="connsiteY197" fmla="*/ 37568 h 1424860"/>
              <a:gd name="connsiteX198" fmla="*/ 847506 w 1187592"/>
              <a:gd name="connsiteY198" fmla="*/ 41512 h 1424860"/>
              <a:gd name="connsiteX199" fmla="*/ 846881 w 1187592"/>
              <a:gd name="connsiteY199" fmla="*/ 45456 h 1424860"/>
              <a:gd name="connsiteX200" fmla="*/ 846048 w 1187592"/>
              <a:gd name="connsiteY200" fmla="*/ 49192 h 1424860"/>
              <a:gd name="connsiteX201" fmla="*/ 844798 w 1187592"/>
              <a:gd name="connsiteY201" fmla="*/ 52513 h 1424860"/>
              <a:gd name="connsiteX202" fmla="*/ 843340 w 1187592"/>
              <a:gd name="connsiteY202" fmla="*/ 55834 h 1424860"/>
              <a:gd name="connsiteX203" fmla="*/ 841257 w 1187592"/>
              <a:gd name="connsiteY203" fmla="*/ 58739 h 1424860"/>
              <a:gd name="connsiteX204" fmla="*/ 839174 w 1187592"/>
              <a:gd name="connsiteY204" fmla="*/ 61853 h 1424860"/>
              <a:gd name="connsiteX205" fmla="*/ 836675 w 1187592"/>
              <a:gd name="connsiteY205" fmla="*/ 64551 h 1424860"/>
              <a:gd name="connsiteX206" fmla="*/ 833967 w 1187592"/>
              <a:gd name="connsiteY206" fmla="*/ 66834 h 1424860"/>
              <a:gd name="connsiteX207" fmla="*/ 831259 w 1187592"/>
              <a:gd name="connsiteY207" fmla="*/ 68910 h 1424860"/>
              <a:gd name="connsiteX208" fmla="*/ 827926 w 1187592"/>
              <a:gd name="connsiteY208" fmla="*/ 71193 h 1424860"/>
              <a:gd name="connsiteX209" fmla="*/ 824593 w 1187592"/>
              <a:gd name="connsiteY209" fmla="*/ 72646 h 1424860"/>
              <a:gd name="connsiteX210" fmla="*/ 821260 w 1187592"/>
              <a:gd name="connsiteY210" fmla="*/ 73891 h 1424860"/>
              <a:gd name="connsiteX211" fmla="*/ 817719 w 1187592"/>
              <a:gd name="connsiteY211" fmla="*/ 74722 h 1424860"/>
              <a:gd name="connsiteX212" fmla="*/ 813762 w 1187592"/>
              <a:gd name="connsiteY212" fmla="*/ 75344 h 1424860"/>
              <a:gd name="connsiteX213" fmla="*/ 809804 w 1187592"/>
              <a:gd name="connsiteY213" fmla="*/ 75552 h 1424860"/>
              <a:gd name="connsiteX214" fmla="*/ 783332 w 1187592"/>
              <a:gd name="connsiteY214" fmla="*/ 75552 h 1424860"/>
              <a:gd name="connsiteX215" fmla="*/ 783332 w 1187592"/>
              <a:gd name="connsiteY215" fmla="*/ 468020 h 1424860"/>
              <a:gd name="connsiteX216" fmla="*/ 797487 w 1187592"/>
              <a:gd name="connsiteY216" fmla="*/ 487789 h 1424860"/>
              <a:gd name="connsiteX217" fmla="*/ 818096 w 1187592"/>
              <a:gd name="connsiteY217" fmla="*/ 516299 h 1424860"/>
              <a:gd name="connsiteX218" fmla="*/ 843909 w 1187592"/>
              <a:gd name="connsiteY218" fmla="*/ 553549 h 1424860"/>
              <a:gd name="connsiteX219" fmla="*/ 874717 w 1187592"/>
              <a:gd name="connsiteY219" fmla="*/ 598498 h 1424860"/>
              <a:gd name="connsiteX220" fmla="*/ 891371 w 1187592"/>
              <a:gd name="connsiteY220" fmla="*/ 623470 h 1424860"/>
              <a:gd name="connsiteX221" fmla="*/ 909273 w 1187592"/>
              <a:gd name="connsiteY221" fmla="*/ 650107 h 1424860"/>
              <a:gd name="connsiteX222" fmla="*/ 927383 w 1187592"/>
              <a:gd name="connsiteY222" fmla="*/ 678200 h 1424860"/>
              <a:gd name="connsiteX223" fmla="*/ 946327 w 1187592"/>
              <a:gd name="connsiteY223" fmla="*/ 707750 h 1424860"/>
              <a:gd name="connsiteX224" fmla="*/ 965686 w 1187592"/>
              <a:gd name="connsiteY224" fmla="*/ 738549 h 1424860"/>
              <a:gd name="connsiteX225" fmla="*/ 985670 w 1187592"/>
              <a:gd name="connsiteY225" fmla="*/ 770596 h 1424860"/>
              <a:gd name="connsiteX226" fmla="*/ 1005446 w 1187592"/>
              <a:gd name="connsiteY226" fmla="*/ 803892 h 1424860"/>
              <a:gd name="connsiteX227" fmla="*/ 1026055 w 1187592"/>
              <a:gd name="connsiteY227" fmla="*/ 838020 h 1424860"/>
              <a:gd name="connsiteX228" fmla="*/ 1038336 w 1187592"/>
              <a:gd name="connsiteY228" fmla="*/ 859454 h 1424860"/>
              <a:gd name="connsiteX229" fmla="*/ 1052283 w 1187592"/>
              <a:gd name="connsiteY229" fmla="*/ 883802 h 1424860"/>
              <a:gd name="connsiteX230" fmla="*/ 1067063 w 1187592"/>
              <a:gd name="connsiteY230" fmla="*/ 911271 h 1424860"/>
              <a:gd name="connsiteX231" fmla="*/ 1082468 w 1187592"/>
              <a:gd name="connsiteY231" fmla="*/ 940613 h 1424860"/>
              <a:gd name="connsiteX232" fmla="*/ 1098288 w 1187592"/>
              <a:gd name="connsiteY232" fmla="*/ 972036 h 1424860"/>
              <a:gd name="connsiteX233" fmla="*/ 1105991 w 1187592"/>
              <a:gd name="connsiteY233" fmla="*/ 988060 h 1424860"/>
              <a:gd name="connsiteX234" fmla="*/ 1113901 w 1187592"/>
              <a:gd name="connsiteY234" fmla="*/ 1004500 h 1424860"/>
              <a:gd name="connsiteX235" fmla="*/ 1121395 w 1187592"/>
              <a:gd name="connsiteY235" fmla="*/ 1021148 h 1424860"/>
              <a:gd name="connsiteX236" fmla="*/ 1129097 w 1187592"/>
              <a:gd name="connsiteY236" fmla="*/ 1038004 h 1424860"/>
              <a:gd name="connsiteX237" fmla="*/ 1136175 w 1187592"/>
              <a:gd name="connsiteY237" fmla="*/ 1055276 h 1424860"/>
              <a:gd name="connsiteX238" fmla="*/ 1143253 w 1187592"/>
              <a:gd name="connsiteY238" fmla="*/ 1072132 h 1424860"/>
              <a:gd name="connsiteX239" fmla="*/ 1149914 w 1187592"/>
              <a:gd name="connsiteY239" fmla="*/ 1089404 h 1424860"/>
              <a:gd name="connsiteX240" fmla="*/ 1156159 w 1187592"/>
              <a:gd name="connsiteY240" fmla="*/ 1106677 h 1424860"/>
              <a:gd name="connsiteX241" fmla="*/ 1161987 w 1187592"/>
              <a:gd name="connsiteY241" fmla="*/ 1123533 h 1424860"/>
              <a:gd name="connsiteX242" fmla="*/ 1167400 w 1187592"/>
              <a:gd name="connsiteY242" fmla="*/ 1140389 h 1424860"/>
              <a:gd name="connsiteX243" fmla="*/ 1172188 w 1187592"/>
              <a:gd name="connsiteY243" fmla="*/ 1157037 h 1424860"/>
              <a:gd name="connsiteX244" fmla="*/ 1176351 w 1187592"/>
              <a:gd name="connsiteY244" fmla="*/ 1173268 h 1424860"/>
              <a:gd name="connsiteX245" fmla="*/ 1180098 w 1187592"/>
              <a:gd name="connsiteY245" fmla="*/ 1189292 h 1424860"/>
              <a:gd name="connsiteX246" fmla="*/ 1183012 w 1187592"/>
              <a:gd name="connsiteY246" fmla="*/ 1205107 h 1424860"/>
              <a:gd name="connsiteX247" fmla="*/ 1185510 w 1187592"/>
              <a:gd name="connsiteY247" fmla="*/ 1220507 h 1424860"/>
              <a:gd name="connsiteX248" fmla="*/ 1186343 w 1187592"/>
              <a:gd name="connsiteY248" fmla="*/ 1227998 h 1424860"/>
              <a:gd name="connsiteX249" fmla="*/ 1186967 w 1187592"/>
              <a:gd name="connsiteY249" fmla="*/ 1235282 h 1424860"/>
              <a:gd name="connsiteX250" fmla="*/ 1187384 w 1187592"/>
              <a:gd name="connsiteY250" fmla="*/ 1242565 h 1424860"/>
              <a:gd name="connsiteX251" fmla="*/ 1187592 w 1187592"/>
              <a:gd name="connsiteY251" fmla="*/ 1249641 h 1424860"/>
              <a:gd name="connsiteX252" fmla="*/ 1187592 w 1187592"/>
              <a:gd name="connsiteY252" fmla="*/ 1256716 h 1424860"/>
              <a:gd name="connsiteX253" fmla="*/ 1187592 w 1187592"/>
              <a:gd name="connsiteY253" fmla="*/ 1263375 h 1424860"/>
              <a:gd name="connsiteX254" fmla="*/ 1186967 w 1187592"/>
              <a:gd name="connsiteY254" fmla="*/ 1270034 h 1424860"/>
              <a:gd name="connsiteX255" fmla="*/ 1186343 w 1187592"/>
              <a:gd name="connsiteY255" fmla="*/ 1276277 h 1424860"/>
              <a:gd name="connsiteX256" fmla="*/ 1185719 w 1187592"/>
              <a:gd name="connsiteY256" fmla="*/ 1282728 h 1424860"/>
              <a:gd name="connsiteX257" fmla="*/ 1184469 w 1187592"/>
              <a:gd name="connsiteY257" fmla="*/ 1288971 h 1424860"/>
              <a:gd name="connsiteX258" fmla="*/ 1183012 w 1187592"/>
              <a:gd name="connsiteY258" fmla="*/ 1294798 h 1424860"/>
              <a:gd name="connsiteX259" fmla="*/ 1181555 w 1187592"/>
              <a:gd name="connsiteY259" fmla="*/ 1300417 h 1424860"/>
              <a:gd name="connsiteX260" fmla="*/ 1179682 w 1187592"/>
              <a:gd name="connsiteY260" fmla="*/ 1306244 h 1424860"/>
              <a:gd name="connsiteX261" fmla="*/ 1177600 w 1187592"/>
              <a:gd name="connsiteY261" fmla="*/ 1311238 h 1424860"/>
              <a:gd name="connsiteX262" fmla="*/ 1173020 w 1187592"/>
              <a:gd name="connsiteY262" fmla="*/ 1320603 h 1424860"/>
              <a:gd name="connsiteX263" fmla="*/ 1168024 w 1187592"/>
              <a:gd name="connsiteY263" fmla="*/ 1329343 h 1424860"/>
              <a:gd name="connsiteX264" fmla="*/ 1162612 w 1187592"/>
              <a:gd name="connsiteY264" fmla="*/ 1337667 h 1424860"/>
              <a:gd name="connsiteX265" fmla="*/ 1156783 w 1187592"/>
              <a:gd name="connsiteY265" fmla="*/ 1345366 h 1424860"/>
              <a:gd name="connsiteX266" fmla="*/ 1150538 w 1187592"/>
              <a:gd name="connsiteY266" fmla="*/ 1352650 h 1424860"/>
              <a:gd name="connsiteX267" fmla="*/ 1143877 w 1187592"/>
              <a:gd name="connsiteY267" fmla="*/ 1359517 h 1424860"/>
              <a:gd name="connsiteX268" fmla="*/ 1136591 w 1187592"/>
              <a:gd name="connsiteY268" fmla="*/ 1365968 h 1424860"/>
              <a:gd name="connsiteX269" fmla="*/ 1129097 w 1187592"/>
              <a:gd name="connsiteY269" fmla="*/ 1372003 h 1424860"/>
              <a:gd name="connsiteX270" fmla="*/ 1121187 w 1187592"/>
              <a:gd name="connsiteY270" fmla="*/ 1377830 h 1424860"/>
              <a:gd name="connsiteX271" fmla="*/ 1113068 w 1187592"/>
              <a:gd name="connsiteY271" fmla="*/ 1382824 h 1424860"/>
              <a:gd name="connsiteX272" fmla="*/ 1104533 w 1187592"/>
              <a:gd name="connsiteY272" fmla="*/ 1387610 h 1424860"/>
              <a:gd name="connsiteX273" fmla="*/ 1095582 w 1187592"/>
              <a:gd name="connsiteY273" fmla="*/ 1391981 h 1424860"/>
              <a:gd name="connsiteX274" fmla="*/ 1086839 w 1187592"/>
              <a:gd name="connsiteY274" fmla="*/ 1396143 h 1424860"/>
              <a:gd name="connsiteX275" fmla="*/ 1077472 w 1187592"/>
              <a:gd name="connsiteY275" fmla="*/ 1399680 h 1424860"/>
              <a:gd name="connsiteX276" fmla="*/ 1068104 w 1187592"/>
              <a:gd name="connsiteY276" fmla="*/ 1403010 h 1424860"/>
              <a:gd name="connsiteX277" fmla="*/ 1058320 w 1187592"/>
              <a:gd name="connsiteY277" fmla="*/ 1406339 h 1424860"/>
              <a:gd name="connsiteX278" fmla="*/ 1048328 w 1187592"/>
              <a:gd name="connsiteY278" fmla="*/ 1409045 h 1424860"/>
              <a:gd name="connsiteX279" fmla="*/ 1038336 w 1187592"/>
              <a:gd name="connsiteY279" fmla="*/ 1411542 h 1424860"/>
              <a:gd name="connsiteX280" fmla="*/ 1028553 w 1187592"/>
              <a:gd name="connsiteY280" fmla="*/ 1414039 h 1424860"/>
              <a:gd name="connsiteX281" fmla="*/ 1018561 w 1187592"/>
              <a:gd name="connsiteY281" fmla="*/ 1415704 h 1424860"/>
              <a:gd name="connsiteX282" fmla="*/ 1008152 w 1187592"/>
              <a:gd name="connsiteY282" fmla="*/ 1417577 h 1424860"/>
              <a:gd name="connsiteX283" fmla="*/ 997952 w 1187592"/>
              <a:gd name="connsiteY283" fmla="*/ 1419033 h 1424860"/>
              <a:gd name="connsiteX284" fmla="*/ 987752 w 1187592"/>
              <a:gd name="connsiteY284" fmla="*/ 1420282 h 1424860"/>
              <a:gd name="connsiteX285" fmla="*/ 977343 w 1187592"/>
              <a:gd name="connsiteY285" fmla="*/ 1421531 h 1424860"/>
              <a:gd name="connsiteX286" fmla="*/ 957151 w 1187592"/>
              <a:gd name="connsiteY286" fmla="*/ 1422987 h 1424860"/>
              <a:gd name="connsiteX287" fmla="*/ 936959 w 1187592"/>
              <a:gd name="connsiteY287" fmla="*/ 1424236 h 1424860"/>
              <a:gd name="connsiteX288" fmla="*/ 917600 w 1187592"/>
              <a:gd name="connsiteY288" fmla="*/ 1424860 h 1424860"/>
              <a:gd name="connsiteX289" fmla="*/ 898656 w 1187592"/>
              <a:gd name="connsiteY289" fmla="*/ 1424860 h 1424860"/>
              <a:gd name="connsiteX290" fmla="*/ 289352 w 1187592"/>
              <a:gd name="connsiteY290" fmla="*/ 1424860 h 1424860"/>
              <a:gd name="connsiteX291" fmla="*/ 270201 w 1187592"/>
              <a:gd name="connsiteY291" fmla="*/ 1424860 h 1424860"/>
              <a:gd name="connsiteX292" fmla="*/ 250633 w 1187592"/>
              <a:gd name="connsiteY292" fmla="*/ 1424236 h 1424860"/>
              <a:gd name="connsiteX293" fmla="*/ 230649 w 1187592"/>
              <a:gd name="connsiteY293" fmla="*/ 1422987 h 1424860"/>
              <a:gd name="connsiteX294" fmla="*/ 210457 w 1187592"/>
              <a:gd name="connsiteY294" fmla="*/ 1421531 h 1424860"/>
              <a:gd name="connsiteX295" fmla="*/ 200257 w 1187592"/>
              <a:gd name="connsiteY295" fmla="*/ 1420282 h 1424860"/>
              <a:gd name="connsiteX296" fmla="*/ 189848 w 1187592"/>
              <a:gd name="connsiteY296" fmla="*/ 1419033 h 1424860"/>
              <a:gd name="connsiteX297" fmla="*/ 179648 w 1187592"/>
              <a:gd name="connsiteY297" fmla="*/ 1417577 h 1424860"/>
              <a:gd name="connsiteX298" fmla="*/ 169448 w 1187592"/>
              <a:gd name="connsiteY298" fmla="*/ 1415704 h 1424860"/>
              <a:gd name="connsiteX299" fmla="*/ 159456 w 1187592"/>
              <a:gd name="connsiteY299" fmla="*/ 1414039 h 1424860"/>
              <a:gd name="connsiteX300" fmla="*/ 149256 w 1187592"/>
              <a:gd name="connsiteY300" fmla="*/ 1411542 h 1424860"/>
              <a:gd name="connsiteX301" fmla="*/ 139264 w 1187592"/>
              <a:gd name="connsiteY301" fmla="*/ 1409045 h 1424860"/>
              <a:gd name="connsiteX302" fmla="*/ 129480 w 1187592"/>
              <a:gd name="connsiteY302" fmla="*/ 1406339 h 1424860"/>
              <a:gd name="connsiteX303" fmla="*/ 119904 w 1187592"/>
              <a:gd name="connsiteY303" fmla="*/ 1403010 h 1424860"/>
              <a:gd name="connsiteX304" fmla="*/ 110537 w 1187592"/>
              <a:gd name="connsiteY304" fmla="*/ 1399680 h 1424860"/>
              <a:gd name="connsiteX305" fmla="*/ 101169 w 1187592"/>
              <a:gd name="connsiteY305" fmla="*/ 1396143 h 1424860"/>
              <a:gd name="connsiteX306" fmla="*/ 92010 w 1187592"/>
              <a:gd name="connsiteY306" fmla="*/ 1391981 h 1424860"/>
              <a:gd name="connsiteX307" fmla="*/ 83267 w 1187592"/>
              <a:gd name="connsiteY307" fmla="*/ 1387610 h 1424860"/>
              <a:gd name="connsiteX308" fmla="*/ 74940 w 1187592"/>
              <a:gd name="connsiteY308" fmla="*/ 1382824 h 1424860"/>
              <a:gd name="connsiteX309" fmla="*/ 66822 w 1187592"/>
              <a:gd name="connsiteY309" fmla="*/ 1377830 h 1424860"/>
              <a:gd name="connsiteX310" fmla="*/ 58911 w 1187592"/>
              <a:gd name="connsiteY310" fmla="*/ 1372003 h 1424860"/>
              <a:gd name="connsiteX311" fmla="*/ 51417 w 1187592"/>
              <a:gd name="connsiteY311" fmla="*/ 1365968 h 1424860"/>
              <a:gd name="connsiteX312" fmla="*/ 44131 w 1187592"/>
              <a:gd name="connsiteY312" fmla="*/ 1359517 h 1424860"/>
              <a:gd name="connsiteX313" fmla="*/ 37470 w 1187592"/>
              <a:gd name="connsiteY313" fmla="*/ 1352650 h 1424860"/>
              <a:gd name="connsiteX314" fmla="*/ 31017 w 1187592"/>
              <a:gd name="connsiteY314" fmla="*/ 1345366 h 1424860"/>
              <a:gd name="connsiteX315" fmla="*/ 24980 w 1187592"/>
              <a:gd name="connsiteY315" fmla="*/ 1337667 h 1424860"/>
              <a:gd name="connsiteX316" fmla="*/ 19568 w 1187592"/>
              <a:gd name="connsiteY316" fmla="*/ 1329343 h 1424860"/>
              <a:gd name="connsiteX317" fmla="*/ 14780 w 1187592"/>
              <a:gd name="connsiteY317" fmla="*/ 1320603 h 1424860"/>
              <a:gd name="connsiteX318" fmla="*/ 10200 w 1187592"/>
              <a:gd name="connsiteY318" fmla="*/ 1311238 h 1424860"/>
              <a:gd name="connsiteX319" fmla="*/ 8119 w 1187592"/>
              <a:gd name="connsiteY319" fmla="*/ 1306244 h 1424860"/>
              <a:gd name="connsiteX320" fmla="*/ 6245 w 1187592"/>
              <a:gd name="connsiteY320" fmla="*/ 1300417 h 1424860"/>
              <a:gd name="connsiteX321" fmla="*/ 4580 w 1187592"/>
              <a:gd name="connsiteY321" fmla="*/ 1294798 h 1424860"/>
              <a:gd name="connsiteX322" fmla="*/ 3331 w 1187592"/>
              <a:gd name="connsiteY322" fmla="*/ 1288971 h 1424860"/>
              <a:gd name="connsiteX323" fmla="*/ 2082 w 1187592"/>
              <a:gd name="connsiteY323" fmla="*/ 1282728 h 1424860"/>
              <a:gd name="connsiteX324" fmla="*/ 1249 w 1187592"/>
              <a:gd name="connsiteY324" fmla="*/ 1276277 h 1424860"/>
              <a:gd name="connsiteX325" fmla="*/ 625 w 1187592"/>
              <a:gd name="connsiteY325" fmla="*/ 1270034 h 1424860"/>
              <a:gd name="connsiteX326" fmla="*/ 208 w 1187592"/>
              <a:gd name="connsiteY326" fmla="*/ 1263375 h 1424860"/>
              <a:gd name="connsiteX327" fmla="*/ 0 w 1187592"/>
              <a:gd name="connsiteY327" fmla="*/ 1256716 h 1424860"/>
              <a:gd name="connsiteX328" fmla="*/ 0 w 1187592"/>
              <a:gd name="connsiteY328" fmla="*/ 1249641 h 1424860"/>
              <a:gd name="connsiteX329" fmla="*/ 208 w 1187592"/>
              <a:gd name="connsiteY329" fmla="*/ 1242565 h 1424860"/>
              <a:gd name="connsiteX330" fmla="*/ 833 w 1187592"/>
              <a:gd name="connsiteY330" fmla="*/ 1235282 h 1424860"/>
              <a:gd name="connsiteX331" fmla="*/ 1457 w 1187592"/>
              <a:gd name="connsiteY331" fmla="*/ 1227998 h 1424860"/>
              <a:gd name="connsiteX332" fmla="*/ 2498 w 1187592"/>
              <a:gd name="connsiteY332" fmla="*/ 1220507 h 1424860"/>
              <a:gd name="connsiteX333" fmla="*/ 4788 w 1187592"/>
              <a:gd name="connsiteY333" fmla="*/ 1205107 h 1424860"/>
              <a:gd name="connsiteX334" fmla="*/ 7494 w 1187592"/>
              <a:gd name="connsiteY334" fmla="*/ 1189292 h 1424860"/>
              <a:gd name="connsiteX335" fmla="*/ 11449 w 1187592"/>
              <a:gd name="connsiteY335" fmla="*/ 1173268 h 1424860"/>
              <a:gd name="connsiteX336" fmla="*/ 15613 w 1187592"/>
              <a:gd name="connsiteY336" fmla="*/ 1157037 h 1424860"/>
              <a:gd name="connsiteX337" fmla="*/ 20609 w 1187592"/>
              <a:gd name="connsiteY337" fmla="*/ 1140389 h 1424860"/>
              <a:gd name="connsiteX338" fmla="*/ 26021 w 1187592"/>
              <a:gd name="connsiteY338" fmla="*/ 1123533 h 1424860"/>
              <a:gd name="connsiteX339" fmla="*/ 31641 w 1187592"/>
              <a:gd name="connsiteY339" fmla="*/ 1106677 h 1424860"/>
              <a:gd name="connsiteX340" fmla="*/ 38095 w 1187592"/>
              <a:gd name="connsiteY340" fmla="*/ 1089404 h 1424860"/>
              <a:gd name="connsiteX341" fmla="*/ 44756 w 1187592"/>
              <a:gd name="connsiteY341" fmla="*/ 1072132 h 1424860"/>
              <a:gd name="connsiteX342" fmla="*/ 51625 w 1187592"/>
              <a:gd name="connsiteY342" fmla="*/ 1055276 h 1424860"/>
              <a:gd name="connsiteX343" fmla="*/ 58911 w 1187592"/>
              <a:gd name="connsiteY343" fmla="*/ 1038004 h 1424860"/>
              <a:gd name="connsiteX344" fmla="*/ 66197 w 1187592"/>
              <a:gd name="connsiteY344" fmla="*/ 1021148 h 1424860"/>
              <a:gd name="connsiteX345" fmla="*/ 73899 w 1187592"/>
              <a:gd name="connsiteY345" fmla="*/ 1004500 h 1424860"/>
              <a:gd name="connsiteX346" fmla="*/ 81601 w 1187592"/>
              <a:gd name="connsiteY346" fmla="*/ 988060 h 1424860"/>
              <a:gd name="connsiteX347" fmla="*/ 89304 w 1187592"/>
              <a:gd name="connsiteY347" fmla="*/ 972036 h 1424860"/>
              <a:gd name="connsiteX348" fmla="*/ 105332 w 1187592"/>
              <a:gd name="connsiteY348" fmla="*/ 940613 h 1424860"/>
              <a:gd name="connsiteX349" fmla="*/ 120737 w 1187592"/>
              <a:gd name="connsiteY349" fmla="*/ 911271 h 1424860"/>
              <a:gd name="connsiteX350" fmla="*/ 135517 w 1187592"/>
              <a:gd name="connsiteY350" fmla="*/ 883802 h 1424860"/>
              <a:gd name="connsiteX351" fmla="*/ 149464 w 1187592"/>
              <a:gd name="connsiteY351" fmla="*/ 859454 h 1424860"/>
              <a:gd name="connsiteX352" fmla="*/ 161746 w 1187592"/>
              <a:gd name="connsiteY352" fmla="*/ 838020 h 1424860"/>
              <a:gd name="connsiteX353" fmla="*/ 182146 w 1187592"/>
              <a:gd name="connsiteY353" fmla="*/ 803892 h 1424860"/>
              <a:gd name="connsiteX354" fmla="*/ 202338 w 1187592"/>
              <a:gd name="connsiteY354" fmla="*/ 770596 h 1424860"/>
              <a:gd name="connsiteX355" fmla="*/ 221906 w 1187592"/>
              <a:gd name="connsiteY355" fmla="*/ 738549 h 1424860"/>
              <a:gd name="connsiteX356" fmla="*/ 241474 w 1187592"/>
              <a:gd name="connsiteY356" fmla="*/ 707750 h 1424860"/>
              <a:gd name="connsiteX357" fmla="*/ 260209 w 1187592"/>
              <a:gd name="connsiteY357" fmla="*/ 678200 h 1424860"/>
              <a:gd name="connsiteX358" fmla="*/ 278735 w 1187592"/>
              <a:gd name="connsiteY358" fmla="*/ 650107 h 1424860"/>
              <a:gd name="connsiteX359" fmla="*/ 296221 w 1187592"/>
              <a:gd name="connsiteY359" fmla="*/ 623470 h 1424860"/>
              <a:gd name="connsiteX360" fmla="*/ 313083 w 1187592"/>
              <a:gd name="connsiteY360" fmla="*/ 598498 h 1424860"/>
              <a:gd name="connsiteX361" fmla="*/ 343683 w 1187592"/>
              <a:gd name="connsiteY361" fmla="*/ 553549 h 1424860"/>
              <a:gd name="connsiteX362" fmla="*/ 369913 w 1187592"/>
              <a:gd name="connsiteY362" fmla="*/ 516299 h 1424860"/>
              <a:gd name="connsiteX363" fmla="*/ 390521 w 1187592"/>
              <a:gd name="connsiteY363" fmla="*/ 487789 h 1424860"/>
              <a:gd name="connsiteX364" fmla="*/ 404676 w 1187592"/>
              <a:gd name="connsiteY364" fmla="*/ 468020 h 1424860"/>
              <a:gd name="connsiteX365" fmla="*/ 404676 w 1187592"/>
              <a:gd name="connsiteY365" fmla="*/ 75552 h 1424860"/>
              <a:gd name="connsiteX366" fmla="*/ 377996 w 1187592"/>
              <a:gd name="connsiteY366" fmla="*/ 75552 h 1424860"/>
              <a:gd name="connsiteX367" fmla="*/ 374038 w 1187592"/>
              <a:gd name="connsiteY367" fmla="*/ 75344 h 1424860"/>
              <a:gd name="connsiteX368" fmla="*/ 370497 w 1187592"/>
              <a:gd name="connsiteY368" fmla="*/ 74722 h 1424860"/>
              <a:gd name="connsiteX369" fmla="*/ 366747 w 1187592"/>
              <a:gd name="connsiteY369" fmla="*/ 73891 h 1424860"/>
              <a:gd name="connsiteX370" fmla="*/ 363206 w 1187592"/>
              <a:gd name="connsiteY370" fmla="*/ 72646 h 1424860"/>
              <a:gd name="connsiteX371" fmla="*/ 359873 w 1187592"/>
              <a:gd name="connsiteY371" fmla="*/ 71193 h 1424860"/>
              <a:gd name="connsiteX372" fmla="*/ 356957 w 1187592"/>
              <a:gd name="connsiteY372" fmla="*/ 68910 h 1424860"/>
              <a:gd name="connsiteX373" fmla="*/ 353833 w 1187592"/>
              <a:gd name="connsiteY373" fmla="*/ 66834 h 1424860"/>
              <a:gd name="connsiteX374" fmla="*/ 351333 w 1187592"/>
              <a:gd name="connsiteY374" fmla="*/ 64551 h 1424860"/>
              <a:gd name="connsiteX375" fmla="*/ 348625 w 1187592"/>
              <a:gd name="connsiteY375" fmla="*/ 61853 h 1424860"/>
              <a:gd name="connsiteX376" fmla="*/ 346542 w 1187592"/>
              <a:gd name="connsiteY376" fmla="*/ 58739 h 1424860"/>
              <a:gd name="connsiteX377" fmla="*/ 344876 w 1187592"/>
              <a:gd name="connsiteY377" fmla="*/ 55834 h 1424860"/>
              <a:gd name="connsiteX378" fmla="*/ 343209 w 1187592"/>
              <a:gd name="connsiteY378" fmla="*/ 52513 h 1424860"/>
              <a:gd name="connsiteX379" fmla="*/ 341751 w 1187592"/>
              <a:gd name="connsiteY379" fmla="*/ 49192 h 1424860"/>
              <a:gd name="connsiteX380" fmla="*/ 340918 w 1187592"/>
              <a:gd name="connsiteY380" fmla="*/ 45456 h 1424860"/>
              <a:gd name="connsiteX381" fmla="*/ 340293 w 1187592"/>
              <a:gd name="connsiteY381" fmla="*/ 41512 h 1424860"/>
              <a:gd name="connsiteX382" fmla="*/ 340293 w 1187592"/>
              <a:gd name="connsiteY382" fmla="*/ 37568 h 1424860"/>
              <a:gd name="connsiteX383" fmla="*/ 340293 w 1187592"/>
              <a:gd name="connsiteY383" fmla="*/ 34040 h 1424860"/>
              <a:gd name="connsiteX384" fmla="*/ 340918 w 1187592"/>
              <a:gd name="connsiteY384" fmla="*/ 30096 h 1424860"/>
              <a:gd name="connsiteX385" fmla="*/ 341751 w 1187592"/>
              <a:gd name="connsiteY385" fmla="*/ 26568 h 1424860"/>
              <a:gd name="connsiteX386" fmla="*/ 343209 w 1187592"/>
              <a:gd name="connsiteY386" fmla="*/ 23247 h 1424860"/>
              <a:gd name="connsiteX387" fmla="*/ 344876 w 1187592"/>
              <a:gd name="connsiteY387" fmla="*/ 19926 h 1424860"/>
              <a:gd name="connsiteX388" fmla="*/ 346542 w 1187592"/>
              <a:gd name="connsiteY388" fmla="*/ 16605 h 1424860"/>
              <a:gd name="connsiteX389" fmla="*/ 348625 w 1187592"/>
              <a:gd name="connsiteY389" fmla="*/ 13906 h 1424860"/>
              <a:gd name="connsiteX390" fmla="*/ 351333 w 1187592"/>
              <a:gd name="connsiteY390" fmla="*/ 11208 h 1424860"/>
              <a:gd name="connsiteX391" fmla="*/ 353833 w 1187592"/>
              <a:gd name="connsiteY391" fmla="*/ 8717 h 1424860"/>
              <a:gd name="connsiteX392" fmla="*/ 356957 w 1187592"/>
              <a:gd name="connsiteY392" fmla="*/ 6434 h 1424860"/>
              <a:gd name="connsiteX393" fmla="*/ 359873 w 1187592"/>
              <a:gd name="connsiteY393" fmla="*/ 4566 h 1424860"/>
              <a:gd name="connsiteX394" fmla="*/ 363206 w 1187592"/>
              <a:gd name="connsiteY394" fmla="*/ 3113 h 1424860"/>
              <a:gd name="connsiteX395" fmla="*/ 366747 w 1187592"/>
              <a:gd name="connsiteY395" fmla="*/ 1868 h 1424860"/>
              <a:gd name="connsiteX396" fmla="*/ 370497 w 1187592"/>
              <a:gd name="connsiteY396" fmla="*/ 830 h 1424860"/>
              <a:gd name="connsiteX397" fmla="*/ 374038 w 1187592"/>
              <a:gd name="connsiteY397" fmla="*/ 415 h 14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187592" h="1424860">
                <a:moveTo>
                  <a:pt x="814206" y="1139514"/>
                </a:moveTo>
                <a:cubicBezTo>
                  <a:pt x="864208" y="1139514"/>
                  <a:pt x="904743" y="1180049"/>
                  <a:pt x="904743" y="1230051"/>
                </a:cubicBezTo>
                <a:cubicBezTo>
                  <a:pt x="904743" y="1280053"/>
                  <a:pt x="864208" y="1320588"/>
                  <a:pt x="814206" y="1320588"/>
                </a:cubicBezTo>
                <a:cubicBezTo>
                  <a:pt x="764204" y="1320588"/>
                  <a:pt x="723669" y="1280053"/>
                  <a:pt x="723669" y="1230051"/>
                </a:cubicBezTo>
                <a:cubicBezTo>
                  <a:pt x="723669" y="1180049"/>
                  <a:pt x="764204" y="1139514"/>
                  <a:pt x="814206" y="1139514"/>
                </a:cubicBezTo>
                <a:close/>
                <a:moveTo>
                  <a:pt x="597233" y="1073214"/>
                </a:moveTo>
                <a:cubicBezTo>
                  <a:pt x="641200" y="1073214"/>
                  <a:pt x="676843" y="1108857"/>
                  <a:pt x="676843" y="1152824"/>
                </a:cubicBezTo>
                <a:cubicBezTo>
                  <a:pt x="676843" y="1196791"/>
                  <a:pt x="641200" y="1232434"/>
                  <a:pt x="597233" y="1232434"/>
                </a:cubicBezTo>
                <a:cubicBezTo>
                  <a:pt x="553266" y="1232434"/>
                  <a:pt x="517623" y="1196791"/>
                  <a:pt x="517623" y="1152824"/>
                </a:cubicBezTo>
                <a:cubicBezTo>
                  <a:pt x="517623" y="1108857"/>
                  <a:pt x="553266" y="1073214"/>
                  <a:pt x="597233" y="1073214"/>
                </a:cubicBezTo>
                <a:close/>
                <a:moveTo>
                  <a:pt x="318294" y="1029622"/>
                </a:moveTo>
                <a:cubicBezTo>
                  <a:pt x="352860" y="1029622"/>
                  <a:pt x="380882" y="1057644"/>
                  <a:pt x="380882" y="1092210"/>
                </a:cubicBezTo>
                <a:cubicBezTo>
                  <a:pt x="380882" y="1126776"/>
                  <a:pt x="352860" y="1154798"/>
                  <a:pt x="318294" y="1154798"/>
                </a:cubicBezTo>
                <a:cubicBezTo>
                  <a:pt x="283728" y="1154798"/>
                  <a:pt x="255706" y="1126776"/>
                  <a:pt x="255706" y="1092210"/>
                </a:cubicBezTo>
                <a:cubicBezTo>
                  <a:pt x="255706" y="1057644"/>
                  <a:pt x="283728" y="1029622"/>
                  <a:pt x="318294" y="1029622"/>
                </a:cubicBezTo>
                <a:close/>
                <a:moveTo>
                  <a:pt x="743574" y="999011"/>
                </a:moveTo>
                <a:cubicBezTo>
                  <a:pt x="769818" y="999011"/>
                  <a:pt x="791093" y="1020286"/>
                  <a:pt x="791093" y="1046530"/>
                </a:cubicBezTo>
                <a:cubicBezTo>
                  <a:pt x="791093" y="1072774"/>
                  <a:pt x="769818" y="1094049"/>
                  <a:pt x="743574" y="1094049"/>
                </a:cubicBezTo>
                <a:cubicBezTo>
                  <a:pt x="717330" y="1094049"/>
                  <a:pt x="696055" y="1072774"/>
                  <a:pt x="696055" y="1046530"/>
                </a:cubicBezTo>
                <a:cubicBezTo>
                  <a:pt x="696055" y="1020286"/>
                  <a:pt x="717330" y="999011"/>
                  <a:pt x="743574" y="999011"/>
                </a:cubicBezTo>
                <a:close/>
                <a:moveTo>
                  <a:pt x="825133" y="839792"/>
                </a:moveTo>
                <a:cubicBezTo>
                  <a:pt x="869100" y="839792"/>
                  <a:pt x="904743" y="875435"/>
                  <a:pt x="904743" y="919402"/>
                </a:cubicBezTo>
                <a:cubicBezTo>
                  <a:pt x="904743" y="963369"/>
                  <a:pt x="869100" y="999012"/>
                  <a:pt x="825133" y="999012"/>
                </a:cubicBezTo>
                <a:cubicBezTo>
                  <a:pt x="781166" y="999012"/>
                  <a:pt x="745523" y="963369"/>
                  <a:pt x="745523" y="919402"/>
                </a:cubicBezTo>
                <a:cubicBezTo>
                  <a:pt x="745523" y="875435"/>
                  <a:pt x="781166" y="839792"/>
                  <a:pt x="825133" y="839792"/>
                </a:cubicBezTo>
                <a:close/>
                <a:moveTo>
                  <a:pt x="571245" y="804216"/>
                </a:moveTo>
                <a:cubicBezTo>
                  <a:pt x="631937" y="804216"/>
                  <a:pt x="681138" y="853417"/>
                  <a:pt x="681138" y="914109"/>
                </a:cubicBezTo>
                <a:cubicBezTo>
                  <a:pt x="681138" y="974801"/>
                  <a:pt x="631937" y="1024002"/>
                  <a:pt x="571245" y="1024002"/>
                </a:cubicBezTo>
                <a:cubicBezTo>
                  <a:pt x="510553" y="1024002"/>
                  <a:pt x="461352" y="974801"/>
                  <a:pt x="461352" y="914109"/>
                </a:cubicBezTo>
                <a:cubicBezTo>
                  <a:pt x="461352" y="853417"/>
                  <a:pt x="510553" y="804216"/>
                  <a:pt x="571245" y="804216"/>
                </a:cubicBezTo>
                <a:close/>
                <a:moveTo>
                  <a:pt x="480449" y="75552"/>
                </a:moveTo>
                <a:lnTo>
                  <a:pt x="480449" y="493200"/>
                </a:lnTo>
                <a:lnTo>
                  <a:pt x="472955" y="503397"/>
                </a:lnTo>
                <a:lnTo>
                  <a:pt x="466918" y="511305"/>
                </a:lnTo>
                <a:lnTo>
                  <a:pt x="451514" y="532739"/>
                </a:lnTo>
                <a:lnTo>
                  <a:pt x="427367" y="566243"/>
                </a:lnTo>
                <a:lnTo>
                  <a:pt x="412379" y="587261"/>
                </a:lnTo>
                <a:lnTo>
                  <a:pt x="396142" y="611192"/>
                </a:lnTo>
                <a:lnTo>
                  <a:pt x="378031" y="637413"/>
                </a:lnTo>
                <a:lnTo>
                  <a:pt x="359088" y="665922"/>
                </a:lnTo>
                <a:lnTo>
                  <a:pt x="338896" y="696721"/>
                </a:lnTo>
                <a:lnTo>
                  <a:pt x="317663" y="729184"/>
                </a:lnTo>
                <a:lnTo>
                  <a:pt x="296013" y="763729"/>
                </a:lnTo>
                <a:lnTo>
                  <a:pt x="273323" y="799522"/>
                </a:lnTo>
                <a:lnTo>
                  <a:pt x="250217" y="837396"/>
                </a:lnTo>
                <a:lnTo>
                  <a:pt x="227110" y="876310"/>
                </a:lnTo>
                <a:lnTo>
                  <a:pt x="214620" y="897745"/>
                </a:lnTo>
                <a:lnTo>
                  <a:pt x="202963" y="918763"/>
                </a:lnTo>
                <a:lnTo>
                  <a:pt x="191722" y="939156"/>
                </a:lnTo>
                <a:lnTo>
                  <a:pt x="180897" y="958926"/>
                </a:lnTo>
                <a:lnTo>
                  <a:pt x="170905" y="978279"/>
                </a:lnTo>
                <a:lnTo>
                  <a:pt x="161537" y="996800"/>
                </a:lnTo>
                <a:lnTo>
                  <a:pt x="152794" y="1015113"/>
                </a:lnTo>
                <a:lnTo>
                  <a:pt x="144260" y="1032593"/>
                </a:lnTo>
                <a:lnTo>
                  <a:pt x="136557" y="1049657"/>
                </a:lnTo>
                <a:lnTo>
                  <a:pt x="129272" y="1065889"/>
                </a:lnTo>
                <a:lnTo>
                  <a:pt x="122610" y="1081913"/>
                </a:lnTo>
                <a:lnTo>
                  <a:pt x="116573" y="1096896"/>
                </a:lnTo>
                <a:lnTo>
                  <a:pt x="110745" y="1111671"/>
                </a:lnTo>
                <a:lnTo>
                  <a:pt x="105332" y="1126030"/>
                </a:lnTo>
                <a:lnTo>
                  <a:pt x="100545" y="1139556"/>
                </a:lnTo>
                <a:lnTo>
                  <a:pt x="96381" y="1152458"/>
                </a:lnTo>
                <a:lnTo>
                  <a:pt x="92426" y="1164944"/>
                </a:lnTo>
                <a:lnTo>
                  <a:pt x="89095" y="1176598"/>
                </a:lnTo>
                <a:lnTo>
                  <a:pt x="85973" y="1187835"/>
                </a:lnTo>
                <a:lnTo>
                  <a:pt x="83683" y="1198656"/>
                </a:lnTo>
                <a:lnTo>
                  <a:pt x="81185" y="1208645"/>
                </a:lnTo>
                <a:lnTo>
                  <a:pt x="79312" y="1218426"/>
                </a:lnTo>
                <a:lnTo>
                  <a:pt x="77854" y="1227166"/>
                </a:lnTo>
                <a:lnTo>
                  <a:pt x="77022" y="1235490"/>
                </a:lnTo>
                <a:lnTo>
                  <a:pt x="76189" y="1243398"/>
                </a:lnTo>
                <a:lnTo>
                  <a:pt x="75773" y="1250265"/>
                </a:lnTo>
                <a:lnTo>
                  <a:pt x="75773" y="1256924"/>
                </a:lnTo>
                <a:lnTo>
                  <a:pt x="76189" y="1262959"/>
                </a:lnTo>
                <a:lnTo>
                  <a:pt x="76397" y="1268370"/>
                </a:lnTo>
                <a:lnTo>
                  <a:pt x="77230" y="1273364"/>
                </a:lnTo>
                <a:lnTo>
                  <a:pt x="78271" y="1277526"/>
                </a:lnTo>
                <a:lnTo>
                  <a:pt x="79728" y="1281064"/>
                </a:lnTo>
                <a:lnTo>
                  <a:pt x="81810" y="1285434"/>
                </a:lnTo>
                <a:lnTo>
                  <a:pt x="83891" y="1289180"/>
                </a:lnTo>
                <a:lnTo>
                  <a:pt x="86597" y="1293133"/>
                </a:lnTo>
                <a:lnTo>
                  <a:pt x="89304" y="1297087"/>
                </a:lnTo>
                <a:lnTo>
                  <a:pt x="92634" y="1300833"/>
                </a:lnTo>
                <a:lnTo>
                  <a:pt x="95965" y="1304371"/>
                </a:lnTo>
                <a:lnTo>
                  <a:pt x="99920" y="1307700"/>
                </a:lnTo>
                <a:lnTo>
                  <a:pt x="103875" y="1311030"/>
                </a:lnTo>
                <a:lnTo>
                  <a:pt x="108039" y="1313943"/>
                </a:lnTo>
                <a:lnTo>
                  <a:pt x="112826" y="1317065"/>
                </a:lnTo>
                <a:lnTo>
                  <a:pt x="117822" y="1319978"/>
                </a:lnTo>
                <a:lnTo>
                  <a:pt x="122818" y="1322684"/>
                </a:lnTo>
                <a:lnTo>
                  <a:pt x="128231" y="1325181"/>
                </a:lnTo>
                <a:lnTo>
                  <a:pt x="134059" y="1327886"/>
                </a:lnTo>
                <a:lnTo>
                  <a:pt x="140096" y="1329967"/>
                </a:lnTo>
                <a:lnTo>
                  <a:pt x="146549" y="1332464"/>
                </a:lnTo>
                <a:lnTo>
                  <a:pt x="153419" y="1334337"/>
                </a:lnTo>
                <a:lnTo>
                  <a:pt x="160288" y="1336418"/>
                </a:lnTo>
                <a:lnTo>
                  <a:pt x="167574" y="1338083"/>
                </a:lnTo>
                <a:lnTo>
                  <a:pt x="175068" y="1339748"/>
                </a:lnTo>
                <a:lnTo>
                  <a:pt x="182979" y="1341204"/>
                </a:lnTo>
                <a:lnTo>
                  <a:pt x="191097" y="1342661"/>
                </a:lnTo>
                <a:lnTo>
                  <a:pt x="208375" y="1345158"/>
                </a:lnTo>
                <a:lnTo>
                  <a:pt x="226694" y="1347031"/>
                </a:lnTo>
                <a:lnTo>
                  <a:pt x="246470" y="1348072"/>
                </a:lnTo>
                <a:lnTo>
                  <a:pt x="267286" y="1349112"/>
                </a:lnTo>
                <a:lnTo>
                  <a:pt x="289352" y="1349112"/>
                </a:lnTo>
                <a:lnTo>
                  <a:pt x="898656" y="1349112"/>
                </a:lnTo>
                <a:lnTo>
                  <a:pt x="920722" y="1349112"/>
                </a:lnTo>
                <a:lnTo>
                  <a:pt x="941539" y="1348072"/>
                </a:lnTo>
                <a:lnTo>
                  <a:pt x="961106" y="1347031"/>
                </a:lnTo>
                <a:lnTo>
                  <a:pt x="979633" y="1345158"/>
                </a:lnTo>
                <a:lnTo>
                  <a:pt x="996703" y="1342661"/>
                </a:lnTo>
                <a:lnTo>
                  <a:pt x="1004821" y="1341204"/>
                </a:lnTo>
                <a:lnTo>
                  <a:pt x="1012732" y="1339748"/>
                </a:lnTo>
                <a:lnTo>
                  <a:pt x="1020226" y="1338083"/>
                </a:lnTo>
                <a:lnTo>
                  <a:pt x="1027512" y="1336418"/>
                </a:lnTo>
                <a:lnTo>
                  <a:pt x="1034589" y="1334337"/>
                </a:lnTo>
                <a:lnTo>
                  <a:pt x="1041043" y="1332464"/>
                </a:lnTo>
                <a:lnTo>
                  <a:pt x="1047496" y="1329967"/>
                </a:lnTo>
                <a:lnTo>
                  <a:pt x="1053533" y="1327886"/>
                </a:lnTo>
                <a:lnTo>
                  <a:pt x="1059569" y="1325181"/>
                </a:lnTo>
                <a:lnTo>
                  <a:pt x="1064982" y="1322684"/>
                </a:lnTo>
                <a:lnTo>
                  <a:pt x="1070186" y="1319978"/>
                </a:lnTo>
                <a:lnTo>
                  <a:pt x="1074974" y="1317065"/>
                </a:lnTo>
                <a:lnTo>
                  <a:pt x="1079553" y="1313943"/>
                </a:lnTo>
                <a:lnTo>
                  <a:pt x="1083925" y="1311030"/>
                </a:lnTo>
                <a:lnTo>
                  <a:pt x="1087880" y="1307700"/>
                </a:lnTo>
                <a:lnTo>
                  <a:pt x="1091627" y="1304371"/>
                </a:lnTo>
                <a:lnTo>
                  <a:pt x="1095166" y="1300833"/>
                </a:lnTo>
                <a:lnTo>
                  <a:pt x="1098288" y="1297087"/>
                </a:lnTo>
                <a:lnTo>
                  <a:pt x="1101203" y="1293133"/>
                </a:lnTo>
                <a:lnTo>
                  <a:pt x="1103701" y="1289180"/>
                </a:lnTo>
                <a:lnTo>
                  <a:pt x="1105991" y="1285434"/>
                </a:lnTo>
                <a:lnTo>
                  <a:pt x="1108280" y="1281064"/>
                </a:lnTo>
                <a:lnTo>
                  <a:pt x="1109321" y="1277526"/>
                </a:lnTo>
                <a:lnTo>
                  <a:pt x="1110570" y="1273364"/>
                </a:lnTo>
                <a:lnTo>
                  <a:pt x="1111195" y="1268370"/>
                </a:lnTo>
                <a:lnTo>
                  <a:pt x="1111819" y="1262959"/>
                </a:lnTo>
                <a:lnTo>
                  <a:pt x="1112027" y="1256924"/>
                </a:lnTo>
                <a:lnTo>
                  <a:pt x="1112027" y="1250265"/>
                </a:lnTo>
                <a:lnTo>
                  <a:pt x="1111403" y="1243398"/>
                </a:lnTo>
                <a:lnTo>
                  <a:pt x="1110987" y="1235490"/>
                </a:lnTo>
                <a:lnTo>
                  <a:pt x="1109738" y="1227166"/>
                </a:lnTo>
                <a:lnTo>
                  <a:pt x="1108280" y="1218426"/>
                </a:lnTo>
                <a:lnTo>
                  <a:pt x="1106407" y="1208645"/>
                </a:lnTo>
                <a:lnTo>
                  <a:pt x="1104325" y="1198656"/>
                </a:lnTo>
                <a:lnTo>
                  <a:pt x="1101619" y="1187835"/>
                </a:lnTo>
                <a:lnTo>
                  <a:pt x="1098913" y="1176598"/>
                </a:lnTo>
                <a:lnTo>
                  <a:pt x="1095166" y="1164944"/>
                </a:lnTo>
                <a:lnTo>
                  <a:pt x="1091211" y="1152458"/>
                </a:lnTo>
                <a:lnTo>
                  <a:pt x="1087047" y="1139556"/>
                </a:lnTo>
                <a:lnTo>
                  <a:pt x="1082260" y="1126030"/>
                </a:lnTo>
                <a:lnTo>
                  <a:pt x="1077055" y="1111671"/>
                </a:lnTo>
                <a:lnTo>
                  <a:pt x="1071435" y="1096896"/>
                </a:lnTo>
                <a:lnTo>
                  <a:pt x="1065398" y="1081913"/>
                </a:lnTo>
                <a:lnTo>
                  <a:pt x="1058320" y="1065889"/>
                </a:lnTo>
                <a:lnTo>
                  <a:pt x="1051035" y="1049657"/>
                </a:lnTo>
                <a:lnTo>
                  <a:pt x="1043541" y="1032593"/>
                </a:lnTo>
                <a:lnTo>
                  <a:pt x="1035006" y="1015113"/>
                </a:lnTo>
                <a:lnTo>
                  <a:pt x="1026263" y="996800"/>
                </a:lnTo>
                <a:lnTo>
                  <a:pt x="1016687" y="978279"/>
                </a:lnTo>
                <a:lnTo>
                  <a:pt x="1006695" y="958926"/>
                </a:lnTo>
                <a:lnTo>
                  <a:pt x="996079" y="939156"/>
                </a:lnTo>
                <a:lnTo>
                  <a:pt x="985046" y="918763"/>
                </a:lnTo>
                <a:lnTo>
                  <a:pt x="973180" y="897745"/>
                </a:lnTo>
                <a:lnTo>
                  <a:pt x="960482" y="876310"/>
                </a:lnTo>
                <a:lnTo>
                  <a:pt x="937584" y="837396"/>
                </a:lnTo>
                <a:lnTo>
                  <a:pt x="914685" y="799522"/>
                </a:lnTo>
                <a:lnTo>
                  <a:pt x="891995" y="763729"/>
                </a:lnTo>
                <a:lnTo>
                  <a:pt x="869929" y="729184"/>
                </a:lnTo>
                <a:lnTo>
                  <a:pt x="848696" y="696721"/>
                </a:lnTo>
                <a:lnTo>
                  <a:pt x="828504" y="665922"/>
                </a:lnTo>
                <a:lnTo>
                  <a:pt x="809561" y="637413"/>
                </a:lnTo>
                <a:lnTo>
                  <a:pt x="791659" y="611192"/>
                </a:lnTo>
                <a:lnTo>
                  <a:pt x="775422" y="587261"/>
                </a:lnTo>
                <a:lnTo>
                  <a:pt x="760642" y="566243"/>
                </a:lnTo>
                <a:lnTo>
                  <a:pt x="736494" y="532739"/>
                </a:lnTo>
                <a:lnTo>
                  <a:pt x="720674" y="511305"/>
                </a:lnTo>
                <a:lnTo>
                  <a:pt x="715053" y="503397"/>
                </a:lnTo>
                <a:lnTo>
                  <a:pt x="707559" y="493200"/>
                </a:lnTo>
                <a:lnTo>
                  <a:pt x="707559" y="75552"/>
                </a:lnTo>
                <a:close/>
                <a:moveTo>
                  <a:pt x="377996" y="0"/>
                </a:moveTo>
                <a:lnTo>
                  <a:pt x="809804" y="0"/>
                </a:lnTo>
                <a:lnTo>
                  <a:pt x="813762" y="415"/>
                </a:lnTo>
                <a:lnTo>
                  <a:pt x="817719" y="830"/>
                </a:lnTo>
                <a:lnTo>
                  <a:pt x="821260" y="1868"/>
                </a:lnTo>
                <a:lnTo>
                  <a:pt x="824593" y="3113"/>
                </a:lnTo>
                <a:lnTo>
                  <a:pt x="827926" y="4566"/>
                </a:lnTo>
                <a:lnTo>
                  <a:pt x="831259" y="6434"/>
                </a:lnTo>
                <a:lnTo>
                  <a:pt x="833967" y="8717"/>
                </a:lnTo>
                <a:lnTo>
                  <a:pt x="836675" y="11208"/>
                </a:lnTo>
                <a:lnTo>
                  <a:pt x="839174" y="13906"/>
                </a:lnTo>
                <a:lnTo>
                  <a:pt x="841257" y="16605"/>
                </a:lnTo>
                <a:lnTo>
                  <a:pt x="843340" y="19926"/>
                </a:lnTo>
                <a:lnTo>
                  <a:pt x="844798" y="23247"/>
                </a:lnTo>
                <a:lnTo>
                  <a:pt x="846048" y="26568"/>
                </a:lnTo>
                <a:lnTo>
                  <a:pt x="846881" y="30096"/>
                </a:lnTo>
                <a:lnTo>
                  <a:pt x="847506" y="34040"/>
                </a:lnTo>
                <a:lnTo>
                  <a:pt x="847923" y="37568"/>
                </a:lnTo>
                <a:lnTo>
                  <a:pt x="847506" y="41512"/>
                </a:lnTo>
                <a:lnTo>
                  <a:pt x="846881" y="45456"/>
                </a:lnTo>
                <a:lnTo>
                  <a:pt x="846048" y="49192"/>
                </a:lnTo>
                <a:lnTo>
                  <a:pt x="844798" y="52513"/>
                </a:lnTo>
                <a:lnTo>
                  <a:pt x="843340" y="55834"/>
                </a:lnTo>
                <a:lnTo>
                  <a:pt x="841257" y="58739"/>
                </a:lnTo>
                <a:lnTo>
                  <a:pt x="839174" y="61853"/>
                </a:lnTo>
                <a:lnTo>
                  <a:pt x="836675" y="64551"/>
                </a:lnTo>
                <a:lnTo>
                  <a:pt x="833967" y="66834"/>
                </a:lnTo>
                <a:lnTo>
                  <a:pt x="831259" y="68910"/>
                </a:lnTo>
                <a:lnTo>
                  <a:pt x="827926" y="71193"/>
                </a:lnTo>
                <a:lnTo>
                  <a:pt x="824593" y="72646"/>
                </a:lnTo>
                <a:lnTo>
                  <a:pt x="821260" y="73891"/>
                </a:lnTo>
                <a:lnTo>
                  <a:pt x="817719" y="74722"/>
                </a:lnTo>
                <a:lnTo>
                  <a:pt x="813762" y="75344"/>
                </a:lnTo>
                <a:lnTo>
                  <a:pt x="809804" y="75552"/>
                </a:lnTo>
                <a:lnTo>
                  <a:pt x="783332" y="75552"/>
                </a:lnTo>
                <a:lnTo>
                  <a:pt x="783332" y="468020"/>
                </a:lnTo>
                <a:lnTo>
                  <a:pt x="797487" y="487789"/>
                </a:lnTo>
                <a:lnTo>
                  <a:pt x="818096" y="516299"/>
                </a:lnTo>
                <a:lnTo>
                  <a:pt x="843909" y="553549"/>
                </a:lnTo>
                <a:lnTo>
                  <a:pt x="874717" y="598498"/>
                </a:lnTo>
                <a:lnTo>
                  <a:pt x="891371" y="623470"/>
                </a:lnTo>
                <a:lnTo>
                  <a:pt x="909273" y="650107"/>
                </a:lnTo>
                <a:lnTo>
                  <a:pt x="927383" y="678200"/>
                </a:lnTo>
                <a:lnTo>
                  <a:pt x="946327" y="707750"/>
                </a:lnTo>
                <a:lnTo>
                  <a:pt x="965686" y="738549"/>
                </a:lnTo>
                <a:lnTo>
                  <a:pt x="985670" y="770596"/>
                </a:lnTo>
                <a:lnTo>
                  <a:pt x="1005446" y="803892"/>
                </a:lnTo>
                <a:lnTo>
                  <a:pt x="1026055" y="838020"/>
                </a:lnTo>
                <a:lnTo>
                  <a:pt x="1038336" y="859454"/>
                </a:lnTo>
                <a:lnTo>
                  <a:pt x="1052283" y="883802"/>
                </a:lnTo>
                <a:lnTo>
                  <a:pt x="1067063" y="911271"/>
                </a:lnTo>
                <a:lnTo>
                  <a:pt x="1082468" y="940613"/>
                </a:lnTo>
                <a:lnTo>
                  <a:pt x="1098288" y="972036"/>
                </a:lnTo>
                <a:lnTo>
                  <a:pt x="1105991" y="988060"/>
                </a:lnTo>
                <a:lnTo>
                  <a:pt x="1113901" y="1004500"/>
                </a:lnTo>
                <a:lnTo>
                  <a:pt x="1121395" y="1021148"/>
                </a:lnTo>
                <a:lnTo>
                  <a:pt x="1129097" y="1038004"/>
                </a:lnTo>
                <a:lnTo>
                  <a:pt x="1136175" y="1055276"/>
                </a:lnTo>
                <a:lnTo>
                  <a:pt x="1143253" y="1072132"/>
                </a:lnTo>
                <a:lnTo>
                  <a:pt x="1149914" y="1089404"/>
                </a:lnTo>
                <a:lnTo>
                  <a:pt x="1156159" y="1106677"/>
                </a:lnTo>
                <a:lnTo>
                  <a:pt x="1161987" y="1123533"/>
                </a:lnTo>
                <a:lnTo>
                  <a:pt x="1167400" y="1140389"/>
                </a:lnTo>
                <a:lnTo>
                  <a:pt x="1172188" y="1157037"/>
                </a:lnTo>
                <a:lnTo>
                  <a:pt x="1176351" y="1173268"/>
                </a:lnTo>
                <a:lnTo>
                  <a:pt x="1180098" y="1189292"/>
                </a:lnTo>
                <a:lnTo>
                  <a:pt x="1183012" y="1205107"/>
                </a:lnTo>
                <a:lnTo>
                  <a:pt x="1185510" y="1220507"/>
                </a:lnTo>
                <a:lnTo>
                  <a:pt x="1186343" y="1227998"/>
                </a:lnTo>
                <a:lnTo>
                  <a:pt x="1186967" y="1235282"/>
                </a:lnTo>
                <a:lnTo>
                  <a:pt x="1187384" y="1242565"/>
                </a:lnTo>
                <a:lnTo>
                  <a:pt x="1187592" y="1249641"/>
                </a:lnTo>
                <a:lnTo>
                  <a:pt x="1187592" y="1256716"/>
                </a:lnTo>
                <a:lnTo>
                  <a:pt x="1187592" y="1263375"/>
                </a:lnTo>
                <a:lnTo>
                  <a:pt x="1186967" y="1270034"/>
                </a:lnTo>
                <a:lnTo>
                  <a:pt x="1186343" y="1276277"/>
                </a:lnTo>
                <a:lnTo>
                  <a:pt x="1185719" y="1282728"/>
                </a:lnTo>
                <a:lnTo>
                  <a:pt x="1184469" y="1288971"/>
                </a:lnTo>
                <a:lnTo>
                  <a:pt x="1183012" y="1294798"/>
                </a:lnTo>
                <a:lnTo>
                  <a:pt x="1181555" y="1300417"/>
                </a:lnTo>
                <a:lnTo>
                  <a:pt x="1179682" y="1306244"/>
                </a:lnTo>
                <a:lnTo>
                  <a:pt x="1177600" y="1311238"/>
                </a:lnTo>
                <a:lnTo>
                  <a:pt x="1173020" y="1320603"/>
                </a:lnTo>
                <a:lnTo>
                  <a:pt x="1168024" y="1329343"/>
                </a:lnTo>
                <a:lnTo>
                  <a:pt x="1162612" y="1337667"/>
                </a:lnTo>
                <a:lnTo>
                  <a:pt x="1156783" y="1345366"/>
                </a:lnTo>
                <a:lnTo>
                  <a:pt x="1150538" y="1352650"/>
                </a:lnTo>
                <a:lnTo>
                  <a:pt x="1143877" y="1359517"/>
                </a:lnTo>
                <a:lnTo>
                  <a:pt x="1136591" y="1365968"/>
                </a:lnTo>
                <a:lnTo>
                  <a:pt x="1129097" y="1372003"/>
                </a:lnTo>
                <a:lnTo>
                  <a:pt x="1121187" y="1377830"/>
                </a:lnTo>
                <a:lnTo>
                  <a:pt x="1113068" y="1382824"/>
                </a:lnTo>
                <a:lnTo>
                  <a:pt x="1104533" y="1387610"/>
                </a:lnTo>
                <a:lnTo>
                  <a:pt x="1095582" y="1391981"/>
                </a:lnTo>
                <a:lnTo>
                  <a:pt x="1086839" y="1396143"/>
                </a:lnTo>
                <a:lnTo>
                  <a:pt x="1077472" y="1399680"/>
                </a:lnTo>
                <a:lnTo>
                  <a:pt x="1068104" y="1403010"/>
                </a:lnTo>
                <a:lnTo>
                  <a:pt x="1058320" y="1406339"/>
                </a:lnTo>
                <a:lnTo>
                  <a:pt x="1048328" y="1409045"/>
                </a:lnTo>
                <a:lnTo>
                  <a:pt x="1038336" y="1411542"/>
                </a:lnTo>
                <a:lnTo>
                  <a:pt x="1028553" y="1414039"/>
                </a:lnTo>
                <a:lnTo>
                  <a:pt x="1018561" y="1415704"/>
                </a:lnTo>
                <a:lnTo>
                  <a:pt x="1008152" y="1417577"/>
                </a:lnTo>
                <a:lnTo>
                  <a:pt x="997952" y="1419033"/>
                </a:lnTo>
                <a:lnTo>
                  <a:pt x="987752" y="1420282"/>
                </a:lnTo>
                <a:lnTo>
                  <a:pt x="977343" y="1421531"/>
                </a:lnTo>
                <a:lnTo>
                  <a:pt x="957151" y="1422987"/>
                </a:lnTo>
                <a:lnTo>
                  <a:pt x="936959" y="1424236"/>
                </a:lnTo>
                <a:lnTo>
                  <a:pt x="917600" y="1424860"/>
                </a:lnTo>
                <a:lnTo>
                  <a:pt x="898656" y="1424860"/>
                </a:lnTo>
                <a:lnTo>
                  <a:pt x="289352" y="1424860"/>
                </a:lnTo>
                <a:lnTo>
                  <a:pt x="270201" y="1424860"/>
                </a:lnTo>
                <a:lnTo>
                  <a:pt x="250633" y="1424236"/>
                </a:lnTo>
                <a:lnTo>
                  <a:pt x="230649" y="1422987"/>
                </a:lnTo>
                <a:lnTo>
                  <a:pt x="210457" y="1421531"/>
                </a:lnTo>
                <a:lnTo>
                  <a:pt x="200257" y="1420282"/>
                </a:lnTo>
                <a:lnTo>
                  <a:pt x="189848" y="1419033"/>
                </a:lnTo>
                <a:lnTo>
                  <a:pt x="179648" y="1417577"/>
                </a:lnTo>
                <a:lnTo>
                  <a:pt x="169448" y="1415704"/>
                </a:lnTo>
                <a:lnTo>
                  <a:pt x="159456" y="1414039"/>
                </a:lnTo>
                <a:lnTo>
                  <a:pt x="149256" y="1411542"/>
                </a:lnTo>
                <a:lnTo>
                  <a:pt x="139264" y="1409045"/>
                </a:lnTo>
                <a:lnTo>
                  <a:pt x="129480" y="1406339"/>
                </a:lnTo>
                <a:lnTo>
                  <a:pt x="119904" y="1403010"/>
                </a:lnTo>
                <a:lnTo>
                  <a:pt x="110537" y="1399680"/>
                </a:lnTo>
                <a:lnTo>
                  <a:pt x="101169" y="1396143"/>
                </a:lnTo>
                <a:lnTo>
                  <a:pt x="92010" y="1391981"/>
                </a:lnTo>
                <a:lnTo>
                  <a:pt x="83267" y="1387610"/>
                </a:lnTo>
                <a:lnTo>
                  <a:pt x="74940" y="1382824"/>
                </a:lnTo>
                <a:lnTo>
                  <a:pt x="66822" y="1377830"/>
                </a:lnTo>
                <a:lnTo>
                  <a:pt x="58911" y="1372003"/>
                </a:lnTo>
                <a:lnTo>
                  <a:pt x="51417" y="1365968"/>
                </a:lnTo>
                <a:lnTo>
                  <a:pt x="44131" y="1359517"/>
                </a:lnTo>
                <a:lnTo>
                  <a:pt x="37470" y="1352650"/>
                </a:lnTo>
                <a:lnTo>
                  <a:pt x="31017" y="1345366"/>
                </a:lnTo>
                <a:lnTo>
                  <a:pt x="24980" y="1337667"/>
                </a:lnTo>
                <a:lnTo>
                  <a:pt x="19568" y="1329343"/>
                </a:lnTo>
                <a:lnTo>
                  <a:pt x="14780" y="1320603"/>
                </a:lnTo>
                <a:lnTo>
                  <a:pt x="10200" y="1311238"/>
                </a:lnTo>
                <a:lnTo>
                  <a:pt x="8119" y="1306244"/>
                </a:lnTo>
                <a:lnTo>
                  <a:pt x="6245" y="1300417"/>
                </a:lnTo>
                <a:lnTo>
                  <a:pt x="4580" y="1294798"/>
                </a:lnTo>
                <a:lnTo>
                  <a:pt x="3331" y="1288971"/>
                </a:lnTo>
                <a:lnTo>
                  <a:pt x="2082" y="1282728"/>
                </a:lnTo>
                <a:lnTo>
                  <a:pt x="1249" y="1276277"/>
                </a:lnTo>
                <a:lnTo>
                  <a:pt x="625" y="1270034"/>
                </a:lnTo>
                <a:lnTo>
                  <a:pt x="208" y="1263375"/>
                </a:lnTo>
                <a:lnTo>
                  <a:pt x="0" y="1256716"/>
                </a:lnTo>
                <a:lnTo>
                  <a:pt x="0" y="1249641"/>
                </a:lnTo>
                <a:lnTo>
                  <a:pt x="208" y="1242565"/>
                </a:lnTo>
                <a:lnTo>
                  <a:pt x="833" y="1235282"/>
                </a:lnTo>
                <a:lnTo>
                  <a:pt x="1457" y="1227998"/>
                </a:lnTo>
                <a:lnTo>
                  <a:pt x="2498" y="1220507"/>
                </a:lnTo>
                <a:lnTo>
                  <a:pt x="4788" y="1205107"/>
                </a:lnTo>
                <a:lnTo>
                  <a:pt x="7494" y="1189292"/>
                </a:lnTo>
                <a:lnTo>
                  <a:pt x="11449" y="1173268"/>
                </a:lnTo>
                <a:lnTo>
                  <a:pt x="15613" y="1157037"/>
                </a:lnTo>
                <a:lnTo>
                  <a:pt x="20609" y="1140389"/>
                </a:lnTo>
                <a:lnTo>
                  <a:pt x="26021" y="1123533"/>
                </a:lnTo>
                <a:lnTo>
                  <a:pt x="31641" y="1106677"/>
                </a:lnTo>
                <a:lnTo>
                  <a:pt x="38095" y="1089404"/>
                </a:lnTo>
                <a:lnTo>
                  <a:pt x="44756" y="1072132"/>
                </a:lnTo>
                <a:lnTo>
                  <a:pt x="51625" y="1055276"/>
                </a:lnTo>
                <a:lnTo>
                  <a:pt x="58911" y="1038004"/>
                </a:lnTo>
                <a:lnTo>
                  <a:pt x="66197" y="1021148"/>
                </a:lnTo>
                <a:lnTo>
                  <a:pt x="73899" y="1004500"/>
                </a:lnTo>
                <a:lnTo>
                  <a:pt x="81601" y="988060"/>
                </a:lnTo>
                <a:lnTo>
                  <a:pt x="89304" y="972036"/>
                </a:lnTo>
                <a:lnTo>
                  <a:pt x="105332" y="940613"/>
                </a:lnTo>
                <a:lnTo>
                  <a:pt x="120737" y="911271"/>
                </a:lnTo>
                <a:lnTo>
                  <a:pt x="135517" y="883802"/>
                </a:lnTo>
                <a:lnTo>
                  <a:pt x="149464" y="859454"/>
                </a:lnTo>
                <a:lnTo>
                  <a:pt x="161746" y="838020"/>
                </a:lnTo>
                <a:lnTo>
                  <a:pt x="182146" y="803892"/>
                </a:lnTo>
                <a:lnTo>
                  <a:pt x="202338" y="770596"/>
                </a:lnTo>
                <a:lnTo>
                  <a:pt x="221906" y="738549"/>
                </a:lnTo>
                <a:lnTo>
                  <a:pt x="241474" y="707750"/>
                </a:lnTo>
                <a:lnTo>
                  <a:pt x="260209" y="678200"/>
                </a:lnTo>
                <a:lnTo>
                  <a:pt x="278735" y="650107"/>
                </a:lnTo>
                <a:lnTo>
                  <a:pt x="296221" y="623470"/>
                </a:lnTo>
                <a:lnTo>
                  <a:pt x="313083" y="598498"/>
                </a:lnTo>
                <a:lnTo>
                  <a:pt x="343683" y="553549"/>
                </a:lnTo>
                <a:lnTo>
                  <a:pt x="369913" y="516299"/>
                </a:lnTo>
                <a:lnTo>
                  <a:pt x="390521" y="487789"/>
                </a:lnTo>
                <a:lnTo>
                  <a:pt x="404676" y="468020"/>
                </a:lnTo>
                <a:lnTo>
                  <a:pt x="404676" y="75552"/>
                </a:lnTo>
                <a:lnTo>
                  <a:pt x="377996" y="75552"/>
                </a:lnTo>
                <a:lnTo>
                  <a:pt x="374038" y="75344"/>
                </a:lnTo>
                <a:lnTo>
                  <a:pt x="370497" y="74722"/>
                </a:lnTo>
                <a:lnTo>
                  <a:pt x="366747" y="73891"/>
                </a:lnTo>
                <a:lnTo>
                  <a:pt x="363206" y="72646"/>
                </a:lnTo>
                <a:lnTo>
                  <a:pt x="359873" y="71193"/>
                </a:lnTo>
                <a:lnTo>
                  <a:pt x="356957" y="68910"/>
                </a:lnTo>
                <a:lnTo>
                  <a:pt x="353833" y="66834"/>
                </a:lnTo>
                <a:lnTo>
                  <a:pt x="351333" y="64551"/>
                </a:lnTo>
                <a:lnTo>
                  <a:pt x="348625" y="61853"/>
                </a:lnTo>
                <a:lnTo>
                  <a:pt x="346542" y="58739"/>
                </a:lnTo>
                <a:lnTo>
                  <a:pt x="344876" y="55834"/>
                </a:lnTo>
                <a:lnTo>
                  <a:pt x="343209" y="52513"/>
                </a:lnTo>
                <a:lnTo>
                  <a:pt x="341751" y="49192"/>
                </a:lnTo>
                <a:lnTo>
                  <a:pt x="340918" y="45456"/>
                </a:lnTo>
                <a:lnTo>
                  <a:pt x="340293" y="41512"/>
                </a:lnTo>
                <a:lnTo>
                  <a:pt x="340293" y="37568"/>
                </a:lnTo>
                <a:lnTo>
                  <a:pt x="340293" y="34040"/>
                </a:lnTo>
                <a:lnTo>
                  <a:pt x="340918" y="30096"/>
                </a:lnTo>
                <a:lnTo>
                  <a:pt x="341751" y="26568"/>
                </a:lnTo>
                <a:lnTo>
                  <a:pt x="343209" y="23247"/>
                </a:lnTo>
                <a:lnTo>
                  <a:pt x="344876" y="19926"/>
                </a:lnTo>
                <a:lnTo>
                  <a:pt x="346542" y="16605"/>
                </a:lnTo>
                <a:lnTo>
                  <a:pt x="348625" y="13906"/>
                </a:lnTo>
                <a:lnTo>
                  <a:pt x="351333" y="11208"/>
                </a:lnTo>
                <a:lnTo>
                  <a:pt x="353833" y="8717"/>
                </a:lnTo>
                <a:lnTo>
                  <a:pt x="356957" y="6434"/>
                </a:lnTo>
                <a:lnTo>
                  <a:pt x="359873" y="4566"/>
                </a:lnTo>
                <a:lnTo>
                  <a:pt x="363206" y="3113"/>
                </a:lnTo>
                <a:lnTo>
                  <a:pt x="366747" y="1868"/>
                </a:lnTo>
                <a:lnTo>
                  <a:pt x="370497" y="830"/>
                </a:lnTo>
                <a:lnTo>
                  <a:pt x="374038" y="4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4" name="任意多边形 783"/>
          <p:cNvSpPr/>
          <p:nvPr/>
        </p:nvSpPr>
        <p:spPr bwMode="auto">
          <a:xfrm>
            <a:off x="5816533" y="5917894"/>
            <a:ext cx="471280" cy="285994"/>
          </a:xfrm>
          <a:custGeom>
            <a:avLst/>
            <a:gdLst>
              <a:gd name="connsiteX0" fmla="*/ 5893858 w 10058400"/>
              <a:gd name="connsiteY0" fmla="*/ 5012768 h 6103937"/>
              <a:gd name="connsiteX1" fmla="*/ 5893858 w 10058400"/>
              <a:gd name="connsiteY1" fmla="*/ 5287962 h 6103937"/>
              <a:gd name="connsiteX2" fmla="*/ 5893673 w 10058400"/>
              <a:gd name="connsiteY2" fmla="*/ 5287962 h 6103937"/>
              <a:gd name="connsiteX3" fmla="*/ 5893673 w 10058400"/>
              <a:gd name="connsiteY3" fmla="*/ 5667095 h 6103937"/>
              <a:gd name="connsiteX4" fmla="*/ 7268726 w 10058400"/>
              <a:gd name="connsiteY4" fmla="*/ 5667095 h 6103937"/>
              <a:gd name="connsiteX5" fmla="*/ 7268726 w 10058400"/>
              <a:gd name="connsiteY5" fmla="*/ 5287962 h 6103937"/>
              <a:gd name="connsiteX6" fmla="*/ 7268634 w 10058400"/>
              <a:gd name="connsiteY6" fmla="*/ 5287962 h 6103937"/>
              <a:gd name="connsiteX7" fmla="*/ 7268634 w 10058400"/>
              <a:gd name="connsiteY7" fmla="*/ 5012768 h 6103937"/>
              <a:gd name="connsiteX8" fmla="*/ 5813603 w 10058400"/>
              <a:gd name="connsiteY8" fmla="*/ 2379662 h 6103937"/>
              <a:gd name="connsiteX9" fmla="*/ 5813603 w 10058400"/>
              <a:gd name="connsiteY9" fmla="*/ 3077457 h 6103937"/>
              <a:gd name="connsiteX10" fmla="*/ 5116513 w 10058400"/>
              <a:gd name="connsiteY10" fmla="*/ 3077457 h 6103937"/>
              <a:gd name="connsiteX11" fmla="*/ 5116513 w 10058400"/>
              <a:gd name="connsiteY11" fmla="*/ 3780542 h 6103937"/>
              <a:gd name="connsiteX12" fmla="*/ 5813603 w 10058400"/>
              <a:gd name="connsiteY12" fmla="*/ 3780542 h 6103937"/>
              <a:gd name="connsiteX13" fmla="*/ 5813603 w 10058400"/>
              <a:gd name="connsiteY13" fmla="*/ 4478337 h 6103937"/>
              <a:gd name="connsiteX14" fmla="*/ 6516511 w 10058400"/>
              <a:gd name="connsiteY14" fmla="*/ 4478337 h 6103937"/>
              <a:gd name="connsiteX15" fmla="*/ 6516511 w 10058400"/>
              <a:gd name="connsiteY15" fmla="*/ 3780542 h 6103937"/>
              <a:gd name="connsiteX16" fmla="*/ 7213601 w 10058400"/>
              <a:gd name="connsiteY16" fmla="*/ 3780542 h 6103937"/>
              <a:gd name="connsiteX17" fmla="*/ 7213601 w 10058400"/>
              <a:gd name="connsiteY17" fmla="*/ 3077457 h 6103937"/>
              <a:gd name="connsiteX18" fmla="*/ 6516511 w 10058400"/>
              <a:gd name="connsiteY18" fmla="*/ 3077457 h 6103937"/>
              <a:gd name="connsiteX19" fmla="*/ 6516511 w 10058400"/>
              <a:gd name="connsiteY19" fmla="*/ 2379662 h 6103937"/>
              <a:gd name="connsiteX20" fmla="*/ 1621367 w 10058400"/>
              <a:gd name="connsiteY20" fmla="*/ 0 h 6103937"/>
              <a:gd name="connsiteX21" fmla="*/ 1637242 w 10058400"/>
              <a:gd name="connsiteY21" fmla="*/ 0 h 6103937"/>
              <a:gd name="connsiteX22" fmla="*/ 5595938 w 10058400"/>
              <a:gd name="connsiteY22" fmla="*/ 124896 h 6103937"/>
              <a:gd name="connsiteX23" fmla="*/ 5644092 w 10058400"/>
              <a:gd name="connsiteY23" fmla="*/ 125954 h 6103937"/>
              <a:gd name="connsiteX24" fmla="*/ 5691716 w 10058400"/>
              <a:gd name="connsiteY24" fmla="*/ 125954 h 6103937"/>
              <a:gd name="connsiteX25" fmla="*/ 5739871 w 10058400"/>
              <a:gd name="connsiteY25" fmla="*/ 125954 h 6103937"/>
              <a:gd name="connsiteX26" fmla="*/ 5788025 w 10058400"/>
              <a:gd name="connsiteY26" fmla="*/ 124896 h 6103937"/>
              <a:gd name="connsiteX27" fmla="*/ 9747250 w 10058400"/>
              <a:gd name="connsiteY27" fmla="*/ 0 h 6103937"/>
              <a:gd name="connsiteX28" fmla="*/ 9763124 w 10058400"/>
              <a:gd name="connsiteY28" fmla="*/ 0 h 6103937"/>
              <a:gd name="connsiteX29" fmla="*/ 9779000 w 10058400"/>
              <a:gd name="connsiteY29" fmla="*/ 529 h 6103937"/>
              <a:gd name="connsiteX30" fmla="*/ 9794346 w 10058400"/>
              <a:gd name="connsiteY30" fmla="*/ 2117 h 6103937"/>
              <a:gd name="connsiteX31" fmla="*/ 9809692 w 10058400"/>
              <a:gd name="connsiteY31" fmla="*/ 4234 h 6103937"/>
              <a:gd name="connsiteX32" fmla="*/ 9824508 w 10058400"/>
              <a:gd name="connsiteY32" fmla="*/ 7409 h 6103937"/>
              <a:gd name="connsiteX33" fmla="*/ 9839324 w 10058400"/>
              <a:gd name="connsiteY33" fmla="*/ 11113 h 6103937"/>
              <a:gd name="connsiteX34" fmla="*/ 9853612 w 10058400"/>
              <a:gd name="connsiteY34" fmla="*/ 15876 h 6103937"/>
              <a:gd name="connsiteX35" fmla="*/ 9867900 w 10058400"/>
              <a:gd name="connsiteY35" fmla="*/ 20639 h 6103937"/>
              <a:gd name="connsiteX36" fmla="*/ 9881658 w 10058400"/>
              <a:gd name="connsiteY36" fmla="*/ 26990 h 6103937"/>
              <a:gd name="connsiteX37" fmla="*/ 9894358 w 10058400"/>
              <a:gd name="connsiteY37" fmla="*/ 33341 h 6103937"/>
              <a:gd name="connsiteX38" fmla="*/ 9907588 w 10058400"/>
              <a:gd name="connsiteY38" fmla="*/ 40750 h 6103937"/>
              <a:gd name="connsiteX39" fmla="*/ 9920288 w 10058400"/>
              <a:gd name="connsiteY39" fmla="*/ 48159 h 6103937"/>
              <a:gd name="connsiteX40" fmla="*/ 9932988 w 10058400"/>
              <a:gd name="connsiteY40" fmla="*/ 56626 h 6103937"/>
              <a:gd name="connsiteX41" fmla="*/ 9944628 w 10058400"/>
              <a:gd name="connsiteY41" fmla="*/ 65094 h 6103937"/>
              <a:gd name="connsiteX42" fmla="*/ 9955742 w 10058400"/>
              <a:gd name="connsiteY42" fmla="*/ 75149 h 6103937"/>
              <a:gd name="connsiteX43" fmla="*/ 9966324 w 10058400"/>
              <a:gd name="connsiteY43" fmla="*/ 85204 h 6103937"/>
              <a:gd name="connsiteX44" fmla="*/ 9976908 w 10058400"/>
              <a:gd name="connsiteY44" fmla="*/ 95259 h 6103937"/>
              <a:gd name="connsiteX45" fmla="*/ 9986432 w 10058400"/>
              <a:gd name="connsiteY45" fmla="*/ 106373 h 6103937"/>
              <a:gd name="connsiteX46" fmla="*/ 9995958 w 10058400"/>
              <a:gd name="connsiteY46" fmla="*/ 118016 h 6103937"/>
              <a:gd name="connsiteX47" fmla="*/ 10004954 w 10058400"/>
              <a:gd name="connsiteY47" fmla="*/ 129659 h 6103937"/>
              <a:gd name="connsiteX48" fmla="*/ 10012892 w 10058400"/>
              <a:gd name="connsiteY48" fmla="*/ 142360 h 6103937"/>
              <a:gd name="connsiteX49" fmla="*/ 10020828 w 10058400"/>
              <a:gd name="connsiteY49" fmla="*/ 155061 h 6103937"/>
              <a:gd name="connsiteX50" fmla="*/ 10027180 w 10058400"/>
              <a:gd name="connsiteY50" fmla="*/ 168292 h 6103937"/>
              <a:gd name="connsiteX51" fmla="*/ 10033528 w 10058400"/>
              <a:gd name="connsiteY51" fmla="*/ 182051 h 6103937"/>
              <a:gd name="connsiteX52" fmla="*/ 10039350 w 10058400"/>
              <a:gd name="connsiteY52" fmla="*/ 195811 h 6103937"/>
              <a:gd name="connsiteX53" fmla="*/ 10044112 w 10058400"/>
              <a:gd name="connsiteY53" fmla="*/ 210100 h 6103937"/>
              <a:gd name="connsiteX54" fmla="*/ 10048346 w 10058400"/>
              <a:gd name="connsiteY54" fmla="*/ 224918 h 6103937"/>
              <a:gd name="connsiteX55" fmla="*/ 10052050 w 10058400"/>
              <a:gd name="connsiteY55" fmla="*/ 239736 h 6103937"/>
              <a:gd name="connsiteX56" fmla="*/ 10054696 w 10058400"/>
              <a:gd name="connsiteY56" fmla="*/ 255084 h 6103937"/>
              <a:gd name="connsiteX57" fmla="*/ 10056812 w 10058400"/>
              <a:gd name="connsiteY57" fmla="*/ 270431 h 6103937"/>
              <a:gd name="connsiteX58" fmla="*/ 10057872 w 10058400"/>
              <a:gd name="connsiteY58" fmla="*/ 285778 h 6103937"/>
              <a:gd name="connsiteX59" fmla="*/ 10058400 w 10058400"/>
              <a:gd name="connsiteY59" fmla="*/ 301655 h 6103937"/>
              <a:gd name="connsiteX60" fmla="*/ 10057872 w 10058400"/>
              <a:gd name="connsiteY60" fmla="*/ 317532 h 6103937"/>
              <a:gd name="connsiteX61" fmla="*/ 10056812 w 10058400"/>
              <a:gd name="connsiteY61" fmla="*/ 333408 h 6103937"/>
              <a:gd name="connsiteX62" fmla="*/ 10054696 w 10058400"/>
              <a:gd name="connsiteY62" fmla="*/ 348756 h 6103937"/>
              <a:gd name="connsiteX63" fmla="*/ 10052050 w 10058400"/>
              <a:gd name="connsiteY63" fmla="*/ 364103 h 6103937"/>
              <a:gd name="connsiteX64" fmla="*/ 10048346 w 10058400"/>
              <a:gd name="connsiteY64" fmla="*/ 378921 h 6103937"/>
              <a:gd name="connsiteX65" fmla="*/ 10044112 w 10058400"/>
              <a:gd name="connsiteY65" fmla="*/ 392681 h 6103937"/>
              <a:gd name="connsiteX66" fmla="*/ 10039350 w 10058400"/>
              <a:gd name="connsiteY66" fmla="*/ 406970 h 6103937"/>
              <a:gd name="connsiteX67" fmla="*/ 10033528 w 10058400"/>
              <a:gd name="connsiteY67" fmla="*/ 421259 h 6103937"/>
              <a:gd name="connsiteX68" fmla="*/ 10027180 w 10058400"/>
              <a:gd name="connsiteY68" fmla="*/ 435018 h 6103937"/>
              <a:gd name="connsiteX69" fmla="*/ 10020828 w 10058400"/>
              <a:gd name="connsiteY69" fmla="*/ 448249 h 6103937"/>
              <a:gd name="connsiteX70" fmla="*/ 10012892 w 10058400"/>
              <a:gd name="connsiteY70" fmla="*/ 460950 h 6103937"/>
              <a:gd name="connsiteX71" fmla="*/ 10004954 w 10058400"/>
              <a:gd name="connsiteY71" fmla="*/ 473651 h 6103937"/>
              <a:gd name="connsiteX72" fmla="*/ 9995958 w 10058400"/>
              <a:gd name="connsiteY72" fmla="*/ 484765 h 6103937"/>
              <a:gd name="connsiteX73" fmla="*/ 9986432 w 10058400"/>
              <a:gd name="connsiteY73" fmla="*/ 496408 h 6103937"/>
              <a:gd name="connsiteX74" fmla="*/ 9976908 w 10058400"/>
              <a:gd name="connsiteY74" fmla="*/ 507521 h 6103937"/>
              <a:gd name="connsiteX75" fmla="*/ 9966324 w 10058400"/>
              <a:gd name="connsiteY75" fmla="*/ 518635 h 6103937"/>
              <a:gd name="connsiteX76" fmla="*/ 9955742 w 10058400"/>
              <a:gd name="connsiteY76" fmla="*/ 528161 h 6103937"/>
              <a:gd name="connsiteX77" fmla="*/ 9944628 w 10058400"/>
              <a:gd name="connsiteY77" fmla="*/ 537687 h 6103937"/>
              <a:gd name="connsiteX78" fmla="*/ 9932988 w 10058400"/>
              <a:gd name="connsiteY78" fmla="*/ 546154 h 6103937"/>
              <a:gd name="connsiteX79" fmla="*/ 9920288 w 10058400"/>
              <a:gd name="connsiteY79" fmla="*/ 555151 h 6103937"/>
              <a:gd name="connsiteX80" fmla="*/ 9907588 w 10058400"/>
              <a:gd name="connsiteY80" fmla="*/ 563090 h 6103937"/>
              <a:gd name="connsiteX81" fmla="*/ 9894358 w 10058400"/>
              <a:gd name="connsiteY81" fmla="*/ 569969 h 6103937"/>
              <a:gd name="connsiteX82" fmla="*/ 9881658 w 10058400"/>
              <a:gd name="connsiteY82" fmla="*/ 576320 h 6103937"/>
              <a:gd name="connsiteX83" fmla="*/ 9867900 w 10058400"/>
              <a:gd name="connsiteY83" fmla="*/ 582141 h 6103937"/>
              <a:gd name="connsiteX84" fmla="*/ 9853612 w 10058400"/>
              <a:gd name="connsiteY84" fmla="*/ 587434 h 6103937"/>
              <a:gd name="connsiteX85" fmla="*/ 9839324 w 10058400"/>
              <a:gd name="connsiteY85" fmla="*/ 591667 h 6103937"/>
              <a:gd name="connsiteX86" fmla="*/ 9824508 w 10058400"/>
              <a:gd name="connsiteY86" fmla="*/ 595901 h 6103937"/>
              <a:gd name="connsiteX87" fmla="*/ 9809692 w 10058400"/>
              <a:gd name="connsiteY87" fmla="*/ 598547 h 6103937"/>
              <a:gd name="connsiteX88" fmla="*/ 9794346 w 10058400"/>
              <a:gd name="connsiteY88" fmla="*/ 601193 h 6103937"/>
              <a:gd name="connsiteX89" fmla="*/ 9779000 w 10058400"/>
              <a:gd name="connsiteY89" fmla="*/ 602252 h 6103937"/>
              <a:gd name="connsiteX90" fmla="*/ 9763124 w 10058400"/>
              <a:gd name="connsiteY90" fmla="*/ 603310 h 6103937"/>
              <a:gd name="connsiteX91" fmla="*/ 9747250 w 10058400"/>
              <a:gd name="connsiteY91" fmla="*/ 603310 h 6103937"/>
              <a:gd name="connsiteX92" fmla="*/ 5893858 w 10058400"/>
              <a:gd name="connsiteY92" fmla="*/ 481590 h 6103937"/>
              <a:gd name="connsiteX93" fmla="*/ 5893858 w 10058400"/>
              <a:gd name="connsiteY93" fmla="*/ 1453766 h 6103937"/>
              <a:gd name="connsiteX94" fmla="*/ 6542088 w 10058400"/>
              <a:gd name="connsiteY94" fmla="*/ 1453766 h 6103937"/>
              <a:gd name="connsiteX95" fmla="*/ 6560608 w 10058400"/>
              <a:gd name="connsiteY95" fmla="*/ 1454296 h 6103937"/>
              <a:gd name="connsiteX96" fmla="*/ 6578600 w 10058400"/>
              <a:gd name="connsiteY96" fmla="*/ 1454825 h 6103937"/>
              <a:gd name="connsiteX97" fmla="*/ 6597121 w 10058400"/>
              <a:gd name="connsiteY97" fmla="*/ 1455883 h 6103937"/>
              <a:gd name="connsiteX98" fmla="*/ 6615112 w 10058400"/>
              <a:gd name="connsiteY98" fmla="*/ 1458000 h 6103937"/>
              <a:gd name="connsiteX99" fmla="*/ 6633104 w 10058400"/>
              <a:gd name="connsiteY99" fmla="*/ 1460117 h 6103937"/>
              <a:gd name="connsiteX100" fmla="*/ 6651096 w 10058400"/>
              <a:gd name="connsiteY100" fmla="*/ 1462234 h 6103937"/>
              <a:gd name="connsiteX101" fmla="*/ 6669088 w 10058400"/>
              <a:gd name="connsiteY101" fmla="*/ 1465409 h 6103937"/>
              <a:gd name="connsiteX102" fmla="*/ 6686550 w 10058400"/>
              <a:gd name="connsiteY102" fmla="*/ 1468584 h 6103937"/>
              <a:gd name="connsiteX103" fmla="*/ 6705071 w 10058400"/>
              <a:gd name="connsiteY103" fmla="*/ 1472818 h 6103937"/>
              <a:gd name="connsiteX104" fmla="*/ 6722534 w 10058400"/>
              <a:gd name="connsiteY104" fmla="*/ 1476522 h 6103937"/>
              <a:gd name="connsiteX105" fmla="*/ 6739466 w 10058400"/>
              <a:gd name="connsiteY105" fmla="*/ 1481285 h 6103937"/>
              <a:gd name="connsiteX106" fmla="*/ 6756929 w 10058400"/>
              <a:gd name="connsiteY106" fmla="*/ 1486048 h 6103937"/>
              <a:gd name="connsiteX107" fmla="*/ 6773862 w 10058400"/>
              <a:gd name="connsiteY107" fmla="*/ 1491870 h 6103937"/>
              <a:gd name="connsiteX108" fmla="*/ 6790796 w 10058400"/>
              <a:gd name="connsiteY108" fmla="*/ 1497691 h 6103937"/>
              <a:gd name="connsiteX109" fmla="*/ 6807729 w 10058400"/>
              <a:gd name="connsiteY109" fmla="*/ 1504042 h 6103937"/>
              <a:gd name="connsiteX110" fmla="*/ 6824134 w 10058400"/>
              <a:gd name="connsiteY110" fmla="*/ 1510922 h 6103937"/>
              <a:gd name="connsiteX111" fmla="*/ 6841066 w 10058400"/>
              <a:gd name="connsiteY111" fmla="*/ 1517802 h 6103937"/>
              <a:gd name="connsiteX112" fmla="*/ 6856942 w 10058400"/>
              <a:gd name="connsiteY112" fmla="*/ 1525740 h 6103937"/>
              <a:gd name="connsiteX113" fmla="*/ 6873875 w 10058400"/>
              <a:gd name="connsiteY113" fmla="*/ 1533149 h 6103937"/>
              <a:gd name="connsiteX114" fmla="*/ 6889750 w 10058400"/>
              <a:gd name="connsiteY114" fmla="*/ 1541616 h 6103937"/>
              <a:gd name="connsiteX115" fmla="*/ 6905625 w 10058400"/>
              <a:gd name="connsiteY115" fmla="*/ 1550613 h 6103937"/>
              <a:gd name="connsiteX116" fmla="*/ 6920971 w 10058400"/>
              <a:gd name="connsiteY116" fmla="*/ 1559610 h 6103937"/>
              <a:gd name="connsiteX117" fmla="*/ 6936316 w 10058400"/>
              <a:gd name="connsiteY117" fmla="*/ 1569136 h 6103937"/>
              <a:gd name="connsiteX118" fmla="*/ 6951662 w 10058400"/>
              <a:gd name="connsiteY118" fmla="*/ 1578662 h 6103937"/>
              <a:gd name="connsiteX119" fmla="*/ 6965950 w 10058400"/>
              <a:gd name="connsiteY119" fmla="*/ 1589246 h 6103937"/>
              <a:gd name="connsiteX120" fmla="*/ 6980766 w 10058400"/>
              <a:gd name="connsiteY120" fmla="*/ 1600360 h 6103937"/>
              <a:gd name="connsiteX121" fmla="*/ 6995054 w 10058400"/>
              <a:gd name="connsiteY121" fmla="*/ 1611473 h 6103937"/>
              <a:gd name="connsiteX122" fmla="*/ 7009342 w 10058400"/>
              <a:gd name="connsiteY122" fmla="*/ 1622587 h 6103937"/>
              <a:gd name="connsiteX123" fmla="*/ 7023100 w 10058400"/>
              <a:gd name="connsiteY123" fmla="*/ 1634230 h 6103937"/>
              <a:gd name="connsiteX124" fmla="*/ 7036858 w 10058400"/>
              <a:gd name="connsiteY124" fmla="*/ 1646932 h 6103937"/>
              <a:gd name="connsiteX125" fmla="*/ 7050088 w 10058400"/>
              <a:gd name="connsiteY125" fmla="*/ 1659103 h 6103937"/>
              <a:gd name="connsiteX126" fmla="*/ 7063316 w 10058400"/>
              <a:gd name="connsiteY126" fmla="*/ 1671804 h 6103937"/>
              <a:gd name="connsiteX127" fmla="*/ 8951912 w 10058400"/>
              <a:gd name="connsiteY127" fmla="*/ 3588109 h 6103937"/>
              <a:gd name="connsiteX128" fmla="*/ 8961438 w 10058400"/>
              <a:gd name="connsiteY128" fmla="*/ 3598164 h 6103937"/>
              <a:gd name="connsiteX129" fmla="*/ 8971492 w 10058400"/>
              <a:gd name="connsiteY129" fmla="*/ 3608748 h 6103937"/>
              <a:gd name="connsiteX130" fmla="*/ 8980488 w 10058400"/>
              <a:gd name="connsiteY130" fmla="*/ 3619862 h 6103937"/>
              <a:gd name="connsiteX131" fmla="*/ 8990012 w 10058400"/>
              <a:gd name="connsiteY131" fmla="*/ 3630975 h 6103937"/>
              <a:gd name="connsiteX132" fmla="*/ 8999008 w 10058400"/>
              <a:gd name="connsiteY132" fmla="*/ 3642089 h 6103937"/>
              <a:gd name="connsiteX133" fmla="*/ 9006946 w 10058400"/>
              <a:gd name="connsiteY133" fmla="*/ 3653203 h 6103937"/>
              <a:gd name="connsiteX134" fmla="*/ 9015412 w 10058400"/>
              <a:gd name="connsiteY134" fmla="*/ 3665375 h 6103937"/>
              <a:gd name="connsiteX135" fmla="*/ 9023350 w 10058400"/>
              <a:gd name="connsiteY135" fmla="*/ 3677017 h 6103937"/>
              <a:gd name="connsiteX136" fmla="*/ 9031288 w 10058400"/>
              <a:gd name="connsiteY136" fmla="*/ 3688660 h 6103937"/>
              <a:gd name="connsiteX137" fmla="*/ 9038696 w 10058400"/>
              <a:gd name="connsiteY137" fmla="*/ 3700832 h 6103937"/>
              <a:gd name="connsiteX138" fmla="*/ 9046104 w 10058400"/>
              <a:gd name="connsiteY138" fmla="*/ 3713534 h 6103937"/>
              <a:gd name="connsiteX139" fmla="*/ 9052454 w 10058400"/>
              <a:gd name="connsiteY139" fmla="*/ 3725706 h 6103937"/>
              <a:gd name="connsiteX140" fmla="*/ 9059332 w 10058400"/>
              <a:gd name="connsiteY140" fmla="*/ 3737878 h 6103937"/>
              <a:gd name="connsiteX141" fmla="*/ 9065154 w 10058400"/>
              <a:gd name="connsiteY141" fmla="*/ 3751108 h 6103937"/>
              <a:gd name="connsiteX142" fmla="*/ 9070976 w 10058400"/>
              <a:gd name="connsiteY142" fmla="*/ 3763809 h 6103937"/>
              <a:gd name="connsiteX143" fmla="*/ 9076796 w 10058400"/>
              <a:gd name="connsiteY143" fmla="*/ 3777040 h 6103937"/>
              <a:gd name="connsiteX144" fmla="*/ 9081558 w 10058400"/>
              <a:gd name="connsiteY144" fmla="*/ 3790270 h 6103937"/>
              <a:gd name="connsiteX145" fmla="*/ 9086320 w 10058400"/>
              <a:gd name="connsiteY145" fmla="*/ 3803501 h 6103937"/>
              <a:gd name="connsiteX146" fmla="*/ 9091612 w 10058400"/>
              <a:gd name="connsiteY146" fmla="*/ 3817261 h 6103937"/>
              <a:gd name="connsiteX147" fmla="*/ 9095316 w 10058400"/>
              <a:gd name="connsiteY147" fmla="*/ 3830491 h 6103937"/>
              <a:gd name="connsiteX148" fmla="*/ 9099020 w 10058400"/>
              <a:gd name="connsiteY148" fmla="*/ 3844251 h 6103937"/>
              <a:gd name="connsiteX149" fmla="*/ 9102724 w 10058400"/>
              <a:gd name="connsiteY149" fmla="*/ 3858011 h 6103937"/>
              <a:gd name="connsiteX150" fmla="*/ 9106428 w 10058400"/>
              <a:gd name="connsiteY150" fmla="*/ 3871770 h 6103937"/>
              <a:gd name="connsiteX151" fmla="*/ 9109076 w 10058400"/>
              <a:gd name="connsiteY151" fmla="*/ 3885530 h 6103937"/>
              <a:gd name="connsiteX152" fmla="*/ 9111720 w 10058400"/>
              <a:gd name="connsiteY152" fmla="*/ 3899819 h 6103937"/>
              <a:gd name="connsiteX153" fmla="*/ 9113838 w 10058400"/>
              <a:gd name="connsiteY153" fmla="*/ 3914108 h 6103937"/>
              <a:gd name="connsiteX154" fmla="*/ 9115954 w 10058400"/>
              <a:gd name="connsiteY154" fmla="*/ 3927868 h 6103937"/>
              <a:gd name="connsiteX155" fmla="*/ 9117542 w 10058400"/>
              <a:gd name="connsiteY155" fmla="*/ 3942156 h 6103937"/>
              <a:gd name="connsiteX156" fmla="*/ 9118600 w 10058400"/>
              <a:gd name="connsiteY156" fmla="*/ 3956445 h 6103937"/>
              <a:gd name="connsiteX157" fmla="*/ 9119128 w 10058400"/>
              <a:gd name="connsiteY157" fmla="*/ 3971264 h 6103937"/>
              <a:gd name="connsiteX158" fmla="*/ 9119658 w 10058400"/>
              <a:gd name="connsiteY158" fmla="*/ 3985552 h 6103937"/>
              <a:gd name="connsiteX159" fmla="*/ 9120188 w 10058400"/>
              <a:gd name="connsiteY159" fmla="*/ 3999312 h 6103937"/>
              <a:gd name="connsiteX160" fmla="*/ 9120188 w 10058400"/>
              <a:gd name="connsiteY160" fmla="*/ 4359711 h 6103937"/>
              <a:gd name="connsiteX161" fmla="*/ 9119658 w 10058400"/>
              <a:gd name="connsiteY161" fmla="*/ 4376646 h 6103937"/>
              <a:gd name="connsiteX162" fmla="*/ 9119128 w 10058400"/>
              <a:gd name="connsiteY162" fmla="*/ 4393051 h 6103937"/>
              <a:gd name="connsiteX163" fmla="*/ 9118072 w 10058400"/>
              <a:gd name="connsiteY163" fmla="*/ 4409986 h 6103937"/>
              <a:gd name="connsiteX164" fmla="*/ 9117012 w 10058400"/>
              <a:gd name="connsiteY164" fmla="*/ 4426392 h 6103937"/>
              <a:gd name="connsiteX165" fmla="*/ 9114896 w 10058400"/>
              <a:gd name="connsiteY165" fmla="*/ 4442798 h 6103937"/>
              <a:gd name="connsiteX166" fmla="*/ 9112780 w 10058400"/>
              <a:gd name="connsiteY166" fmla="*/ 4459204 h 6103937"/>
              <a:gd name="connsiteX167" fmla="*/ 9110132 w 10058400"/>
              <a:gd name="connsiteY167" fmla="*/ 4475080 h 6103937"/>
              <a:gd name="connsiteX168" fmla="*/ 9107488 w 10058400"/>
              <a:gd name="connsiteY168" fmla="*/ 4490957 h 6103937"/>
              <a:gd name="connsiteX169" fmla="*/ 9103254 w 10058400"/>
              <a:gd name="connsiteY169" fmla="*/ 4506834 h 6103937"/>
              <a:gd name="connsiteX170" fmla="*/ 9099550 w 10058400"/>
              <a:gd name="connsiteY170" fmla="*/ 4522710 h 6103937"/>
              <a:gd name="connsiteX171" fmla="*/ 9095846 w 10058400"/>
              <a:gd name="connsiteY171" fmla="*/ 4538058 h 6103937"/>
              <a:gd name="connsiteX172" fmla="*/ 9091084 w 10058400"/>
              <a:gd name="connsiteY172" fmla="*/ 4553405 h 6103937"/>
              <a:gd name="connsiteX173" fmla="*/ 9085792 w 10058400"/>
              <a:gd name="connsiteY173" fmla="*/ 4568752 h 6103937"/>
              <a:gd name="connsiteX174" fmla="*/ 9080500 w 10058400"/>
              <a:gd name="connsiteY174" fmla="*/ 4584100 h 6103937"/>
              <a:gd name="connsiteX175" fmla="*/ 9075208 w 10058400"/>
              <a:gd name="connsiteY175" fmla="*/ 4598918 h 6103937"/>
              <a:gd name="connsiteX176" fmla="*/ 9068858 w 10058400"/>
              <a:gd name="connsiteY176" fmla="*/ 4613736 h 6103937"/>
              <a:gd name="connsiteX177" fmla="*/ 9062508 w 10058400"/>
              <a:gd name="connsiteY177" fmla="*/ 4628025 h 6103937"/>
              <a:gd name="connsiteX178" fmla="*/ 9055628 w 10058400"/>
              <a:gd name="connsiteY178" fmla="*/ 4642843 h 6103937"/>
              <a:gd name="connsiteX179" fmla="*/ 9048750 w 10058400"/>
              <a:gd name="connsiteY179" fmla="*/ 4657132 h 6103937"/>
              <a:gd name="connsiteX180" fmla="*/ 9041342 w 10058400"/>
              <a:gd name="connsiteY180" fmla="*/ 4670892 h 6103937"/>
              <a:gd name="connsiteX181" fmla="*/ 9033932 w 10058400"/>
              <a:gd name="connsiteY181" fmla="*/ 4684651 h 6103937"/>
              <a:gd name="connsiteX182" fmla="*/ 9025468 w 10058400"/>
              <a:gd name="connsiteY182" fmla="*/ 4698411 h 6103937"/>
              <a:gd name="connsiteX183" fmla="*/ 9017528 w 10058400"/>
              <a:gd name="connsiteY183" fmla="*/ 4711642 h 6103937"/>
              <a:gd name="connsiteX184" fmla="*/ 9008532 w 10058400"/>
              <a:gd name="connsiteY184" fmla="*/ 4724343 h 6103937"/>
              <a:gd name="connsiteX185" fmla="*/ 9000068 w 10058400"/>
              <a:gd name="connsiteY185" fmla="*/ 4737573 h 6103937"/>
              <a:gd name="connsiteX186" fmla="*/ 8990542 w 10058400"/>
              <a:gd name="connsiteY186" fmla="*/ 4750275 h 6103937"/>
              <a:gd name="connsiteX187" fmla="*/ 8981546 w 10058400"/>
              <a:gd name="connsiteY187" fmla="*/ 4762976 h 6103937"/>
              <a:gd name="connsiteX188" fmla="*/ 8971492 w 10058400"/>
              <a:gd name="connsiteY188" fmla="*/ 4775148 h 6103937"/>
              <a:gd name="connsiteX189" fmla="*/ 8960908 w 10058400"/>
              <a:gd name="connsiteY189" fmla="*/ 4787320 h 6103937"/>
              <a:gd name="connsiteX190" fmla="*/ 8950854 w 10058400"/>
              <a:gd name="connsiteY190" fmla="*/ 4798434 h 6103937"/>
              <a:gd name="connsiteX191" fmla="*/ 8940272 w 10058400"/>
              <a:gd name="connsiteY191" fmla="*/ 4810076 h 6103937"/>
              <a:gd name="connsiteX192" fmla="*/ 8929158 w 10058400"/>
              <a:gd name="connsiteY192" fmla="*/ 4821719 h 6103937"/>
              <a:gd name="connsiteX193" fmla="*/ 8917516 w 10058400"/>
              <a:gd name="connsiteY193" fmla="*/ 4832304 h 6103937"/>
              <a:gd name="connsiteX194" fmla="*/ 8906404 w 10058400"/>
              <a:gd name="connsiteY194" fmla="*/ 4842888 h 6103937"/>
              <a:gd name="connsiteX195" fmla="*/ 8894762 w 10058400"/>
              <a:gd name="connsiteY195" fmla="*/ 4853472 h 6103937"/>
              <a:gd name="connsiteX196" fmla="*/ 8882592 w 10058400"/>
              <a:gd name="connsiteY196" fmla="*/ 4864057 h 6103937"/>
              <a:gd name="connsiteX197" fmla="*/ 8870420 w 10058400"/>
              <a:gd name="connsiteY197" fmla="*/ 4873583 h 6103937"/>
              <a:gd name="connsiteX198" fmla="*/ 8858250 w 10058400"/>
              <a:gd name="connsiteY198" fmla="*/ 4883109 h 6103937"/>
              <a:gd name="connsiteX199" fmla="*/ 8845550 w 10058400"/>
              <a:gd name="connsiteY199" fmla="*/ 4892106 h 6103937"/>
              <a:gd name="connsiteX200" fmla="*/ 8832320 w 10058400"/>
              <a:gd name="connsiteY200" fmla="*/ 4901102 h 6103937"/>
              <a:gd name="connsiteX201" fmla="*/ 8819092 w 10058400"/>
              <a:gd name="connsiteY201" fmla="*/ 4909570 h 6103937"/>
              <a:gd name="connsiteX202" fmla="*/ 8805862 w 10058400"/>
              <a:gd name="connsiteY202" fmla="*/ 4918037 h 6103937"/>
              <a:gd name="connsiteX203" fmla="*/ 8792104 w 10058400"/>
              <a:gd name="connsiteY203" fmla="*/ 4926505 h 6103937"/>
              <a:gd name="connsiteX204" fmla="*/ 8778346 w 10058400"/>
              <a:gd name="connsiteY204" fmla="*/ 4933914 h 6103937"/>
              <a:gd name="connsiteX205" fmla="*/ 8765116 w 10058400"/>
              <a:gd name="connsiteY205" fmla="*/ 4941323 h 6103937"/>
              <a:gd name="connsiteX206" fmla="*/ 8750828 w 10058400"/>
              <a:gd name="connsiteY206" fmla="*/ 4948203 h 6103937"/>
              <a:gd name="connsiteX207" fmla="*/ 8736012 w 10058400"/>
              <a:gd name="connsiteY207" fmla="*/ 4954553 h 6103937"/>
              <a:gd name="connsiteX208" fmla="*/ 8721724 w 10058400"/>
              <a:gd name="connsiteY208" fmla="*/ 4961433 h 6103937"/>
              <a:gd name="connsiteX209" fmla="*/ 8706908 w 10058400"/>
              <a:gd name="connsiteY209" fmla="*/ 4967255 h 6103937"/>
              <a:gd name="connsiteX210" fmla="*/ 8692092 w 10058400"/>
              <a:gd name="connsiteY210" fmla="*/ 4973076 h 6103937"/>
              <a:gd name="connsiteX211" fmla="*/ 8676746 w 10058400"/>
              <a:gd name="connsiteY211" fmla="*/ 4978368 h 6103937"/>
              <a:gd name="connsiteX212" fmla="*/ 8661400 w 10058400"/>
              <a:gd name="connsiteY212" fmla="*/ 4983131 h 6103937"/>
              <a:gd name="connsiteX213" fmla="*/ 8646054 w 10058400"/>
              <a:gd name="connsiteY213" fmla="*/ 4988423 h 6103937"/>
              <a:gd name="connsiteX214" fmla="*/ 8630708 w 10058400"/>
              <a:gd name="connsiteY214" fmla="*/ 4992128 h 6103937"/>
              <a:gd name="connsiteX215" fmla="*/ 8614833 w 10058400"/>
              <a:gd name="connsiteY215" fmla="*/ 4995833 h 6103937"/>
              <a:gd name="connsiteX216" fmla="*/ 8598958 w 10058400"/>
              <a:gd name="connsiteY216" fmla="*/ 4999537 h 6103937"/>
              <a:gd name="connsiteX217" fmla="*/ 8583083 w 10058400"/>
              <a:gd name="connsiteY217" fmla="*/ 5002712 h 6103937"/>
              <a:gd name="connsiteX218" fmla="*/ 8567208 w 10058400"/>
              <a:gd name="connsiteY218" fmla="*/ 5005358 h 6103937"/>
              <a:gd name="connsiteX219" fmla="*/ 8550804 w 10058400"/>
              <a:gd name="connsiteY219" fmla="*/ 5007475 h 6103937"/>
              <a:gd name="connsiteX220" fmla="*/ 8534400 w 10058400"/>
              <a:gd name="connsiteY220" fmla="*/ 5009592 h 6103937"/>
              <a:gd name="connsiteX221" fmla="*/ 8517996 w 10058400"/>
              <a:gd name="connsiteY221" fmla="*/ 5010651 h 6103937"/>
              <a:gd name="connsiteX222" fmla="*/ 8500533 w 10058400"/>
              <a:gd name="connsiteY222" fmla="*/ 5011709 h 6103937"/>
              <a:gd name="connsiteX223" fmla="*/ 8484129 w 10058400"/>
              <a:gd name="connsiteY223" fmla="*/ 5012238 h 6103937"/>
              <a:gd name="connsiteX224" fmla="*/ 8467196 w 10058400"/>
              <a:gd name="connsiteY224" fmla="*/ 5012768 h 6103937"/>
              <a:gd name="connsiteX225" fmla="*/ 7713662 w 10058400"/>
              <a:gd name="connsiteY225" fmla="*/ 5012768 h 6103937"/>
              <a:gd name="connsiteX226" fmla="*/ 7713662 w 10058400"/>
              <a:gd name="connsiteY226" fmla="*/ 5286909 h 6103937"/>
              <a:gd name="connsiteX227" fmla="*/ 7713845 w 10058400"/>
              <a:gd name="connsiteY227" fmla="*/ 5286909 h 6103937"/>
              <a:gd name="connsiteX228" fmla="*/ 7713845 w 10058400"/>
              <a:gd name="connsiteY228" fmla="*/ 5667095 h 6103937"/>
              <a:gd name="connsiteX229" fmla="*/ 8379142 w 10058400"/>
              <a:gd name="connsiteY229" fmla="*/ 5667095 h 6103937"/>
              <a:gd name="connsiteX230" fmla="*/ 8406134 w 10058400"/>
              <a:gd name="connsiteY230" fmla="*/ 5666565 h 6103937"/>
              <a:gd name="connsiteX231" fmla="*/ 8434186 w 10058400"/>
              <a:gd name="connsiteY231" fmla="*/ 5664977 h 6103937"/>
              <a:gd name="connsiteX232" fmla="*/ 8461708 w 10058400"/>
              <a:gd name="connsiteY232" fmla="*/ 5661800 h 6103937"/>
              <a:gd name="connsiteX233" fmla="*/ 8489230 w 10058400"/>
              <a:gd name="connsiteY233" fmla="*/ 5658623 h 6103937"/>
              <a:gd name="connsiteX234" fmla="*/ 8515694 w 10058400"/>
              <a:gd name="connsiteY234" fmla="*/ 5653857 h 6103937"/>
              <a:gd name="connsiteX235" fmla="*/ 8542687 w 10058400"/>
              <a:gd name="connsiteY235" fmla="*/ 5647503 h 6103937"/>
              <a:gd name="connsiteX236" fmla="*/ 8569151 w 10058400"/>
              <a:gd name="connsiteY236" fmla="*/ 5641149 h 6103937"/>
              <a:gd name="connsiteX237" fmla="*/ 8595614 w 10058400"/>
              <a:gd name="connsiteY237" fmla="*/ 5633206 h 6103937"/>
              <a:gd name="connsiteX238" fmla="*/ 8621020 w 10058400"/>
              <a:gd name="connsiteY238" fmla="*/ 5624205 h 6103937"/>
              <a:gd name="connsiteX239" fmla="*/ 8646425 w 10058400"/>
              <a:gd name="connsiteY239" fmla="*/ 5614144 h 6103937"/>
              <a:gd name="connsiteX240" fmla="*/ 8671300 w 10058400"/>
              <a:gd name="connsiteY240" fmla="*/ 5604083 h 6103937"/>
              <a:gd name="connsiteX241" fmla="*/ 8696176 w 10058400"/>
              <a:gd name="connsiteY241" fmla="*/ 5591905 h 6103937"/>
              <a:gd name="connsiteX242" fmla="*/ 8720524 w 10058400"/>
              <a:gd name="connsiteY242" fmla="*/ 5579197 h 6103937"/>
              <a:gd name="connsiteX243" fmla="*/ 8744340 w 10058400"/>
              <a:gd name="connsiteY243" fmla="*/ 5564900 h 6103937"/>
              <a:gd name="connsiteX244" fmla="*/ 8768158 w 10058400"/>
              <a:gd name="connsiteY244" fmla="*/ 5550074 h 6103937"/>
              <a:gd name="connsiteX245" fmla="*/ 8790388 w 10058400"/>
              <a:gd name="connsiteY245" fmla="*/ 5534718 h 6103937"/>
              <a:gd name="connsiteX246" fmla="*/ 9091014 w 10058400"/>
              <a:gd name="connsiteY246" fmla="*/ 5319209 h 6103937"/>
              <a:gd name="connsiteX247" fmla="*/ 9100012 w 10058400"/>
              <a:gd name="connsiteY247" fmla="*/ 5313385 h 6103937"/>
              <a:gd name="connsiteX248" fmla="*/ 9109540 w 10058400"/>
              <a:gd name="connsiteY248" fmla="*/ 5307031 h 6103937"/>
              <a:gd name="connsiteX249" fmla="*/ 9119066 w 10058400"/>
              <a:gd name="connsiteY249" fmla="*/ 5302265 h 6103937"/>
              <a:gd name="connsiteX250" fmla="*/ 9129122 w 10058400"/>
              <a:gd name="connsiteY250" fmla="*/ 5297499 h 6103937"/>
              <a:gd name="connsiteX251" fmla="*/ 9139178 w 10058400"/>
              <a:gd name="connsiteY251" fmla="*/ 5293263 h 6103937"/>
              <a:gd name="connsiteX252" fmla="*/ 9149234 w 10058400"/>
              <a:gd name="connsiteY252" fmla="*/ 5289557 h 6103937"/>
              <a:gd name="connsiteX253" fmla="*/ 9159292 w 10058400"/>
              <a:gd name="connsiteY253" fmla="*/ 5286380 h 6103937"/>
              <a:gd name="connsiteX254" fmla="*/ 9169876 w 10058400"/>
              <a:gd name="connsiteY254" fmla="*/ 5283732 h 6103937"/>
              <a:gd name="connsiteX255" fmla="*/ 9179932 w 10058400"/>
              <a:gd name="connsiteY255" fmla="*/ 5282144 h 6103937"/>
              <a:gd name="connsiteX256" fmla="*/ 9190518 w 10058400"/>
              <a:gd name="connsiteY256" fmla="*/ 5280555 h 6103937"/>
              <a:gd name="connsiteX257" fmla="*/ 9201104 w 10058400"/>
              <a:gd name="connsiteY257" fmla="*/ 5279496 h 6103937"/>
              <a:gd name="connsiteX258" fmla="*/ 9211688 w 10058400"/>
              <a:gd name="connsiteY258" fmla="*/ 5278437 h 6103937"/>
              <a:gd name="connsiteX259" fmla="*/ 9222274 w 10058400"/>
              <a:gd name="connsiteY259" fmla="*/ 5278437 h 6103937"/>
              <a:gd name="connsiteX260" fmla="*/ 9232860 w 10058400"/>
              <a:gd name="connsiteY260" fmla="*/ 5279496 h 6103937"/>
              <a:gd name="connsiteX261" fmla="*/ 9242916 w 10058400"/>
              <a:gd name="connsiteY261" fmla="*/ 5280026 h 6103937"/>
              <a:gd name="connsiteX262" fmla="*/ 9253502 w 10058400"/>
              <a:gd name="connsiteY262" fmla="*/ 5281614 h 6103937"/>
              <a:gd name="connsiteX263" fmla="*/ 9264088 w 10058400"/>
              <a:gd name="connsiteY263" fmla="*/ 5283732 h 6103937"/>
              <a:gd name="connsiteX264" fmla="*/ 9273614 w 10058400"/>
              <a:gd name="connsiteY264" fmla="*/ 5285850 h 6103937"/>
              <a:gd name="connsiteX265" fmla="*/ 9284200 w 10058400"/>
              <a:gd name="connsiteY265" fmla="*/ 5288498 h 6103937"/>
              <a:gd name="connsiteX266" fmla="*/ 9294256 w 10058400"/>
              <a:gd name="connsiteY266" fmla="*/ 5292204 h 6103937"/>
              <a:gd name="connsiteX267" fmla="*/ 9303782 w 10058400"/>
              <a:gd name="connsiteY267" fmla="*/ 5296440 h 6103937"/>
              <a:gd name="connsiteX268" fmla="*/ 9313310 w 10058400"/>
              <a:gd name="connsiteY268" fmla="*/ 5300677 h 6103937"/>
              <a:gd name="connsiteX269" fmla="*/ 9322308 w 10058400"/>
              <a:gd name="connsiteY269" fmla="*/ 5305442 h 6103937"/>
              <a:gd name="connsiteX270" fmla="*/ 9331834 w 10058400"/>
              <a:gd name="connsiteY270" fmla="*/ 5310737 h 6103937"/>
              <a:gd name="connsiteX271" fmla="*/ 9340832 w 10058400"/>
              <a:gd name="connsiteY271" fmla="*/ 5316562 h 6103937"/>
              <a:gd name="connsiteX272" fmla="*/ 9349300 w 10058400"/>
              <a:gd name="connsiteY272" fmla="*/ 5322386 h 6103937"/>
              <a:gd name="connsiteX273" fmla="*/ 9358298 w 10058400"/>
              <a:gd name="connsiteY273" fmla="*/ 5329799 h 6103937"/>
              <a:gd name="connsiteX274" fmla="*/ 9365708 w 10058400"/>
              <a:gd name="connsiteY274" fmla="*/ 5336683 h 6103937"/>
              <a:gd name="connsiteX275" fmla="*/ 9374176 w 10058400"/>
              <a:gd name="connsiteY275" fmla="*/ 5344626 h 6103937"/>
              <a:gd name="connsiteX276" fmla="*/ 9381056 w 10058400"/>
              <a:gd name="connsiteY276" fmla="*/ 5352039 h 6103937"/>
              <a:gd name="connsiteX277" fmla="*/ 9388466 w 10058400"/>
              <a:gd name="connsiteY277" fmla="*/ 5361040 h 6103937"/>
              <a:gd name="connsiteX278" fmla="*/ 9395348 w 10058400"/>
              <a:gd name="connsiteY278" fmla="*/ 5369512 h 6103937"/>
              <a:gd name="connsiteX279" fmla="*/ 9401698 w 10058400"/>
              <a:gd name="connsiteY279" fmla="*/ 5379043 h 6103937"/>
              <a:gd name="connsiteX280" fmla="*/ 9407520 w 10058400"/>
              <a:gd name="connsiteY280" fmla="*/ 5388575 h 6103937"/>
              <a:gd name="connsiteX281" fmla="*/ 9412284 w 10058400"/>
              <a:gd name="connsiteY281" fmla="*/ 5398106 h 6103937"/>
              <a:gd name="connsiteX282" fmla="*/ 9417576 w 10058400"/>
              <a:gd name="connsiteY282" fmla="*/ 5408166 h 6103937"/>
              <a:gd name="connsiteX283" fmla="*/ 9421810 w 10058400"/>
              <a:gd name="connsiteY283" fmla="*/ 5418227 h 6103937"/>
              <a:gd name="connsiteX284" fmla="*/ 9424986 w 10058400"/>
              <a:gd name="connsiteY284" fmla="*/ 5428287 h 6103937"/>
              <a:gd name="connsiteX285" fmla="*/ 9428162 w 10058400"/>
              <a:gd name="connsiteY285" fmla="*/ 5438878 h 6103937"/>
              <a:gd name="connsiteX286" fmla="*/ 9430808 w 10058400"/>
              <a:gd name="connsiteY286" fmla="*/ 5448938 h 6103937"/>
              <a:gd name="connsiteX287" fmla="*/ 9433454 w 10058400"/>
              <a:gd name="connsiteY287" fmla="*/ 5458999 h 6103937"/>
              <a:gd name="connsiteX288" fmla="*/ 9434512 w 10058400"/>
              <a:gd name="connsiteY288" fmla="*/ 5470118 h 6103937"/>
              <a:gd name="connsiteX289" fmla="*/ 9435572 w 10058400"/>
              <a:gd name="connsiteY289" fmla="*/ 5480709 h 6103937"/>
              <a:gd name="connsiteX290" fmla="*/ 9436100 w 10058400"/>
              <a:gd name="connsiteY290" fmla="*/ 5490769 h 6103937"/>
              <a:gd name="connsiteX291" fmla="*/ 9436100 w 10058400"/>
              <a:gd name="connsiteY291" fmla="*/ 5501359 h 6103937"/>
              <a:gd name="connsiteX292" fmla="*/ 9436100 w 10058400"/>
              <a:gd name="connsiteY292" fmla="*/ 5511949 h 6103937"/>
              <a:gd name="connsiteX293" fmla="*/ 9435042 w 10058400"/>
              <a:gd name="connsiteY293" fmla="*/ 5522010 h 6103937"/>
              <a:gd name="connsiteX294" fmla="*/ 9433454 w 10058400"/>
              <a:gd name="connsiteY294" fmla="*/ 5532600 h 6103937"/>
              <a:gd name="connsiteX295" fmla="*/ 9431868 w 10058400"/>
              <a:gd name="connsiteY295" fmla="*/ 5543190 h 6103937"/>
              <a:gd name="connsiteX296" fmla="*/ 9428692 w 10058400"/>
              <a:gd name="connsiteY296" fmla="*/ 5553251 h 6103937"/>
              <a:gd name="connsiteX297" fmla="*/ 9426044 w 10058400"/>
              <a:gd name="connsiteY297" fmla="*/ 5563312 h 6103937"/>
              <a:gd name="connsiteX298" fmla="*/ 9422340 w 10058400"/>
              <a:gd name="connsiteY298" fmla="*/ 5573372 h 6103937"/>
              <a:gd name="connsiteX299" fmla="*/ 9418636 w 10058400"/>
              <a:gd name="connsiteY299" fmla="*/ 5582903 h 6103937"/>
              <a:gd name="connsiteX300" fmla="*/ 9413872 w 10058400"/>
              <a:gd name="connsiteY300" fmla="*/ 5592434 h 6103937"/>
              <a:gd name="connsiteX301" fmla="*/ 9409638 w 10058400"/>
              <a:gd name="connsiteY301" fmla="*/ 5601965 h 6103937"/>
              <a:gd name="connsiteX302" fmla="*/ 9404344 w 10058400"/>
              <a:gd name="connsiteY302" fmla="*/ 5610967 h 6103937"/>
              <a:gd name="connsiteX303" fmla="*/ 9397994 w 10058400"/>
              <a:gd name="connsiteY303" fmla="*/ 5620498 h 6103937"/>
              <a:gd name="connsiteX304" fmla="*/ 9392172 w 10058400"/>
              <a:gd name="connsiteY304" fmla="*/ 5628970 h 6103937"/>
              <a:gd name="connsiteX305" fmla="*/ 9385820 w 10058400"/>
              <a:gd name="connsiteY305" fmla="*/ 5637442 h 6103937"/>
              <a:gd name="connsiteX306" fmla="*/ 9378410 w 10058400"/>
              <a:gd name="connsiteY306" fmla="*/ 5645385 h 6103937"/>
              <a:gd name="connsiteX307" fmla="*/ 9371000 w 10058400"/>
              <a:gd name="connsiteY307" fmla="*/ 5653328 h 6103937"/>
              <a:gd name="connsiteX308" fmla="*/ 9362532 w 10058400"/>
              <a:gd name="connsiteY308" fmla="*/ 5660741 h 6103937"/>
              <a:gd name="connsiteX309" fmla="*/ 9354064 w 10058400"/>
              <a:gd name="connsiteY309" fmla="*/ 5668154 h 6103937"/>
              <a:gd name="connsiteX310" fmla="*/ 9345066 w 10058400"/>
              <a:gd name="connsiteY310" fmla="*/ 5674508 h 6103937"/>
              <a:gd name="connsiteX311" fmla="*/ 9045496 w 10058400"/>
              <a:gd name="connsiteY311" fmla="*/ 5889487 h 6103937"/>
              <a:gd name="connsiteX312" fmla="*/ 9026444 w 10058400"/>
              <a:gd name="connsiteY312" fmla="*/ 5902725 h 6103937"/>
              <a:gd name="connsiteX313" fmla="*/ 9007918 w 10058400"/>
              <a:gd name="connsiteY313" fmla="*/ 5915433 h 6103937"/>
              <a:gd name="connsiteX314" fmla="*/ 8989394 w 10058400"/>
              <a:gd name="connsiteY314" fmla="*/ 5927612 h 6103937"/>
              <a:gd name="connsiteX315" fmla="*/ 8970340 w 10058400"/>
              <a:gd name="connsiteY315" fmla="*/ 5939261 h 6103937"/>
              <a:gd name="connsiteX316" fmla="*/ 8951286 w 10058400"/>
              <a:gd name="connsiteY316" fmla="*/ 5950380 h 6103937"/>
              <a:gd name="connsiteX317" fmla="*/ 8931704 w 10058400"/>
              <a:gd name="connsiteY317" fmla="*/ 5961500 h 6103937"/>
              <a:gd name="connsiteX318" fmla="*/ 8912120 w 10058400"/>
              <a:gd name="connsiteY318" fmla="*/ 5972090 h 6103937"/>
              <a:gd name="connsiteX319" fmla="*/ 8892536 w 10058400"/>
              <a:gd name="connsiteY319" fmla="*/ 5982151 h 6103937"/>
              <a:gd name="connsiteX320" fmla="*/ 8872424 w 10058400"/>
              <a:gd name="connsiteY320" fmla="*/ 5992211 h 6103937"/>
              <a:gd name="connsiteX321" fmla="*/ 8852312 w 10058400"/>
              <a:gd name="connsiteY321" fmla="*/ 6001213 h 6103937"/>
              <a:gd name="connsiteX322" fmla="*/ 8832200 w 10058400"/>
              <a:gd name="connsiteY322" fmla="*/ 6010744 h 6103937"/>
              <a:gd name="connsiteX323" fmla="*/ 8812088 w 10058400"/>
              <a:gd name="connsiteY323" fmla="*/ 6018687 h 6103937"/>
              <a:gd name="connsiteX324" fmla="*/ 8790916 w 10058400"/>
              <a:gd name="connsiteY324" fmla="*/ 6027159 h 6103937"/>
              <a:gd name="connsiteX325" fmla="*/ 8770804 w 10058400"/>
              <a:gd name="connsiteY325" fmla="*/ 6035101 h 6103937"/>
              <a:gd name="connsiteX326" fmla="*/ 8750162 w 10058400"/>
              <a:gd name="connsiteY326" fmla="*/ 6042515 h 6103937"/>
              <a:gd name="connsiteX327" fmla="*/ 8728462 w 10058400"/>
              <a:gd name="connsiteY327" fmla="*/ 6049398 h 6103937"/>
              <a:gd name="connsiteX328" fmla="*/ 8707820 w 10058400"/>
              <a:gd name="connsiteY328" fmla="*/ 6056282 h 6103937"/>
              <a:gd name="connsiteX329" fmla="*/ 8686120 w 10058400"/>
              <a:gd name="connsiteY329" fmla="*/ 6062106 h 6103937"/>
              <a:gd name="connsiteX330" fmla="*/ 8664950 w 10058400"/>
              <a:gd name="connsiteY330" fmla="*/ 6067931 h 6103937"/>
              <a:gd name="connsiteX331" fmla="*/ 8643778 w 10058400"/>
              <a:gd name="connsiteY331" fmla="*/ 6073226 h 6103937"/>
              <a:gd name="connsiteX332" fmla="*/ 8622078 w 10058400"/>
              <a:gd name="connsiteY332" fmla="*/ 6077991 h 6103937"/>
              <a:gd name="connsiteX333" fmla="*/ 8600378 w 10058400"/>
              <a:gd name="connsiteY333" fmla="*/ 6082757 h 6103937"/>
              <a:gd name="connsiteX334" fmla="*/ 8578148 w 10058400"/>
              <a:gd name="connsiteY334" fmla="*/ 6086464 h 6103937"/>
              <a:gd name="connsiteX335" fmla="*/ 8556978 w 10058400"/>
              <a:gd name="connsiteY335" fmla="*/ 6090170 h 6103937"/>
              <a:gd name="connsiteX336" fmla="*/ 8534748 w 10058400"/>
              <a:gd name="connsiteY336" fmla="*/ 6093347 h 6103937"/>
              <a:gd name="connsiteX337" fmla="*/ 8512518 w 10058400"/>
              <a:gd name="connsiteY337" fmla="*/ 6096524 h 6103937"/>
              <a:gd name="connsiteX338" fmla="*/ 8490818 w 10058400"/>
              <a:gd name="connsiteY338" fmla="*/ 6098642 h 6103937"/>
              <a:gd name="connsiteX339" fmla="*/ 8468060 w 10058400"/>
              <a:gd name="connsiteY339" fmla="*/ 6100760 h 6103937"/>
              <a:gd name="connsiteX340" fmla="*/ 8445830 w 10058400"/>
              <a:gd name="connsiteY340" fmla="*/ 6102349 h 6103937"/>
              <a:gd name="connsiteX341" fmla="*/ 8424130 w 10058400"/>
              <a:gd name="connsiteY341" fmla="*/ 6103408 h 6103937"/>
              <a:gd name="connsiteX342" fmla="*/ 8401371 w 10058400"/>
              <a:gd name="connsiteY342" fmla="*/ 6103937 h 6103937"/>
              <a:gd name="connsiteX343" fmla="*/ 8379142 w 10058400"/>
              <a:gd name="connsiteY343" fmla="*/ 6103937 h 6103937"/>
              <a:gd name="connsiteX344" fmla="*/ 4414353 w 10058400"/>
              <a:gd name="connsiteY344" fmla="*/ 6103937 h 6103937"/>
              <a:gd name="connsiteX345" fmla="*/ 4402709 w 10058400"/>
              <a:gd name="connsiteY345" fmla="*/ 6103937 h 6103937"/>
              <a:gd name="connsiteX346" fmla="*/ 4391594 w 10058400"/>
              <a:gd name="connsiteY346" fmla="*/ 6102878 h 6103937"/>
              <a:gd name="connsiteX347" fmla="*/ 4381009 w 10058400"/>
              <a:gd name="connsiteY347" fmla="*/ 6101290 h 6103937"/>
              <a:gd name="connsiteX348" fmla="*/ 4369894 w 10058400"/>
              <a:gd name="connsiteY348" fmla="*/ 6099701 h 6103937"/>
              <a:gd name="connsiteX349" fmla="*/ 4359309 w 10058400"/>
              <a:gd name="connsiteY349" fmla="*/ 6097583 h 6103937"/>
              <a:gd name="connsiteX350" fmla="*/ 4349252 w 10058400"/>
              <a:gd name="connsiteY350" fmla="*/ 6093877 h 6103937"/>
              <a:gd name="connsiteX351" fmla="*/ 4339196 w 10058400"/>
              <a:gd name="connsiteY351" fmla="*/ 6090700 h 6103937"/>
              <a:gd name="connsiteX352" fmla="*/ 4329140 w 10058400"/>
              <a:gd name="connsiteY352" fmla="*/ 6086993 h 6103937"/>
              <a:gd name="connsiteX353" fmla="*/ 4319613 w 10058400"/>
              <a:gd name="connsiteY353" fmla="*/ 6082757 h 6103937"/>
              <a:gd name="connsiteX354" fmla="*/ 4310086 w 10058400"/>
              <a:gd name="connsiteY354" fmla="*/ 6077462 h 6103937"/>
              <a:gd name="connsiteX355" fmla="*/ 4301088 w 10058400"/>
              <a:gd name="connsiteY355" fmla="*/ 6072167 h 6103937"/>
              <a:gd name="connsiteX356" fmla="*/ 4292091 w 10058400"/>
              <a:gd name="connsiteY356" fmla="*/ 6066872 h 6103937"/>
              <a:gd name="connsiteX357" fmla="*/ 4283093 w 10058400"/>
              <a:gd name="connsiteY357" fmla="*/ 6060518 h 6103937"/>
              <a:gd name="connsiteX358" fmla="*/ 4275154 w 10058400"/>
              <a:gd name="connsiteY358" fmla="*/ 6054164 h 6103937"/>
              <a:gd name="connsiteX359" fmla="*/ 4267215 w 10058400"/>
              <a:gd name="connsiteY359" fmla="*/ 6047280 h 6103937"/>
              <a:gd name="connsiteX360" fmla="*/ 4259805 w 10058400"/>
              <a:gd name="connsiteY360" fmla="*/ 6039867 h 6103937"/>
              <a:gd name="connsiteX361" fmla="*/ 4252395 w 10058400"/>
              <a:gd name="connsiteY361" fmla="*/ 6032454 h 6103937"/>
              <a:gd name="connsiteX362" fmla="*/ 4245515 w 10058400"/>
              <a:gd name="connsiteY362" fmla="*/ 6024511 h 6103937"/>
              <a:gd name="connsiteX363" fmla="*/ 4239163 w 10058400"/>
              <a:gd name="connsiteY363" fmla="*/ 6016039 h 6103937"/>
              <a:gd name="connsiteX364" fmla="*/ 4232812 w 10058400"/>
              <a:gd name="connsiteY364" fmla="*/ 6007567 h 6103937"/>
              <a:gd name="connsiteX365" fmla="*/ 4227519 w 10058400"/>
              <a:gd name="connsiteY365" fmla="*/ 5998566 h 6103937"/>
              <a:gd name="connsiteX366" fmla="*/ 4221697 w 10058400"/>
              <a:gd name="connsiteY366" fmla="*/ 5990093 h 6103937"/>
              <a:gd name="connsiteX367" fmla="*/ 4216934 w 10058400"/>
              <a:gd name="connsiteY367" fmla="*/ 5980033 h 6103937"/>
              <a:gd name="connsiteX368" fmla="*/ 4212700 w 10058400"/>
              <a:gd name="connsiteY368" fmla="*/ 5970502 h 6103937"/>
              <a:gd name="connsiteX369" fmla="*/ 4208995 w 10058400"/>
              <a:gd name="connsiteY369" fmla="*/ 5960971 h 6103937"/>
              <a:gd name="connsiteX370" fmla="*/ 4205290 w 10058400"/>
              <a:gd name="connsiteY370" fmla="*/ 5950380 h 6103937"/>
              <a:gd name="connsiteX371" fmla="*/ 4202644 w 10058400"/>
              <a:gd name="connsiteY371" fmla="*/ 5939790 h 6103937"/>
              <a:gd name="connsiteX372" fmla="*/ 4199997 w 10058400"/>
              <a:gd name="connsiteY372" fmla="*/ 5929730 h 6103937"/>
              <a:gd name="connsiteX373" fmla="*/ 4198409 w 10058400"/>
              <a:gd name="connsiteY373" fmla="*/ 5918610 h 6103937"/>
              <a:gd name="connsiteX374" fmla="*/ 4196822 w 10058400"/>
              <a:gd name="connsiteY374" fmla="*/ 5907490 h 6103937"/>
              <a:gd name="connsiteX375" fmla="*/ 4196292 w 10058400"/>
              <a:gd name="connsiteY375" fmla="*/ 5896900 h 6103937"/>
              <a:gd name="connsiteX376" fmla="*/ 4195763 w 10058400"/>
              <a:gd name="connsiteY376" fmla="*/ 5885781 h 6103937"/>
              <a:gd name="connsiteX377" fmla="*/ 4196292 w 10058400"/>
              <a:gd name="connsiteY377" fmla="*/ 5874132 h 6103937"/>
              <a:gd name="connsiteX378" fmla="*/ 4196822 w 10058400"/>
              <a:gd name="connsiteY378" fmla="*/ 5863012 h 6103937"/>
              <a:gd name="connsiteX379" fmla="*/ 4198409 w 10058400"/>
              <a:gd name="connsiteY379" fmla="*/ 5852422 h 6103937"/>
              <a:gd name="connsiteX380" fmla="*/ 4199997 w 10058400"/>
              <a:gd name="connsiteY380" fmla="*/ 5841302 h 6103937"/>
              <a:gd name="connsiteX381" fmla="*/ 4202644 w 10058400"/>
              <a:gd name="connsiteY381" fmla="*/ 5830712 h 6103937"/>
              <a:gd name="connsiteX382" fmla="*/ 4205290 w 10058400"/>
              <a:gd name="connsiteY382" fmla="*/ 5820651 h 6103937"/>
              <a:gd name="connsiteX383" fmla="*/ 4208995 w 10058400"/>
              <a:gd name="connsiteY383" fmla="*/ 5810591 h 6103937"/>
              <a:gd name="connsiteX384" fmla="*/ 4212700 w 10058400"/>
              <a:gd name="connsiteY384" fmla="*/ 5800530 h 6103937"/>
              <a:gd name="connsiteX385" fmla="*/ 4216934 w 10058400"/>
              <a:gd name="connsiteY385" fmla="*/ 5790999 h 6103937"/>
              <a:gd name="connsiteX386" fmla="*/ 4221697 w 10058400"/>
              <a:gd name="connsiteY386" fmla="*/ 5781468 h 6103937"/>
              <a:gd name="connsiteX387" fmla="*/ 4227519 w 10058400"/>
              <a:gd name="connsiteY387" fmla="*/ 5771937 h 6103937"/>
              <a:gd name="connsiteX388" fmla="*/ 4232812 w 10058400"/>
              <a:gd name="connsiteY388" fmla="*/ 5763465 h 6103937"/>
              <a:gd name="connsiteX389" fmla="*/ 4239163 w 10058400"/>
              <a:gd name="connsiteY389" fmla="*/ 5754463 h 6103937"/>
              <a:gd name="connsiteX390" fmla="*/ 4245515 w 10058400"/>
              <a:gd name="connsiteY390" fmla="*/ 5746521 h 6103937"/>
              <a:gd name="connsiteX391" fmla="*/ 4252395 w 10058400"/>
              <a:gd name="connsiteY391" fmla="*/ 5738578 h 6103937"/>
              <a:gd name="connsiteX392" fmla="*/ 4259805 w 10058400"/>
              <a:gd name="connsiteY392" fmla="*/ 5731165 h 6103937"/>
              <a:gd name="connsiteX393" fmla="*/ 4267215 w 10058400"/>
              <a:gd name="connsiteY393" fmla="*/ 5723752 h 6103937"/>
              <a:gd name="connsiteX394" fmla="*/ 4275154 w 10058400"/>
              <a:gd name="connsiteY394" fmla="*/ 5716868 h 6103937"/>
              <a:gd name="connsiteX395" fmla="*/ 4283093 w 10058400"/>
              <a:gd name="connsiteY395" fmla="*/ 5709985 h 6103937"/>
              <a:gd name="connsiteX396" fmla="*/ 4292091 w 10058400"/>
              <a:gd name="connsiteY396" fmla="*/ 5704160 h 6103937"/>
              <a:gd name="connsiteX397" fmla="*/ 4301088 w 10058400"/>
              <a:gd name="connsiteY397" fmla="*/ 5698865 h 6103937"/>
              <a:gd name="connsiteX398" fmla="*/ 4310086 w 10058400"/>
              <a:gd name="connsiteY398" fmla="*/ 5693041 h 6103937"/>
              <a:gd name="connsiteX399" fmla="*/ 4319613 w 10058400"/>
              <a:gd name="connsiteY399" fmla="*/ 5688275 h 6103937"/>
              <a:gd name="connsiteX400" fmla="*/ 4329140 w 10058400"/>
              <a:gd name="connsiteY400" fmla="*/ 5684039 h 6103937"/>
              <a:gd name="connsiteX401" fmla="*/ 4339196 w 10058400"/>
              <a:gd name="connsiteY401" fmla="*/ 5680332 h 6103937"/>
              <a:gd name="connsiteX402" fmla="*/ 4349252 w 10058400"/>
              <a:gd name="connsiteY402" fmla="*/ 5676626 h 6103937"/>
              <a:gd name="connsiteX403" fmla="*/ 4359309 w 10058400"/>
              <a:gd name="connsiteY403" fmla="*/ 5673978 h 6103937"/>
              <a:gd name="connsiteX404" fmla="*/ 4369894 w 10058400"/>
              <a:gd name="connsiteY404" fmla="*/ 5671331 h 6103937"/>
              <a:gd name="connsiteX405" fmla="*/ 4381009 w 10058400"/>
              <a:gd name="connsiteY405" fmla="*/ 5669742 h 6103937"/>
              <a:gd name="connsiteX406" fmla="*/ 4391594 w 10058400"/>
              <a:gd name="connsiteY406" fmla="*/ 5668154 h 6103937"/>
              <a:gd name="connsiteX407" fmla="*/ 4402709 w 10058400"/>
              <a:gd name="connsiteY407" fmla="*/ 5667624 h 6103937"/>
              <a:gd name="connsiteX408" fmla="*/ 4414353 w 10058400"/>
              <a:gd name="connsiteY408" fmla="*/ 5667095 h 6103937"/>
              <a:gd name="connsiteX409" fmla="*/ 5449612 w 10058400"/>
              <a:gd name="connsiteY409" fmla="*/ 5667095 h 6103937"/>
              <a:gd name="connsiteX410" fmla="*/ 5449612 w 10058400"/>
              <a:gd name="connsiteY410" fmla="*/ 5286909 h 6103937"/>
              <a:gd name="connsiteX411" fmla="*/ 5449888 w 10058400"/>
              <a:gd name="connsiteY411" fmla="*/ 5286909 h 6103937"/>
              <a:gd name="connsiteX412" fmla="*/ 5449888 w 10058400"/>
              <a:gd name="connsiteY412" fmla="*/ 5012768 h 6103937"/>
              <a:gd name="connsiteX413" fmla="*/ 5399088 w 10058400"/>
              <a:gd name="connsiteY413" fmla="*/ 5012768 h 6103937"/>
              <a:gd name="connsiteX414" fmla="*/ 5364692 w 10058400"/>
              <a:gd name="connsiteY414" fmla="*/ 5012238 h 6103937"/>
              <a:gd name="connsiteX415" fmla="*/ 5330296 w 10058400"/>
              <a:gd name="connsiteY415" fmla="*/ 5010121 h 6103937"/>
              <a:gd name="connsiteX416" fmla="*/ 5296429 w 10058400"/>
              <a:gd name="connsiteY416" fmla="*/ 5007475 h 6103937"/>
              <a:gd name="connsiteX417" fmla="*/ 5262562 w 10058400"/>
              <a:gd name="connsiteY417" fmla="*/ 5003242 h 6103937"/>
              <a:gd name="connsiteX418" fmla="*/ 5228166 w 10058400"/>
              <a:gd name="connsiteY418" fmla="*/ 4997420 h 6103937"/>
              <a:gd name="connsiteX419" fmla="*/ 5194829 w 10058400"/>
              <a:gd name="connsiteY419" fmla="*/ 4991599 h 6103937"/>
              <a:gd name="connsiteX420" fmla="*/ 5162021 w 10058400"/>
              <a:gd name="connsiteY420" fmla="*/ 4983660 h 6103937"/>
              <a:gd name="connsiteX421" fmla="*/ 5129212 w 10058400"/>
              <a:gd name="connsiteY421" fmla="*/ 4975193 h 6103937"/>
              <a:gd name="connsiteX422" fmla="*/ 5096934 w 10058400"/>
              <a:gd name="connsiteY422" fmla="*/ 4965138 h 6103937"/>
              <a:gd name="connsiteX423" fmla="*/ 5065184 w 10058400"/>
              <a:gd name="connsiteY423" fmla="*/ 4954024 h 6103937"/>
              <a:gd name="connsiteX424" fmla="*/ 5033962 w 10058400"/>
              <a:gd name="connsiteY424" fmla="*/ 4942381 h 6103937"/>
              <a:gd name="connsiteX425" fmla="*/ 5002742 w 10058400"/>
              <a:gd name="connsiteY425" fmla="*/ 4929151 h 6103937"/>
              <a:gd name="connsiteX426" fmla="*/ 4972579 w 10058400"/>
              <a:gd name="connsiteY426" fmla="*/ 4915391 h 6103937"/>
              <a:gd name="connsiteX427" fmla="*/ 4942416 w 10058400"/>
              <a:gd name="connsiteY427" fmla="*/ 4900044 h 6103937"/>
              <a:gd name="connsiteX428" fmla="*/ 4912784 w 10058400"/>
              <a:gd name="connsiteY428" fmla="*/ 4884167 h 6103937"/>
              <a:gd name="connsiteX429" fmla="*/ 4884208 w 10058400"/>
              <a:gd name="connsiteY429" fmla="*/ 4867232 h 6103937"/>
              <a:gd name="connsiteX430" fmla="*/ 4855634 w 10058400"/>
              <a:gd name="connsiteY430" fmla="*/ 4849239 h 6103937"/>
              <a:gd name="connsiteX431" fmla="*/ 4828646 w 10058400"/>
              <a:gd name="connsiteY431" fmla="*/ 4829658 h 6103937"/>
              <a:gd name="connsiteX432" fmla="*/ 4801129 w 10058400"/>
              <a:gd name="connsiteY432" fmla="*/ 4810076 h 6103937"/>
              <a:gd name="connsiteX433" fmla="*/ 4774671 w 10058400"/>
              <a:gd name="connsiteY433" fmla="*/ 4789437 h 6103937"/>
              <a:gd name="connsiteX434" fmla="*/ 4749271 w 10058400"/>
              <a:gd name="connsiteY434" fmla="*/ 4767210 h 6103937"/>
              <a:gd name="connsiteX435" fmla="*/ 4724400 w 10058400"/>
              <a:gd name="connsiteY435" fmla="*/ 4744982 h 6103937"/>
              <a:gd name="connsiteX436" fmla="*/ 4700058 w 10058400"/>
              <a:gd name="connsiteY436" fmla="*/ 4721168 h 6103937"/>
              <a:gd name="connsiteX437" fmla="*/ 4676775 w 10058400"/>
              <a:gd name="connsiteY437" fmla="*/ 4697353 h 6103937"/>
              <a:gd name="connsiteX438" fmla="*/ 4654021 w 10058400"/>
              <a:gd name="connsiteY438" fmla="*/ 4671950 h 6103937"/>
              <a:gd name="connsiteX439" fmla="*/ 4632854 w 10058400"/>
              <a:gd name="connsiteY439" fmla="*/ 4645489 h 6103937"/>
              <a:gd name="connsiteX440" fmla="*/ 4612216 w 10058400"/>
              <a:gd name="connsiteY440" fmla="*/ 4619028 h 6103937"/>
              <a:gd name="connsiteX441" fmla="*/ 4591579 w 10058400"/>
              <a:gd name="connsiteY441" fmla="*/ 4591509 h 6103937"/>
              <a:gd name="connsiteX442" fmla="*/ 4572529 w 10058400"/>
              <a:gd name="connsiteY442" fmla="*/ 4562931 h 6103937"/>
              <a:gd name="connsiteX443" fmla="*/ 4554538 w 10058400"/>
              <a:gd name="connsiteY443" fmla="*/ 4533824 h 6103937"/>
              <a:gd name="connsiteX444" fmla="*/ 4537604 w 10058400"/>
              <a:gd name="connsiteY444" fmla="*/ 4503658 h 6103937"/>
              <a:gd name="connsiteX445" fmla="*/ 4521200 w 10058400"/>
              <a:gd name="connsiteY445" fmla="*/ 4472964 h 6103937"/>
              <a:gd name="connsiteX446" fmla="*/ 3818996 w 10058400"/>
              <a:gd name="connsiteY446" fmla="*/ 3087996 h 6103937"/>
              <a:gd name="connsiteX447" fmla="*/ 3807883 w 10058400"/>
              <a:gd name="connsiteY447" fmla="*/ 3066827 h 6103937"/>
              <a:gd name="connsiteX448" fmla="*/ 3795712 w 10058400"/>
              <a:gd name="connsiteY448" fmla="*/ 3045659 h 6103937"/>
              <a:gd name="connsiteX449" fmla="*/ 3783012 w 10058400"/>
              <a:gd name="connsiteY449" fmla="*/ 3024490 h 6103937"/>
              <a:gd name="connsiteX450" fmla="*/ 3769783 w 10058400"/>
              <a:gd name="connsiteY450" fmla="*/ 3004909 h 6103937"/>
              <a:gd name="connsiteX451" fmla="*/ 3756025 w 10058400"/>
              <a:gd name="connsiteY451" fmla="*/ 2985328 h 6103937"/>
              <a:gd name="connsiteX452" fmla="*/ 3741738 w 10058400"/>
              <a:gd name="connsiteY452" fmla="*/ 2965746 h 6103937"/>
              <a:gd name="connsiteX453" fmla="*/ 3726921 w 10058400"/>
              <a:gd name="connsiteY453" fmla="*/ 2946694 h 6103937"/>
              <a:gd name="connsiteX454" fmla="*/ 3711575 w 10058400"/>
              <a:gd name="connsiteY454" fmla="*/ 2928701 h 6103937"/>
              <a:gd name="connsiteX455" fmla="*/ 3695171 w 10058400"/>
              <a:gd name="connsiteY455" fmla="*/ 2911237 h 6103937"/>
              <a:gd name="connsiteX456" fmla="*/ 3678767 w 10058400"/>
              <a:gd name="connsiteY456" fmla="*/ 2894302 h 6103937"/>
              <a:gd name="connsiteX457" fmla="*/ 3661833 w 10058400"/>
              <a:gd name="connsiteY457" fmla="*/ 2877367 h 6103937"/>
              <a:gd name="connsiteX458" fmla="*/ 3644900 w 10058400"/>
              <a:gd name="connsiteY458" fmla="*/ 2861490 h 6103937"/>
              <a:gd name="connsiteX459" fmla="*/ 3626908 w 10058400"/>
              <a:gd name="connsiteY459" fmla="*/ 2846143 h 6103937"/>
              <a:gd name="connsiteX460" fmla="*/ 3608388 w 10058400"/>
              <a:gd name="connsiteY460" fmla="*/ 2830795 h 6103937"/>
              <a:gd name="connsiteX461" fmla="*/ 3589867 w 10058400"/>
              <a:gd name="connsiteY461" fmla="*/ 2816506 h 6103937"/>
              <a:gd name="connsiteX462" fmla="*/ 3570288 w 10058400"/>
              <a:gd name="connsiteY462" fmla="*/ 2802747 h 6103937"/>
              <a:gd name="connsiteX463" fmla="*/ 3550708 w 10058400"/>
              <a:gd name="connsiteY463" fmla="*/ 2789516 h 6103937"/>
              <a:gd name="connsiteX464" fmla="*/ 3530600 w 10058400"/>
              <a:gd name="connsiteY464" fmla="*/ 2776815 h 6103937"/>
              <a:gd name="connsiteX465" fmla="*/ 3509962 w 10058400"/>
              <a:gd name="connsiteY465" fmla="*/ 2764643 h 6103937"/>
              <a:gd name="connsiteX466" fmla="*/ 3489325 w 10058400"/>
              <a:gd name="connsiteY466" fmla="*/ 2753529 h 6103937"/>
              <a:gd name="connsiteX467" fmla="*/ 3468158 w 10058400"/>
              <a:gd name="connsiteY467" fmla="*/ 2742945 h 6103937"/>
              <a:gd name="connsiteX468" fmla="*/ 3446462 w 10058400"/>
              <a:gd name="connsiteY468" fmla="*/ 2732361 h 6103937"/>
              <a:gd name="connsiteX469" fmla="*/ 3424767 w 10058400"/>
              <a:gd name="connsiteY469" fmla="*/ 2723364 h 6103937"/>
              <a:gd name="connsiteX470" fmla="*/ 3403071 w 10058400"/>
              <a:gd name="connsiteY470" fmla="*/ 2714367 h 6103937"/>
              <a:gd name="connsiteX471" fmla="*/ 3380317 w 10058400"/>
              <a:gd name="connsiteY471" fmla="*/ 2706429 h 6103937"/>
              <a:gd name="connsiteX472" fmla="*/ 3357562 w 10058400"/>
              <a:gd name="connsiteY472" fmla="*/ 2699020 h 6103937"/>
              <a:gd name="connsiteX473" fmla="*/ 3334279 w 10058400"/>
              <a:gd name="connsiteY473" fmla="*/ 2692669 h 6103937"/>
              <a:gd name="connsiteX474" fmla="*/ 3311525 w 10058400"/>
              <a:gd name="connsiteY474" fmla="*/ 2686319 h 6103937"/>
              <a:gd name="connsiteX475" fmla="*/ 3287712 w 10058400"/>
              <a:gd name="connsiteY475" fmla="*/ 2681026 h 6103937"/>
              <a:gd name="connsiteX476" fmla="*/ 3263900 w 10058400"/>
              <a:gd name="connsiteY476" fmla="*/ 2676792 h 6103937"/>
              <a:gd name="connsiteX477" fmla="*/ 3240088 w 10058400"/>
              <a:gd name="connsiteY477" fmla="*/ 2672559 h 6103937"/>
              <a:gd name="connsiteX478" fmla="*/ 3215217 w 10058400"/>
              <a:gd name="connsiteY478" fmla="*/ 2669383 h 6103937"/>
              <a:gd name="connsiteX479" fmla="*/ 409575 w 10058400"/>
              <a:gd name="connsiteY479" fmla="*/ 2357144 h 6103937"/>
              <a:gd name="connsiteX480" fmla="*/ 388408 w 10058400"/>
              <a:gd name="connsiteY480" fmla="*/ 2354498 h 6103937"/>
              <a:gd name="connsiteX481" fmla="*/ 367242 w 10058400"/>
              <a:gd name="connsiteY481" fmla="*/ 2349735 h 6103937"/>
              <a:gd name="connsiteX482" fmla="*/ 345546 w 10058400"/>
              <a:gd name="connsiteY482" fmla="*/ 2345501 h 6103937"/>
              <a:gd name="connsiteX483" fmla="*/ 325438 w 10058400"/>
              <a:gd name="connsiteY483" fmla="*/ 2339680 h 6103937"/>
              <a:gd name="connsiteX484" fmla="*/ 305329 w 10058400"/>
              <a:gd name="connsiteY484" fmla="*/ 2332800 h 6103937"/>
              <a:gd name="connsiteX485" fmla="*/ 285221 w 10058400"/>
              <a:gd name="connsiteY485" fmla="*/ 2325391 h 6103937"/>
              <a:gd name="connsiteX486" fmla="*/ 266171 w 10058400"/>
              <a:gd name="connsiteY486" fmla="*/ 2316394 h 6103937"/>
              <a:gd name="connsiteX487" fmla="*/ 247650 w 10058400"/>
              <a:gd name="connsiteY487" fmla="*/ 2307926 h 6103937"/>
              <a:gd name="connsiteX488" fmla="*/ 229129 w 10058400"/>
              <a:gd name="connsiteY488" fmla="*/ 2297342 h 6103937"/>
              <a:gd name="connsiteX489" fmla="*/ 211666 w 10058400"/>
              <a:gd name="connsiteY489" fmla="*/ 2286228 h 6103937"/>
              <a:gd name="connsiteX490" fmla="*/ 194733 w 10058400"/>
              <a:gd name="connsiteY490" fmla="*/ 2275115 h 6103937"/>
              <a:gd name="connsiteX491" fmla="*/ 177271 w 10058400"/>
              <a:gd name="connsiteY491" fmla="*/ 2262414 h 6103937"/>
              <a:gd name="connsiteX492" fmla="*/ 161396 w 10058400"/>
              <a:gd name="connsiteY492" fmla="*/ 2249712 h 6103937"/>
              <a:gd name="connsiteX493" fmla="*/ 146050 w 10058400"/>
              <a:gd name="connsiteY493" fmla="*/ 2235953 h 6103937"/>
              <a:gd name="connsiteX494" fmla="*/ 131233 w 10058400"/>
              <a:gd name="connsiteY494" fmla="*/ 2221135 h 6103937"/>
              <a:gd name="connsiteX495" fmla="*/ 117475 w 10058400"/>
              <a:gd name="connsiteY495" fmla="*/ 2206316 h 6103937"/>
              <a:gd name="connsiteX496" fmla="*/ 104246 w 10058400"/>
              <a:gd name="connsiteY496" fmla="*/ 2190440 h 6103937"/>
              <a:gd name="connsiteX497" fmla="*/ 91546 w 10058400"/>
              <a:gd name="connsiteY497" fmla="*/ 2174034 h 6103937"/>
              <a:gd name="connsiteX498" fmla="*/ 79375 w 10058400"/>
              <a:gd name="connsiteY498" fmla="*/ 2157628 h 6103937"/>
              <a:gd name="connsiteX499" fmla="*/ 67733 w 10058400"/>
              <a:gd name="connsiteY499" fmla="*/ 2140164 h 6103937"/>
              <a:gd name="connsiteX500" fmla="*/ 57679 w 10058400"/>
              <a:gd name="connsiteY500" fmla="*/ 2122170 h 6103937"/>
              <a:gd name="connsiteX501" fmla="*/ 48154 w 10058400"/>
              <a:gd name="connsiteY501" fmla="*/ 2103648 h 6103937"/>
              <a:gd name="connsiteX502" fmla="*/ 39158 w 10058400"/>
              <a:gd name="connsiteY502" fmla="*/ 2085125 h 6103937"/>
              <a:gd name="connsiteX503" fmla="*/ 31221 w 10058400"/>
              <a:gd name="connsiteY503" fmla="*/ 2065544 h 6103937"/>
              <a:gd name="connsiteX504" fmla="*/ 24341 w 10058400"/>
              <a:gd name="connsiteY504" fmla="*/ 2045963 h 6103937"/>
              <a:gd name="connsiteX505" fmla="*/ 17462 w 10058400"/>
              <a:gd name="connsiteY505" fmla="*/ 2025852 h 6103937"/>
              <a:gd name="connsiteX506" fmla="*/ 12700 w 10058400"/>
              <a:gd name="connsiteY506" fmla="*/ 2005213 h 6103937"/>
              <a:gd name="connsiteX507" fmla="*/ 7408 w 10058400"/>
              <a:gd name="connsiteY507" fmla="*/ 1984573 h 6103937"/>
              <a:gd name="connsiteX508" fmla="*/ 4233 w 10058400"/>
              <a:gd name="connsiteY508" fmla="*/ 1963404 h 6103937"/>
              <a:gd name="connsiteX509" fmla="*/ 2116 w 10058400"/>
              <a:gd name="connsiteY509" fmla="*/ 1942236 h 6103937"/>
              <a:gd name="connsiteX510" fmla="*/ 529 w 10058400"/>
              <a:gd name="connsiteY510" fmla="*/ 1920538 h 6103937"/>
              <a:gd name="connsiteX511" fmla="*/ 0 w 10058400"/>
              <a:gd name="connsiteY511" fmla="*/ 1898310 h 6103937"/>
              <a:gd name="connsiteX512" fmla="*/ 0 w 10058400"/>
              <a:gd name="connsiteY512" fmla="*/ 536629 h 6103937"/>
              <a:gd name="connsiteX513" fmla="*/ 0 w 10058400"/>
              <a:gd name="connsiteY513" fmla="*/ 522869 h 6103937"/>
              <a:gd name="connsiteX514" fmla="*/ 1058 w 10058400"/>
              <a:gd name="connsiteY514" fmla="*/ 509638 h 6103937"/>
              <a:gd name="connsiteX515" fmla="*/ 2116 w 10058400"/>
              <a:gd name="connsiteY515" fmla="*/ 496937 h 6103937"/>
              <a:gd name="connsiteX516" fmla="*/ 4233 w 10058400"/>
              <a:gd name="connsiteY516" fmla="*/ 483707 h 6103937"/>
              <a:gd name="connsiteX517" fmla="*/ 6350 w 10058400"/>
              <a:gd name="connsiteY517" fmla="*/ 472064 h 6103937"/>
              <a:gd name="connsiteX518" fmla="*/ 10054 w 10058400"/>
              <a:gd name="connsiteY518" fmla="*/ 459892 h 6103937"/>
              <a:gd name="connsiteX519" fmla="*/ 13229 w 10058400"/>
              <a:gd name="connsiteY519" fmla="*/ 447720 h 6103937"/>
              <a:gd name="connsiteX520" fmla="*/ 16933 w 10058400"/>
              <a:gd name="connsiteY520" fmla="*/ 436077 h 6103937"/>
              <a:gd name="connsiteX521" fmla="*/ 21166 w 10058400"/>
              <a:gd name="connsiteY521" fmla="*/ 425492 h 6103937"/>
              <a:gd name="connsiteX522" fmla="*/ 26458 w 10058400"/>
              <a:gd name="connsiteY522" fmla="*/ 414379 h 6103937"/>
              <a:gd name="connsiteX523" fmla="*/ 31221 w 10058400"/>
              <a:gd name="connsiteY523" fmla="*/ 403794 h 6103937"/>
              <a:gd name="connsiteX524" fmla="*/ 36512 w 10058400"/>
              <a:gd name="connsiteY524" fmla="*/ 394268 h 6103937"/>
              <a:gd name="connsiteX525" fmla="*/ 42862 w 10058400"/>
              <a:gd name="connsiteY525" fmla="*/ 384213 h 6103937"/>
              <a:gd name="connsiteX526" fmla="*/ 49212 w 10058400"/>
              <a:gd name="connsiteY526" fmla="*/ 374158 h 6103937"/>
              <a:gd name="connsiteX527" fmla="*/ 56091 w 10058400"/>
              <a:gd name="connsiteY527" fmla="*/ 365161 h 6103937"/>
              <a:gd name="connsiteX528" fmla="*/ 62971 w 10058400"/>
              <a:gd name="connsiteY528" fmla="*/ 356165 h 6103937"/>
              <a:gd name="connsiteX529" fmla="*/ 70908 w 10058400"/>
              <a:gd name="connsiteY529" fmla="*/ 348226 h 6103937"/>
              <a:gd name="connsiteX530" fmla="*/ 78316 w 10058400"/>
              <a:gd name="connsiteY530" fmla="*/ 339759 h 6103937"/>
              <a:gd name="connsiteX531" fmla="*/ 86783 w 10058400"/>
              <a:gd name="connsiteY531" fmla="*/ 332350 h 6103937"/>
              <a:gd name="connsiteX532" fmla="*/ 94721 w 10058400"/>
              <a:gd name="connsiteY532" fmla="*/ 324412 h 6103937"/>
              <a:gd name="connsiteX533" fmla="*/ 103716 w 10058400"/>
              <a:gd name="connsiteY533" fmla="*/ 317532 h 6103937"/>
              <a:gd name="connsiteX534" fmla="*/ 112183 w 10058400"/>
              <a:gd name="connsiteY534" fmla="*/ 310652 h 6103937"/>
              <a:gd name="connsiteX535" fmla="*/ 121708 w 10058400"/>
              <a:gd name="connsiteY535" fmla="*/ 304301 h 6103937"/>
              <a:gd name="connsiteX536" fmla="*/ 130704 w 10058400"/>
              <a:gd name="connsiteY536" fmla="*/ 298480 h 6103937"/>
              <a:gd name="connsiteX537" fmla="*/ 140758 w 10058400"/>
              <a:gd name="connsiteY537" fmla="*/ 292658 h 6103937"/>
              <a:gd name="connsiteX538" fmla="*/ 150283 w 10058400"/>
              <a:gd name="connsiteY538" fmla="*/ 287895 h 6103937"/>
              <a:gd name="connsiteX539" fmla="*/ 160337 w 10058400"/>
              <a:gd name="connsiteY539" fmla="*/ 282603 h 6103937"/>
              <a:gd name="connsiteX540" fmla="*/ 170391 w 10058400"/>
              <a:gd name="connsiteY540" fmla="*/ 278369 h 6103937"/>
              <a:gd name="connsiteX541" fmla="*/ 180975 w 10058400"/>
              <a:gd name="connsiteY541" fmla="*/ 274136 h 6103937"/>
              <a:gd name="connsiteX542" fmla="*/ 191029 w 10058400"/>
              <a:gd name="connsiteY542" fmla="*/ 270960 h 6103937"/>
              <a:gd name="connsiteX543" fmla="*/ 202141 w 10058400"/>
              <a:gd name="connsiteY543" fmla="*/ 267256 h 6103937"/>
              <a:gd name="connsiteX544" fmla="*/ 212725 w 10058400"/>
              <a:gd name="connsiteY544" fmla="*/ 264610 h 6103937"/>
              <a:gd name="connsiteX545" fmla="*/ 223308 w 10058400"/>
              <a:gd name="connsiteY545" fmla="*/ 261964 h 6103937"/>
              <a:gd name="connsiteX546" fmla="*/ 234421 w 10058400"/>
              <a:gd name="connsiteY546" fmla="*/ 259847 h 6103937"/>
              <a:gd name="connsiteX547" fmla="*/ 245533 w 10058400"/>
              <a:gd name="connsiteY547" fmla="*/ 258259 h 6103937"/>
              <a:gd name="connsiteX548" fmla="*/ 256646 w 10058400"/>
              <a:gd name="connsiteY548" fmla="*/ 257201 h 6103937"/>
              <a:gd name="connsiteX549" fmla="*/ 267229 w 10058400"/>
              <a:gd name="connsiteY549" fmla="*/ 256142 h 6103937"/>
              <a:gd name="connsiteX550" fmla="*/ 278341 w 10058400"/>
              <a:gd name="connsiteY550" fmla="*/ 256142 h 6103937"/>
              <a:gd name="connsiteX551" fmla="*/ 289983 w 10058400"/>
              <a:gd name="connsiteY551" fmla="*/ 256142 h 6103937"/>
              <a:gd name="connsiteX552" fmla="*/ 300566 w 10058400"/>
              <a:gd name="connsiteY552" fmla="*/ 256671 h 6103937"/>
              <a:gd name="connsiteX553" fmla="*/ 311679 w 10058400"/>
              <a:gd name="connsiteY553" fmla="*/ 257201 h 6103937"/>
              <a:gd name="connsiteX554" fmla="*/ 322791 w 10058400"/>
              <a:gd name="connsiteY554" fmla="*/ 258788 h 6103937"/>
              <a:gd name="connsiteX555" fmla="*/ 334433 w 10058400"/>
              <a:gd name="connsiteY555" fmla="*/ 260376 h 6103937"/>
              <a:gd name="connsiteX556" fmla="*/ 345017 w 10058400"/>
              <a:gd name="connsiteY556" fmla="*/ 262493 h 6103937"/>
              <a:gd name="connsiteX557" fmla="*/ 355600 w 10058400"/>
              <a:gd name="connsiteY557" fmla="*/ 265139 h 6103937"/>
              <a:gd name="connsiteX558" fmla="*/ 366712 w 10058400"/>
              <a:gd name="connsiteY558" fmla="*/ 267785 h 6103937"/>
              <a:gd name="connsiteX559" fmla="*/ 377296 w 10058400"/>
              <a:gd name="connsiteY559" fmla="*/ 272019 h 6103937"/>
              <a:gd name="connsiteX560" fmla="*/ 387879 w 10058400"/>
              <a:gd name="connsiteY560" fmla="*/ 275723 h 6103937"/>
              <a:gd name="connsiteX561" fmla="*/ 398462 w 10058400"/>
              <a:gd name="connsiteY561" fmla="*/ 279957 h 6103937"/>
              <a:gd name="connsiteX562" fmla="*/ 408517 w 10058400"/>
              <a:gd name="connsiteY562" fmla="*/ 284720 h 6103937"/>
              <a:gd name="connsiteX563" fmla="*/ 418571 w 10058400"/>
              <a:gd name="connsiteY563" fmla="*/ 290541 h 6103937"/>
              <a:gd name="connsiteX564" fmla="*/ 428625 w 10058400"/>
              <a:gd name="connsiteY564" fmla="*/ 296363 h 6103937"/>
              <a:gd name="connsiteX565" fmla="*/ 438150 w 10058400"/>
              <a:gd name="connsiteY565" fmla="*/ 303243 h 6103937"/>
              <a:gd name="connsiteX566" fmla="*/ 447675 w 10058400"/>
              <a:gd name="connsiteY566" fmla="*/ 309593 h 6103937"/>
              <a:gd name="connsiteX567" fmla="*/ 456671 w 10058400"/>
              <a:gd name="connsiteY567" fmla="*/ 317002 h 6103937"/>
              <a:gd name="connsiteX568" fmla="*/ 466196 w 10058400"/>
              <a:gd name="connsiteY568" fmla="*/ 324941 h 6103937"/>
              <a:gd name="connsiteX569" fmla="*/ 475192 w 10058400"/>
              <a:gd name="connsiteY569" fmla="*/ 333408 h 6103937"/>
              <a:gd name="connsiteX570" fmla="*/ 483129 w 10058400"/>
              <a:gd name="connsiteY570" fmla="*/ 341876 h 6103937"/>
              <a:gd name="connsiteX571" fmla="*/ 491596 w 10058400"/>
              <a:gd name="connsiteY571" fmla="*/ 351402 h 6103937"/>
              <a:gd name="connsiteX572" fmla="*/ 499533 w 10058400"/>
              <a:gd name="connsiteY572" fmla="*/ 360928 h 6103937"/>
              <a:gd name="connsiteX573" fmla="*/ 507471 w 10058400"/>
              <a:gd name="connsiteY573" fmla="*/ 371512 h 6103937"/>
              <a:gd name="connsiteX574" fmla="*/ 514350 w 10058400"/>
              <a:gd name="connsiteY574" fmla="*/ 382096 h 6103937"/>
              <a:gd name="connsiteX575" fmla="*/ 521758 w 10058400"/>
              <a:gd name="connsiteY575" fmla="*/ 393739 h 6103937"/>
              <a:gd name="connsiteX576" fmla="*/ 528108 w 10058400"/>
              <a:gd name="connsiteY576" fmla="*/ 405382 h 6103937"/>
              <a:gd name="connsiteX577" fmla="*/ 1083204 w 10058400"/>
              <a:gd name="connsiteY577" fmla="*/ 1453766 h 6103937"/>
              <a:gd name="connsiteX578" fmla="*/ 5449888 w 10058400"/>
              <a:gd name="connsiteY578" fmla="*/ 1453766 h 6103937"/>
              <a:gd name="connsiteX579" fmla="*/ 5449888 w 10058400"/>
              <a:gd name="connsiteY579" fmla="*/ 482648 h 6103937"/>
              <a:gd name="connsiteX580" fmla="*/ 1637242 w 10058400"/>
              <a:gd name="connsiteY580" fmla="*/ 603310 h 6103937"/>
              <a:gd name="connsiteX581" fmla="*/ 1621367 w 10058400"/>
              <a:gd name="connsiteY581" fmla="*/ 603310 h 6103937"/>
              <a:gd name="connsiteX582" fmla="*/ 1605492 w 10058400"/>
              <a:gd name="connsiteY582" fmla="*/ 602252 h 6103937"/>
              <a:gd name="connsiteX583" fmla="*/ 1590146 w 10058400"/>
              <a:gd name="connsiteY583" fmla="*/ 601193 h 6103937"/>
              <a:gd name="connsiteX584" fmla="*/ 1574800 w 10058400"/>
              <a:gd name="connsiteY584" fmla="*/ 598547 h 6103937"/>
              <a:gd name="connsiteX585" fmla="*/ 1559983 w 10058400"/>
              <a:gd name="connsiteY585" fmla="*/ 595901 h 6103937"/>
              <a:gd name="connsiteX586" fmla="*/ 1545167 w 10058400"/>
              <a:gd name="connsiteY586" fmla="*/ 591667 h 6103937"/>
              <a:gd name="connsiteX587" fmla="*/ 1530879 w 10058400"/>
              <a:gd name="connsiteY587" fmla="*/ 587434 h 6103937"/>
              <a:gd name="connsiteX588" fmla="*/ 1516592 w 10058400"/>
              <a:gd name="connsiteY588" fmla="*/ 582141 h 6103937"/>
              <a:gd name="connsiteX589" fmla="*/ 1502833 w 10058400"/>
              <a:gd name="connsiteY589" fmla="*/ 576320 h 6103937"/>
              <a:gd name="connsiteX590" fmla="*/ 1489604 w 10058400"/>
              <a:gd name="connsiteY590" fmla="*/ 569969 h 6103937"/>
              <a:gd name="connsiteX591" fmla="*/ 1476375 w 10058400"/>
              <a:gd name="connsiteY591" fmla="*/ 563090 h 6103937"/>
              <a:gd name="connsiteX592" fmla="*/ 1463675 w 10058400"/>
              <a:gd name="connsiteY592" fmla="*/ 555151 h 6103937"/>
              <a:gd name="connsiteX593" fmla="*/ 1451504 w 10058400"/>
              <a:gd name="connsiteY593" fmla="*/ 546154 h 6103937"/>
              <a:gd name="connsiteX594" fmla="*/ 1439862 w 10058400"/>
              <a:gd name="connsiteY594" fmla="*/ 537687 h 6103937"/>
              <a:gd name="connsiteX595" fmla="*/ 1428221 w 10058400"/>
              <a:gd name="connsiteY595" fmla="*/ 528161 h 6103937"/>
              <a:gd name="connsiteX596" fmla="*/ 1417638 w 10058400"/>
              <a:gd name="connsiteY596" fmla="*/ 518635 h 6103937"/>
              <a:gd name="connsiteX597" fmla="*/ 1407583 w 10058400"/>
              <a:gd name="connsiteY597" fmla="*/ 507521 h 6103937"/>
              <a:gd name="connsiteX598" fmla="*/ 1397529 w 10058400"/>
              <a:gd name="connsiteY598" fmla="*/ 496408 h 6103937"/>
              <a:gd name="connsiteX599" fmla="*/ 1388533 w 10058400"/>
              <a:gd name="connsiteY599" fmla="*/ 484765 h 6103937"/>
              <a:gd name="connsiteX600" fmla="*/ 1379538 w 10058400"/>
              <a:gd name="connsiteY600" fmla="*/ 473651 h 6103937"/>
              <a:gd name="connsiteX601" fmla="*/ 1371071 w 10058400"/>
              <a:gd name="connsiteY601" fmla="*/ 460950 h 6103937"/>
              <a:gd name="connsiteX602" fmla="*/ 1363662 w 10058400"/>
              <a:gd name="connsiteY602" fmla="*/ 448249 h 6103937"/>
              <a:gd name="connsiteX603" fmla="*/ 1357312 w 10058400"/>
              <a:gd name="connsiteY603" fmla="*/ 435018 h 6103937"/>
              <a:gd name="connsiteX604" fmla="*/ 1350433 w 10058400"/>
              <a:gd name="connsiteY604" fmla="*/ 421259 h 6103937"/>
              <a:gd name="connsiteX605" fmla="*/ 1345142 w 10058400"/>
              <a:gd name="connsiteY605" fmla="*/ 406970 h 6103937"/>
              <a:gd name="connsiteX606" fmla="*/ 1339850 w 10058400"/>
              <a:gd name="connsiteY606" fmla="*/ 392681 h 6103937"/>
              <a:gd name="connsiteX607" fmla="*/ 1335617 w 10058400"/>
              <a:gd name="connsiteY607" fmla="*/ 378921 h 6103937"/>
              <a:gd name="connsiteX608" fmla="*/ 1332442 w 10058400"/>
              <a:gd name="connsiteY608" fmla="*/ 364103 h 6103937"/>
              <a:gd name="connsiteX609" fmla="*/ 1329796 w 10058400"/>
              <a:gd name="connsiteY609" fmla="*/ 348756 h 6103937"/>
              <a:gd name="connsiteX610" fmla="*/ 1327679 w 10058400"/>
              <a:gd name="connsiteY610" fmla="*/ 333408 h 6103937"/>
              <a:gd name="connsiteX611" fmla="*/ 1326621 w 10058400"/>
              <a:gd name="connsiteY611" fmla="*/ 317532 h 6103937"/>
              <a:gd name="connsiteX612" fmla="*/ 1326092 w 10058400"/>
              <a:gd name="connsiteY612" fmla="*/ 301655 h 6103937"/>
              <a:gd name="connsiteX613" fmla="*/ 1326621 w 10058400"/>
              <a:gd name="connsiteY613" fmla="*/ 285778 h 6103937"/>
              <a:gd name="connsiteX614" fmla="*/ 1327679 w 10058400"/>
              <a:gd name="connsiteY614" fmla="*/ 270431 h 6103937"/>
              <a:gd name="connsiteX615" fmla="*/ 1329796 w 10058400"/>
              <a:gd name="connsiteY615" fmla="*/ 255084 h 6103937"/>
              <a:gd name="connsiteX616" fmla="*/ 1332442 w 10058400"/>
              <a:gd name="connsiteY616" fmla="*/ 239736 h 6103937"/>
              <a:gd name="connsiteX617" fmla="*/ 1335617 w 10058400"/>
              <a:gd name="connsiteY617" fmla="*/ 224918 h 6103937"/>
              <a:gd name="connsiteX618" fmla="*/ 1339850 w 10058400"/>
              <a:gd name="connsiteY618" fmla="*/ 210100 h 6103937"/>
              <a:gd name="connsiteX619" fmla="*/ 1345142 w 10058400"/>
              <a:gd name="connsiteY619" fmla="*/ 195811 h 6103937"/>
              <a:gd name="connsiteX620" fmla="*/ 1350433 w 10058400"/>
              <a:gd name="connsiteY620" fmla="*/ 182051 h 6103937"/>
              <a:gd name="connsiteX621" fmla="*/ 1357312 w 10058400"/>
              <a:gd name="connsiteY621" fmla="*/ 168292 h 6103937"/>
              <a:gd name="connsiteX622" fmla="*/ 1363662 w 10058400"/>
              <a:gd name="connsiteY622" fmla="*/ 155061 h 6103937"/>
              <a:gd name="connsiteX623" fmla="*/ 1371071 w 10058400"/>
              <a:gd name="connsiteY623" fmla="*/ 142360 h 6103937"/>
              <a:gd name="connsiteX624" fmla="*/ 1379538 w 10058400"/>
              <a:gd name="connsiteY624" fmla="*/ 129659 h 6103937"/>
              <a:gd name="connsiteX625" fmla="*/ 1388533 w 10058400"/>
              <a:gd name="connsiteY625" fmla="*/ 118016 h 6103937"/>
              <a:gd name="connsiteX626" fmla="*/ 1397529 w 10058400"/>
              <a:gd name="connsiteY626" fmla="*/ 106373 h 6103937"/>
              <a:gd name="connsiteX627" fmla="*/ 1407583 w 10058400"/>
              <a:gd name="connsiteY627" fmla="*/ 95259 h 6103937"/>
              <a:gd name="connsiteX628" fmla="*/ 1417638 w 10058400"/>
              <a:gd name="connsiteY628" fmla="*/ 85204 h 6103937"/>
              <a:gd name="connsiteX629" fmla="*/ 1428221 w 10058400"/>
              <a:gd name="connsiteY629" fmla="*/ 75149 h 6103937"/>
              <a:gd name="connsiteX630" fmla="*/ 1439862 w 10058400"/>
              <a:gd name="connsiteY630" fmla="*/ 65094 h 6103937"/>
              <a:gd name="connsiteX631" fmla="*/ 1451504 w 10058400"/>
              <a:gd name="connsiteY631" fmla="*/ 56626 h 6103937"/>
              <a:gd name="connsiteX632" fmla="*/ 1463675 w 10058400"/>
              <a:gd name="connsiteY632" fmla="*/ 48159 h 6103937"/>
              <a:gd name="connsiteX633" fmla="*/ 1476375 w 10058400"/>
              <a:gd name="connsiteY633" fmla="*/ 40750 h 6103937"/>
              <a:gd name="connsiteX634" fmla="*/ 1489604 w 10058400"/>
              <a:gd name="connsiteY634" fmla="*/ 33341 h 6103937"/>
              <a:gd name="connsiteX635" fmla="*/ 1502833 w 10058400"/>
              <a:gd name="connsiteY635" fmla="*/ 26990 h 6103937"/>
              <a:gd name="connsiteX636" fmla="*/ 1516592 w 10058400"/>
              <a:gd name="connsiteY636" fmla="*/ 20639 h 6103937"/>
              <a:gd name="connsiteX637" fmla="*/ 1530879 w 10058400"/>
              <a:gd name="connsiteY637" fmla="*/ 15876 h 6103937"/>
              <a:gd name="connsiteX638" fmla="*/ 1545167 w 10058400"/>
              <a:gd name="connsiteY638" fmla="*/ 11113 h 6103937"/>
              <a:gd name="connsiteX639" fmla="*/ 1559983 w 10058400"/>
              <a:gd name="connsiteY639" fmla="*/ 7409 h 6103937"/>
              <a:gd name="connsiteX640" fmla="*/ 1574800 w 10058400"/>
              <a:gd name="connsiteY640" fmla="*/ 4234 h 6103937"/>
              <a:gd name="connsiteX641" fmla="*/ 1590146 w 10058400"/>
              <a:gd name="connsiteY641" fmla="*/ 2117 h 6103937"/>
              <a:gd name="connsiteX642" fmla="*/ 1605492 w 10058400"/>
              <a:gd name="connsiteY642" fmla="*/ 529 h 610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10058400" h="6103937">
                <a:moveTo>
                  <a:pt x="5893858" y="5012768"/>
                </a:moveTo>
                <a:lnTo>
                  <a:pt x="5893858" y="5287962"/>
                </a:lnTo>
                <a:lnTo>
                  <a:pt x="5893673" y="5287962"/>
                </a:lnTo>
                <a:lnTo>
                  <a:pt x="5893673" y="5667095"/>
                </a:lnTo>
                <a:lnTo>
                  <a:pt x="7268726" y="5667095"/>
                </a:lnTo>
                <a:lnTo>
                  <a:pt x="7268726" y="5287962"/>
                </a:lnTo>
                <a:lnTo>
                  <a:pt x="7268634" y="5287962"/>
                </a:lnTo>
                <a:lnTo>
                  <a:pt x="7268634" y="5012768"/>
                </a:lnTo>
                <a:close/>
                <a:moveTo>
                  <a:pt x="5813603" y="2379662"/>
                </a:moveTo>
                <a:lnTo>
                  <a:pt x="5813603" y="3077457"/>
                </a:lnTo>
                <a:lnTo>
                  <a:pt x="5116513" y="3077457"/>
                </a:lnTo>
                <a:lnTo>
                  <a:pt x="5116513" y="3780542"/>
                </a:lnTo>
                <a:lnTo>
                  <a:pt x="5813603" y="3780542"/>
                </a:lnTo>
                <a:lnTo>
                  <a:pt x="5813603" y="4478337"/>
                </a:lnTo>
                <a:lnTo>
                  <a:pt x="6516511" y="4478337"/>
                </a:lnTo>
                <a:lnTo>
                  <a:pt x="6516511" y="3780542"/>
                </a:lnTo>
                <a:lnTo>
                  <a:pt x="7213601" y="3780542"/>
                </a:lnTo>
                <a:lnTo>
                  <a:pt x="7213601" y="3077457"/>
                </a:lnTo>
                <a:lnTo>
                  <a:pt x="6516511" y="3077457"/>
                </a:lnTo>
                <a:lnTo>
                  <a:pt x="6516511" y="2379662"/>
                </a:lnTo>
                <a:close/>
                <a:moveTo>
                  <a:pt x="1621367" y="0"/>
                </a:moveTo>
                <a:lnTo>
                  <a:pt x="1637242" y="0"/>
                </a:lnTo>
                <a:lnTo>
                  <a:pt x="5595938" y="124896"/>
                </a:lnTo>
                <a:lnTo>
                  <a:pt x="5644092" y="125954"/>
                </a:lnTo>
                <a:lnTo>
                  <a:pt x="5691716" y="125954"/>
                </a:lnTo>
                <a:lnTo>
                  <a:pt x="5739871" y="125954"/>
                </a:lnTo>
                <a:lnTo>
                  <a:pt x="5788025" y="124896"/>
                </a:lnTo>
                <a:lnTo>
                  <a:pt x="9747250" y="0"/>
                </a:lnTo>
                <a:lnTo>
                  <a:pt x="9763124" y="0"/>
                </a:lnTo>
                <a:lnTo>
                  <a:pt x="9779000" y="529"/>
                </a:lnTo>
                <a:lnTo>
                  <a:pt x="9794346" y="2117"/>
                </a:lnTo>
                <a:lnTo>
                  <a:pt x="9809692" y="4234"/>
                </a:lnTo>
                <a:lnTo>
                  <a:pt x="9824508" y="7409"/>
                </a:lnTo>
                <a:lnTo>
                  <a:pt x="9839324" y="11113"/>
                </a:lnTo>
                <a:lnTo>
                  <a:pt x="9853612" y="15876"/>
                </a:lnTo>
                <a:lnTo>
                  <a:pt x="9867900" y="20639"/>
                </a:lnTo>
                <a:lnTo>
                  <a:pt x="9881658" y="26990"/>
                </a:lnTo>
                <a:lnTo>
                  <a:pt x="9894358" y="33341"/>
                </a:lnTo>
                <a:lnTo>
                  <a:pt x="9907588" y="40750"/>
                </a:lnTo>
                <a:lnTo>
                  <a:pt x="9920288" y="48159"/>
                </a:lnTo>
                <a:lnTo>
                  <a:pt x="9932988" y="56626"/>
                </a:lnTo>
                <a:lnTo>
                  <a:pt x="9944628" y="65094"/>
                </a:lnTo>
                <a:lnTo>
                  <a:pt x="9955742" y="75149"/>
                </a:lnTo>
                <a:lnTo>
                  <a:pt x="9966324" y="85204"/>
                </a:lnTo>
                <a:lnTo>
                  <a:pt x="9976908" y="95259"/>
                </a:lnTo>
                <a:lnTo>
                  <a:pt x="9986432" y="106373"/>
                </a:lnTo>
                <a:lnTo>
                  <a:pt x="9995958" y="118016"/>
                </a:lnTo>
                <a:lnTo>
                  <a:pt x="10004954" y="129659"/>
                </a:lnTo>
                <a:lnTo>
                  <a:pt x="10012892" y="142360"/>
                </a:lnTo>
                <a:lnTo>
                  <a:pt x="10020828" y="155061"/>
                </a:lnTo>
                <a:lnTo>
                  <a:pt x="10027180" y="168292"/>
                </a:lnTo>
                <a:lnTo>
                  <a:pt x="10033528" y="182051"/>
                </a:lnTo>
                <a:lnTo>
                  <a:pt x="10039350" y="195811"/>
                </a:lnTo>
                <a:lnTo>
                  <a:pt x="10044112" y="210100"/>
                </a:lnTo>
                <a:lnTo>
                  <a:pt x="10048346" y="224918"/>
                </a:lnTo>
                <a:lnTo>
                  <a:pt x="10052050" y="239736"/>
                </a:lnTo>
                <a:lnTo>
                  <a:pt x="10054696" y="255084"/>
                </a:lnTo>
                <a:lnTo>
                  <a:pt x="10056812" y="270431"/>
                </a:lnTo>
                <a:lnTo>
                  <a:pt x="10057872" y="285778"/>
                </a:lnTo>
                <a:lnTo>
                  <a:pt x="10058400" y="301655"/>
                </a:lnTo>
                <a:lnTo>
                  <a:pt x="10057872" y="317532"/>
                </a:lnTo>
                <a:lnTo>
                  <a:pt x="10056812" y="333408"/>
                </a:lnTo>
                <a:lnTo>
                  <a:pt x="10054696" y="348756"/>
                </a:lnTo>
                <a:lnTo>
                  <a:pt x="10052050" y="364103"/>
                </a:lnTo>
                <a:lnTo>
                  <a:pt x="10048346" y="378921"/>
                </a:lnTo>
                <a:lnTo>
                  <a:pt x="10044112" y="392681"/>
                </a:lnTo>
                <a:lnTo>
                  <a:pt x="10039350" y="406970"/>
                </a:lnTo>
                <a:lnTo>
                  <a:pt x="10033528" y="421259"/>
                </a:lnTo>
                <a:lnTo>
                  <a:pt x="10027180" y="435018"/>
                </a:lnTo>
                <a:lnTo>
                  <a:pt x="10020828" y="448249"/>
                </a:lnTo>
                <a:lnTo>
                  <a:pt x="10012892" y="460950"/>
                </a:lnTo>
                <a:lnTo>
                  <a:pt x="10004954" y="473651"/>
                </a:lnTo>
                <a:lnTo>
                  <a:pt x="9995958" y="484765"/>
                </a:lnTo>
                <a:lnTo>
                  <a:pt x="9986432" y="496408"/>
                </a:lnTo>
                <a:lnTo>
                  <a:pt x="9976908" y="507521"/>
                </a:lnTo>
                <a:lnTo>
                  <a:pt x="9966324" y="518635"/>
                </a:lnTo>
                <a:lnTo>
                  <a:pt x="9955742" y="528161"/>
                </a:lnTo>
                <a:lnTo>
                  <a:pt x="9944628" y="537687"/>
                </a:lnTo>
                <a:lnTo>
                  <a:pt x="9932988" y="546154"/>
                </a:lnTo>
                <a:lnTo>
                  <a:pt x="9920288" y="555151"/>
                </a:lnTo>
                <a:lnTo>
                  <a:pt x="9907588" y="563090"/>
                </a:lnTo>
                <a:lnTo>
                  <a:pt x="9894358" y="569969"/>
                </a:lnTo>
                <a:lnTo>
                  <a:pt x="9881658" y="576320"/>
                </a:lnTo>
                <a:lnTo>
                  <a:pt x="9867900" y="582141"/>
                </a:lnTo>
                <a:lnTo>
                  <a:pt x="9853612" y="587434"/>
                </a:lnTo>
                <a:lnTo>
                  <a:pt x="9839324" y="591667"/>
                </a:lnTo>
                <a:lnTo>
                  <a:pt x="9824508" y="595901"/>
                </a:lnTo>
                <a:lnTo>
                  <a:pt x="9809692" y="598547"/>
                </a:lnTo>
                <a:lnTo>
                  <a:pt x="9794346" y="601193"/>
                </a:lnTo>
                <a:lnTo>
                  <a:pt x="9779000" y="602252"/>
                </a:lnTo>
                <a:lnTo>
                  <a:pt x="9763124" y="603310"/>
                </a:lnTo>
                <a:lnTo>
                  <a:pt x="9747250" y="603310"/>
                </a:lnTo>
                <a:lnTo>
                  <a:pt x="5893858" y="481590"/>
                </a:lnTo>
                <a:lnTo>
                  <a:pt x="5893858" y="1453766"/>
                </a:lnTo>
                <a:lnTo>
                  <a:pt x="6542088" y="1453766"/>
                </a:lnTo>
                <a:lnTo>
                  <a:pt x="6560608" y="1454296"/>
                </a:lnTo>
                <a:lnTo>
                  <a:pt x="6578600" y="1454825"/>
                </a:lnTo>
                <a:lnTo>
                  <a:pt x="6597121" y="1455883"/>
                </a:lnTo>
                <a:lnTo>
                  <a:pt x="6615112" y="1458000"/>
                </a:lnTo>
                <a:lnTo>
                  <a:pt x="6633104" y="1460117"/>
                </a:lnTo>
                <a:lnTo>
                  <a:pt x="6651096" y="1462234"/>
                </a:lnTo>
                <a:lnTo>
                  <a:pt x="6669088" y="1465409"/>
                </a:lnTo>
                <a:lnTo>
                  <a:pt x="6686550" y="1468584"/>
                </a:lnTo>
                <a:lnTo>
                  <a:pt x="6705071" y="1472818"/>
                </a:lnTo>
                <a:lnTo>
                  <a:pt x="6722534" y="1476522"/>
                </a:lnTo>
                <a:lnTo>
                  <a:pt x="6739466" y="1481285"/>
                </a:lnTo>
                <a:lnTo>
                  <a:pt x="6756929" y="1486048"/>
                </a:lnTo>
                <a:lnTo>
                  <a:pt x="6773862" y="1491870"/>
                </a:lnTo>
                <a:lnTo>
                  <a:pt x="6790796" y="1497691"/>
                </a:lnTo>
                <a:lnTo>
                  <a:pt x="6807729" y="1504042"/>
                </a:lnTo>
                <a:lnTo>
                  <a:pt x="6824134" y="1510922"/>
                </a:lnTo>
                <a:lnTo>
                  <a:pt x="6841066" y="1517802"/>
                </a:lnTo>
                <a:lnTo>
                  <a:pt x="6856942" y="1525740"/>
                </a:lnTo>
                <a:lnTo>
                  <a:pt x="6873875" y="1533149"/>
                </a:lnTo>
                <a:lnTo>
                  <a:pt x="6889750" y="1541616"/>
                </a:lnTo>
                <a:lnTo>
                  <a:pt x="6905625" y="1550613"/>
                </a:lnTo>
                <a:lnTo>
                  <a:pt x="6920971" y="1559610"/>
                </a:lnTo>
                <a:lnTo>
                  <a:pt x="6936316" y="1569136"/>
                </a:lnTo>
                <a:lnTo>
                  <a:pt x="6951662" y="1578662"/>
                </a:lnTo>
                <a:lnTo>
                  <a:pt x="6965950" y="1589246"/>
                </a:lnTo>
                <a:lnTo>
                  <a:pt x="6980766" y="1600360"/>
                </a:lnTo>
                <a:lnTo>
                  <a:pt x="6995054" y="1611473"/>
                </a:lnTo>
                <a:lnTo>
                  <a:pt x="7009342" y="1622587"/>
                </a:lnTo>
                <a:lnTo>
                  <a:pt x="7023100" y="1634230"/>
                </a:lnTo>
                <a:lnTo>
                  <a:pt x="7036858" y="1646932"/>
                </a:lnTo>
                <a:lnTo>
                  <a:pt x="7050088" y="1659103"/>
                </a:lnTo>
                <a:lnTo>
                  <a:pt x="7063316" y="1671804"/>
                </a:lnTo>
                <a:lnTo>
                  <a:pt x="8951912" y="3588109"/>
                </a:lnTo>
                <a:lnTo>
                  <a:pt x="8961438" y="3598164"/>
                </a:lnTo>
                <a:lnTo>
                  <a:pt x="8971492" y="3608748"/>
                </a:lnTo>
                <a:lnTo>
                  <a:pt x="8980488" y="3619862"/>
                </a:lnTo>
                <a:lnTo>
                  <a:pt x="8990012" y="3630975"/>
                </a:lnTo>
                <a:lnTo>
                  <a:pt x="8999008" y="3642089"/>
                </a:lnTo>
                <a:lnTo>
                  <a:pt x="9006946" y="3653203"/>
                </a:lnTo>
                <a:lnTo>
                  <a:pt x="9015412" y="3665375"/>
                </a:lnTo>
                <a:lnTo>
                  <a:pt x="9023350" y="3677017"/>
                </a:lnTo>
                <a:lnTo>
                  <a:pt x="9031288" y="3688660"/>
                </a:lnTo>
                <a:lnTo>
                  <a:pt x="9038696" y="3700832"/>
                </a:lnTo>
                <a:lnTo>
                  <a:pt x="9046104" y="3713534"/>
                </a:lnTo>
                <a:lnTo>
                  <a:pt x="9052454" y="3725706"/>
                </a:lnTo>
                <a:lnTo>
                  <a:pt x="9059332" y="3737878"/>
                </a:lnTo>
                <a:lnTo>
                  <a:pt x="9065154" y="3751108"/>
                </a:lnTo>
                <a:lnTo>
                  <a:pt x="9070976" y="3763809"/>
                </a:lnTo>
                <a:lnTo>
                  <a:pt x="9076796" y="3777040"/>
                </a:lnTo>
                <a:lnTo>
                  <a:pt x="9081558" y="3790270"/>
                </a:lnTo>
                <a:lnTo>
                  <a:pt x="9086320" y="3803501"/>
                </a:lnTo>
                <a:lnTo>
                  <a:pt x="9091612" y="3817261"/>
                </a:lnTo>
                <a:lnTo>
                  <a:pt x="9095316" y="3830491"/>
                </a:lnTo>
                <a:lnTo>
                  <a:pt x="9099020" y="3844251"/>
                </a:lnTo>
                <a:lnTo>
                  <a:pt x="9102724" y="3858011"/>
                </a:lnTo>
                <a:lnTo>
                  <a:pt x="9106428" y="3871770"/>
                </a:lnTo>
                <a:lnTo>
                  <a:pt x="9109076" y="3885530"/>
                </a:lnTo>
                <a:lnTo>
                  <a:pt x="9111720" y="3899819"/>
                </a:lnTo>
                <a:lnTo>
                  <a:pt x="9113838" y="3914108"/>
                </a:lnTo>
                <a:lnTo>
                  <a:pt x="9115954" y="3927868"/>
                </a:lnTo>
                <a:lnTo>
                  <a:pt x="9117542" y="3942156"/>
                </a:lnTo>
                <a:lnTo>
                  <a:pt x="9118600" y="3956445"/>
                </a:lnTo>
                <a:lnTo>
                  <a:pt x="9119128" y="3971264"/>
                </a:lnTo>
                <a:lnTo>
                  <a:pt x="9119658" y="3985552"/>
                </a:lnTo>
                <a:lnTo>
                  <a:pt x="9120188" y="3999312"/>
                </a:lnTo>
                <a:lnTo>
                  <a:pt x="9120188" y="4359711"/>
                </a:lnTo>
                <a:lnTo>
                  <a:pt x="9119658" y="4376646"/>
                </a:lnTo>
                <a:lnTo>
                  <a:pt x="9119128" y="4393051"/>
                </a:lnTo>
                <a:lnTo>
                  <a:pt x="9118072" y="4409986"/>
                </a:lnTo>
                <a:lnTo>
                  <a:pt x="9117012" y="4426392"/>
                </a:lnTo>
                <a:lnTo>
                  <a:pt x="9114896" y="4442798"/>
                </a:lnTo>
                <a:lnTo>
                  <a:pt x="9112780" y="4459204"/>
                </a:lnTo>
                <a:lnTo>
                  <a:pt x="9110132" y="4475080"/>
                </a:lnTo>
                <a:lnTo>
                  <a:pt x="9107488" y="4490957"/>
                </a:lnTo>
                <a:lnTo>
                  <a:pt x="9103254" y="4506834"/>
                </a:lnTo>
                <a:lnTo>
                  <a:pt x="9099550" y="4522710"/>
                </a:lnTo>
                <a:lnTo>
                  <a:pt x="9095846" y="4538058"/>
                </a:lnTo>
                <a:lnTo>
                  <a:pt x="9091084" y="4553405"/>
                </a:lnTo>
                <a:lnTo>
                  <a:pt x="9085792" y="4568752"/>
                </a:lnTo>
                <a:lnTo>
                  <a:pt x="9080500" y="4584100"/>
                </a:lnTo>
                <a:lnTo>
                  <a:pt x="9075208" y="4598918"/>
                </a:lnTo>
                <a:lnTo>
                  <a:pt x="9068858" y="4613736"/>
                </a:lnTo>
                <a:lnTo>
                  <a:pt x="9062508" y="4628025"/>
                </a:lnTo>
                <a:lnTo>
                  <a:pt x="9055628" y="4642843"/>
                </a:lnTo>
                <a:lnTo>
                  <a:pt x="9048750" y="4657132"/>
                </a:lnTo>
                <a:lnTo>
                  <a:pt x="9041342" y="4670892"/>
                </a:lnTo>
                <a:lnTo>
                  <a:pt x="9033932" y="4684651"/>
                </a:lnTo>
                <a:lnTo>
                  <a:pt x="9025468" y="4698411"/>
                </a:lnTo>
                <a:lnTo>
                  <a:pt x="9017528" y="4711642"/>
                </a:lnTo>
                <a:lnTo>
                  <a:pt x="9008532" y="4724343"/>
                </a:lnTo>
                <a:lnTo>
                  <a:pt x="9000068" y="4737573"/>
                </a:lnTo>
                <a:lnTo>
                  <a:pt x="8990542" y="4750275"/>
                </a:lnTo>
                <a:lnTo>
                  <a:pt x="8981546" y="4762976"/>
                </a:lnTo>
                <a:lnTo>
                  <a:pt x="8971492" y="4775148"/>
                </a:lnTo>
                <a:lnTo>
                  <a:pt x="8960908" y="4787320"/>
                </a:lnTo>
                <a:lnTo>
                  <a:pt x="8950854" y="4798434"/>
                </a:lnTo>
                <a:lnTo>
                  <a:pt x="8940272" y="4810076"/>
                </a:lnTo>
                <a:lnTo>
                  <a:pt x="8929158" y="4821719"/>
                </a:lnTo>
                <a:lnTo>
                  <a:pt x="8917516" y="4832304"/>
                </a:lnTo>
                <a:lnTo>
                  <a:pt x="8906404" y="4842888"/>
                </a:lnTo>
                <a:lnTo>
                  <a:pt x="8894762" y="4853472"/>
                </a:lnTo>
                <a:lnTo>
                  <a:pt x="8882592" y="4864057"/>
                </a:lnTo>
                <a:lnTo>
                  <a:pt x="8870420" y="4873583"/>
                </a:lnTo>
                <a:lnTo>
                  <a:pt x="8858250" y="4883109"/>
                </a:lnTo>
                <a:lnTo>
                  <a:pt x="8845550" y="4892106"/>
                </a:lnTo>
                <a:lnTo>
                  <a:pt x="8832320" y="4901102"/>
                </a:lnTo>
                <a:lnTo>
                  <a:pt x="8819092" y="4909570"/>
                </a:lnTo>
                <a:lnTo>
                  <a:pt x="8805862" y="4918037"/>
                </a:lnTo>
                <a:lnTo>
                  <a:pt x="8792104" y="4926505"/>
                </a:lnTo>
                <a:lnTo>
                  <a:pt x="8778346" y="4933914"/>
                </a:lnTo>
                <a:lnTo>
                  <a:pt x="8765116" y="4941323"/>
                </a:lnTo>
                <a:lnTo>
                  <a:pt x="8750828" y="4948203"/>
                </a:lnTo>
                <a:lnTo>
                  <a:pt x="8736012" y="4954553"/>
                </a:lnTo>
                <a:lnTo>
                  <a:pt x="8721724" y="4961433"/>
                </a:lnTo>
                <a:lnTo>
                  <a:pt x="8706908" y="4967255"/>
                </a:lnTo>
                <a:lnTo>
                  <a:pt x="8692092" y="4973076"/>
                </a:lnTo>
                <a:lnTo>
                  <a:pt x="8676746" y="4978368"/>
                </a:lnTo>
                <a:lnTo>
                  <a:pt x="8661400" y="4983131"/>
                </a:lnTo>
                <a:lnTo>
                  <a:pt x="8646054" y="4988423"/>
                </a:lnTo>
                <a:lnTo>
                  <a:pt x="8630708" y="4992128"/>
                </a:lnTo>
                <a:lnTo>
                  <a:pt x="8614833" y="4995833"/>
                </a:lnTo>
                <a:lnTo>
                  <a:pt x="8598958" y="4999537"/>
                </a:lnTo>
                <a:lnTo>
                  <a:pt x="8583083" y="5002712"/>
                </a:lnTo>
                <a:lnTo>
                  <a:pt x="8567208" y="5005358"/>
                </a:lnTo>
                <a:lnTo>
                  <a:pt x="8550804" y="5007475"/>
                </a:lnTo>
                <a:lnTo>
                  <a:pt x="8534400" y="5009592"/>
                </a:lnTo>
                <a:lnTo>
                  <a:pt x="8517996" y="5010651"/>
                </a:lnTo>
                <a:lnTo>
                  <a:pt x="8500533" y="5011709"/>
                </a:lnTo>
                <a:lnTo>
                  <a:pt x="8484129" y="5012238"/>
                </a:lnTo>
                <a:lnTo>
                  <a:pt x="8467196" y="5012768"/>
                </a:lnTo>
                <a:lnTo>
                  <a:pt x="7713662" y="5012768"/>
                </a:lnTo>
                <a:lnTo>
                  <a:pt x="7713662" y="5286909"/>
                </a:lnTo>
                <a:lnTo>
                  <a:pt x="7713845" y="5286909"/>
                </a:lnTo>
                <a:lnTo>
                  <a:pt x="7713845" y="5667095"/>
                </a:lnTo>
                <a:lnTo>
                  <a:pt x="8379142" y="5667095"/>
                </a:lnTo>
                <a:lnTo>
                  <a:pt x="8406134" y="5666565"/>
                </a:lnTo>
                <a:lnTo>
                  <a:pt x="8434186" y="5664977"/>
                </a:lnTo>
                <a:lnTo>
                  <a:pt x="8461708" y="5661800"/>
                </a:lnTo>
                <a:lnTo>
                  <a:pt x="8489230" y="5658623"/>
                </a:lnTo>
                <a:lnTo>
                  <a:pt x="8515694" y="5653857"/>
                </a:lnTo>
                <a:lnTo>
                  <a:pt x="8542687" y="5647503"/>
                </a:lnTo>
                <a:lnTo>
                  <a:pt x="8569151" y="5641149"/>
                </a:lnTo>
                <a:lnTo>
                  <a:pt x="8595614" y="5633206"/>
                </a:lnTo>
                <a:lnTo>
                  <a:pt x="8621020" y="5624205"/>
                </a:lnTo>
                <a:lnTo>
                  <a:pt x="8646425" y="5614144"/>
                </a:lnTo>
                <a:lnTo>
                  <a:pt x="8671300" y="5604083"/>
                </a:lnTo>
                <a:lnTo>
                  <a:pt x="8696176" y="5591905"/>
                </a:lnTo>
                <a:lnTo>
                  <a:pt x="8720524" y="5579197"/>
                </a:lnTo>
                <a:lnTo>
                  <a:pt x="8744340" y="5564900"/>
                </a:lnTo>
                <a:lnTo>
                  <a:pt x="8768158" y="5550074"/>
                </a:lnTo>
                <a:lnTo>
                  <a:pt x="8790388" y="5534718"/>
                </a:lnTo>
                <a:lnTo>
                  <a:pt x="9091014" y="5319209"/>
                </a:lnTo>
                <a:lnTo>
                  <a:pt x="9100012" y="5313385"/>
                </a:lnTo>
                <a:lnTo>
                  <a:pt x="9109540" y="5307031"/>
                </a:lnTo>
                <a:lnTo>
                  <a:pt x="9119066" y="5302265"/>
                </a:lnTo>
                <a:lnTo>
                  <a:pt x="9129122" y="5297499"/>
                </a:lnTo>
                <a:lnTo>
                  <a:pt x="9139178" y="5293263"/>
                </a:lnTo>
                <a:lnTo>
                  <a:pt x="9149234" y="5289557"/>
                </a:lnTo>
                <a:lnTo>
                  <a:pt x="9159292" y="5286380"/>
                </a:lnTo>
                <a:lnTo>
                  <a:pt x="9169876" y="5283732"/>
                </a:lnTo>
                <a:lnTo>
                  <a:pt x="9179932" y="5282144"/>
                </a:lnTo>
                <a:lnTo>
                  <a:pt x="9190518" y="5280555"/>
                </a:lnTo>
                <a:lnTo>
                  <a:pt x="9201104" y="5279496"/>
                </a:lnTo>
                <a:lnTo>
                  <a:pt x="9211688" y="5278437"/>
                </a:lnTo>
                <a:lnTo>
                  <a:pt x="9222274" y="5278437"/>
                </a:lnTo>
                <a:lnTo>
                  <a:pt x="9232860" y="5279496"/>
                </a:lnTo>
                <a:lnTo>
                  <a:pt x="9242916" y="5280026"/>
                </a:lnTo>
                <a:lnTo>
                  <a:pt x="9253502" y="5281614"/>
                </a:lnTo>
                <a:lnTo>
                  <a:pt x="9264088" y="5283732"/>
                </a:lnTo>
                <a:lnTo>
                  <a:pt x="9273614" y="5285850"/>
                </a:lnTo>
                <a:lnTo>
                  <a:pt x="9284200" y="5288498"/>
                </a:lnTo>
                <a:lnTo>
                  <a:pt x="9294256" y="5292204"/>
                </a:lnTo>
                <a:lnTo>
                  <a:pt x="9303782" y="5296440"/>
                </a:lnTo>
                <a:lnTo>
                  <a:pt x="9313310" y="5300677"/>
                </a:lnTo>
                <a:lnTo>
                  <a:pt x="9322308" y="5305442"/>
                </a:lnTo>
                <a:lnTo>
                  <a:pt x="9331834" y="5310737"/>
                </a:lnTo>
                <a:lnTo>
                  <a:pt x="9340832" y="5316562"/>
                </a:lnTo>
                <a:lnTo>
                  <a:pt x="9349300" y="5322386"/>
                </a:lnTo>
                <a:lnTo>
                  <a:pt x="9358298" y="5329799"/>
                </a:lnTo>
                <a:lnTo>
                  <a:pt x="9365708" y="5336683"/>
                </a:lnTo>
                <a:lnTo>
                  <a:pt x="9374176" y="5344626"/>
                </a:lnTo>
                <a:lnTo>
                  <a:pt x="9381056" y="5352039"/>
                </a:lnTo>
                <a:lnTo>
                  <a:pt x="9388466" y="5361040"/>
                </a:lnTo>
                <a:lnTo>
                  <a:pt x="9395348" y="5369512"/>
                </a:lnTo>
                <a:lnTo>
                  <a:pt x="9401698" y="5379043"/>
                </a:lnTo>
                <a:lnTo>
                  <a:pt x="9407520" y="5388575"/>
                </a:lnTo>
                <a:lnTo>
                  <a:pt x="9412284" y="5398106"/>
                </a:lnTo>
                <a:lnTo>
                  <a:pt x="9417576" y="5408166"/>
                </a:lnTo>
                <a:lnTo>
                  <a:pt x="9421810" y="5418227"/>
                </a:lnTo>
                <a:lnTo>
                  <a:pt x="9424986" y="5428287"/>
                </a:lnTo>
                <a:lnTo>
                  <a:pt x="9428162" y="5438878"/>
                </a:lnTo>
                <a:lnTo>
                  <a:pt x="9430808" y="5448938"/>
                </a:lnTo>
                <a:lnTo>
                  <a:pt x="9433454" y="5458999"/>
                </a:lnTo>
                <a:lnTo>
                  <a:pt x="9434512" y="5470118"/>
                </a:lnTo>
                <a:lnTo>
                  <a:pt x="9435572" y="5480709"/>
                </a:lnTo>
                <a:lnTo>
                  <a:pt x="9436100" y="5490769"/>
                </a:lnTo>
                <a:lnTo>
                  <a:pt x="9436100" y="5501359"/>
                </a:lnTo>
                <a:lnTo>
                  <a:pt x="9436100" y="5511949"/>
                </a:lnTo>
                <a:lnTo>
                  <a:pt x="9435042" y="5522010"/>
                </a:lnTo>
                <a:lnTo>
                  <a:pt x="9433454" y="5532600"/>
                </a:lnTo>
                <a:lnTo>
                  <a:pt x="9431868" y="5543190"/>
                </a:lnTo>
                <a:lnTo>
                  <a:pt x="9428692" y="5553251"/>
                </a:lnTo>
                <a:lnTo>
                  <a:pt x="9426044" y="5563312"/>
                </a:lnTo>
                <a:lnTo>
                  <a:pt x="9422340" y="5573372"/>
                </a:lnTo>
                <a:lnTo>
                  <a:pt x="9418636" y="5582903"/>
                </a:lnTo>
                <a:lnTo>
                  <a:pt x="9413872" y="5592434"/>
                </a:lnTo>
                <a:lnTo>
                  <a:pt x="9409638" y="5601965"/>
                </a:lnTo>
                <a:lnTo>
                  <a:pt x="9404344" y="5610967"/>
                </a:lnTo>
                <a:lnTo>
                  <a:pt x="9397994" y="5620498"/>
                </a:lnTo>
                <a:lnTo>
                  <a:pt x="9392172" y="5628970"/>
                </a:lnTo>
                <a:lnTo>
                  <a:pt x="9385820" y="5637442"/>
                </a:lnTo>
                <a:lnTo>
                  <a:pt x="9378410" y="5645385"/>
                </a:lnTo>
                <a:lnTo>
                  <a:pt x="9371000" y="5653328"/>
                </a:lnTo>
                <a:lnTo>
                  <a:pt x="9362532" y="5660741"/>
                </a:lnTo>
                <a:lnTo>
                  <a:pt x="9354064" y="5668154"/>
                </a:lnTo>
                <a:lnTo>
                  <a:pt x="9345066" y="5674508"/>
                </a:lnTo>
                <a:lnTo>
                  <a:pt x="9045496" y="5889487"/>
                </a:lnTo>
                <a:lnTo>
                  <a:pt x="9026444" y="5902725"/>
                </a:lnTo>
                <a:lnTo>
                  <a:pt x="9007918" y="5915433"/>
                </a:lnTo>
                <a:lnTo>
                  <a:pt x="8989394" y="5927612"/>
                </a:lnTo>
                <a:lnTo>
                  <a:pt x="8970340" y="5939261"/>
                </a:lnTo>
                <a:lnTo>
                  <a:pt x="8951286" y="5950380"/>
                </a:lnTo>
                <a:lnTo>
                  <a:pt x="8931704" y="5961500"/>
                </a:lnTo>
                <a:lnTo>
                  <a:pt x="8912120" y="5972090"/>
                </a:lnTo>
                <a:lnTo>
                  <a:pt x="8892536" y="5982151"/>
                </a:lnTo>
                <a:lnTo>
                  <a:pt x="8872424" y="5992211"/>
                </a:lnTo>
                <a:lnTo>
                  <a:pt x="8852312" y="6001213"/>
                </a:lnTo>
                <a:lnTo>
                  <a:pt x="8832200" y="6010744"/>
                </a:lnTo>
                <a:lnTo>
                  <a:pt x="8812088" y="6018687"/>
                </a:lnTo>
                <a:lnTo>
                  <a:pt x="8790916" y="6027159"/>
                </a:lnTo>
                <a:lnTo>
                  <a:pt x="8770804" y="6035101"/>
                </a:lnTo>
                <a:lnTo>
                  <a:pt x="8750162" y="6042515"/>
                </a:lnTo>
                <a:lnTo>
                  <a:pt x="8728462" y="6049398"/>
                </a:lnTo>
                <a:lnTo>
                  <a:pt x="8707820" y="6056282"/>
                </a:lnTo>
                <a:lnTo>
                  <a:pt x="8686120" y="6062106"/>
                </a:lnTo>
                <a:lnTo>
                  <a:pt x="8664950" y="6067931"/>
                </a:lnTo>
                <a:lnTo>
                  <a:pt x="8643778" y="6073226"/>
                </a:lnTo>
                <a:lnTo>
                  <a:pt x="8622078" y="6077991"/>
                </a:lnTo>
                <a:lnTo>
                  <a:pt x="8600378" y="6082757"/>
                </a:lnTo>
                <a:lnTo>
                  <a:pt x="8578148" y="6086464"/>
                </a:lnTo>
                <a:lnTo>
                  <a:pt x="8556978" y="6090170"/>
                </a:lnTo>
                <a:lnTo>
                  <a:pt x="8534748" y="6093347"/>
                </a:lnTo>
                <a:lnTo>
                  <a:pt x="8512518" y="6096524"/>
                </a:lnTo>
                <a:lnTo>
                  <a:pt x="8490818" y="6098642"/>
                </a:lnTo>
                <a:lnTo>
                  <a:pt x="8468060" y="6100760"/>
                </a:lnTo>
                <a:lnTo>
                  <a:pt x="8445830" y="6102349"/>
                </a:lnTo>
                <a:lnTo>
                  <a:pt x="8424130" y="6103408"/>
                </a:lnTo>
                <a:lnTo>
                  <a:pt x="8401371" y="6103937"/>
                </a:lnTo>
                <a:lnTo>
                  <a:pt x="8379142" y="6103937"/>
                </a:lnTo>
                <a:lnTo>
                  <a:pt x="4414353" y="6103937"/>
                </a:lnTo>
                <a:lnTo>
                  <a:pt x="4402709" y="6103937"/>
                </a:lnTo>
                <a:lnTo>
                  <a:pt x="4391594" y="6102878"/>
                </a:lnTo>
                <a:lnTo>
                  <a:pt x="4381009" y="6101290"/>
                </a:lnTo>
                <a:lnTo>
                  <a:pt x="4369894" y="6099701"/>
                </a:lnTo>
                <a:lnTo>
                  <a:pt x="4359309" y="6097583"/>
                </a:lnTo>
                <a:lnTo>
                  <a:pt x="4349252" y="6093877"/>
                </a:lnTo>
                <a:lnTo>
                  <a:pt x="4339196" y="6090700"/>
                </a:lnTo>
                <a:lnTo>
                  <a:pt x="4329140" y="6086993"/>
                </a:lnTo>
                <a:lnTo>
                  <a:pt x="4319613" y="6082757"/>
                </a:lnTo>
                <a:lnTo>
                  <a:pt x="4310086" y="6077462"/>
                </a:lnTo>
                <a:lnTo>
                  <a:pt x="4301088" y="6072167"/>
                </a:lnTo>
                <a:lnTo>
                  <a:pt x="4292091" y="6066872"/>
                </a:lnTo>
                <a:lnTo>
                  <a:pt x="4283093" y="6060518"/>
                </a:lnTo>
                <a:lnTo>
                  <a:pt x="4275154" y="6054164"/>
                </a:lnTo>
                <a:lnTo>
                  <a:pt x="4267215" y="6047280"/>
                </a:lnTo>
                <a:lnTo>
                  <a:pt x="4259805" y="6039867"/>
                </a:lnTo>
                <a:lnTo>
                  <a:pt x="4252395" y="6032454"/>
                </a:lnTo>
                <a:lnTo>
                  <a:pt x="4245515" y="6024511"/>
                </a:lnTo>
                <a:lnTo>
                  <a:pt x="4239163" y="6016039"/>
                </a:lnTo>
                <a:lnTo>
                  <a:pt x="4232812" y="6007567"/>
                </a:lnTo>
                <a:lnTo>
                  <a:pt x="4227519" y="5998566"/>
                </a:lnTo>
                <a:lnTo>
                  <a:pt x="4221697" y="5990093"/>
                </a:lnTo>
                <a:lnTo>
                  <a:pt x="4216934" y="5980033"/>
                </a:lnTo>
                <a:lnTo>
                  <a:pt x="4212700" y="5970502"/>
                </a:lnTo>
                <a:lnTo>
                  <a:pt x="4208995" y="5960971"/>
                </a:lnTo>
                <a:lnTo>
                  <a:pt x="4205290" y="5950380"/>
                </a:lnTo>
                <a:lnTo>
                  <a:pt x="4202644" y="5939790"/>
                </a:lnTo>
                <a:lnTo>
                  <a:pt x="4199997" y="5929730"/>
                </a:lnTo>
                <a:lnTo>
                  <a:pt x="4198409" y="5918610"/>
                </a:lnTo>
                <a:lnTo>
                  <a:pt x="4196822" y="5907490"/>
                </a:lnTo>
                <a:lnTo>
                  <a:pt x="4196292" y="5896900"/>
                </a:lnTo>
                <a:lnTo>
                  <a:pt x="4195763" y="5885781"/>
                </a:lnTo>
                <a:lnTo>
                  <a:pt x="4196292" y="5874132"/>
                </a:lnTo>
                <a:lnTo>
                  <a:pt x="4196822" y="5863012"/>
                </a:lnTo>
                <a:lnTo>
                  <a:pt x="4198409" y="5852422"/>
                </a:lnTo>
                <a:lnTo>
                  <a:pt x="4199997" y="5841302"/>
                </a:lnTo>
                <a:lnTo>
                  <a:pt x="4202644" y="5830712"/>
                </a:lnTo>
                <a:lnTo>
                  <a:pt x="4205290" y="5820651"/>
                </a:lnTo>
                <a:lnTo>
                  <a:pt x="4208995" y="5810591"/>
                </a:lnTo>
                <a:lnTo>
                  <a:pt x="4212700" y="5800530"/>
                </a:lnTo>
                <a:lnTo>
                  <a:pt x="4216934" y="5790999"/>
                </a:lnTo>
                <a:lnTo>
                  <a:pt x="4221697" y="5781468"/>
                </a:lnTo>
                <a:lnTo>
                  <a:pt x="4227519" y="5771937"/>
                </a:lnTo>
                <a:lnTo>
                  <a:pt x="4232812" y="5763465"/>
                </a:lnTo>
                <a:lnTo>
                  <a:pt x="4239163" y="5754463"/>
                </a:lnTo>
                <a:lnTo>
                  <a:pt x="4245515" y="5746521"/>
                </a:lnTo>
                <a:lnTo>
                  <a:pt x="4252395" y="5738578"/>
                </a:lnTo>
                <a:lnTo>
                  <a:pt x="4259805" y="5731165"/>
                </a:lnTo>
                <a:lnTo>
                  <a:pt x="4267215" y="5723752"/>
                </a:lnTo>
                <a:lnTo>
                  <a:pt x="4275154" y="5716868"/>
                </a:lnTo>
                <a:lnTo>
                  <a:pt x="4283093" y="5709985"/>
                </a:lnTo>
                <a:lnTo>
                  <a:pt x="4292091" y="5704160"/>
                </a:lnTo>
                <a:lnTo>
                  <a:pt x="4301088" y="5698865"/>
                </a:lnTo>
                <a:lnTo>
                  <a:pt x="4310086" y="5693041"/>
                </a:lnTo>
                <a:lnTo>
                  <a:pt x="4319613" y="5688275"/>
                </a:lnTo>
                <a:lnTo>
                  <a:pt x="4329140" y="5684039"/>
                </a:lnTo>
                <a:lnTo>
                  <a:pt x="4339196" y="5680332"/>
                </a:lnTo>
                <a:lnTo>
                  <a:pt x="4349252" y="5676626"/>
                </a:lnTo>
                <a:lnTo>
                  <a:pt x="4359309" y="5673978"/>
                </a:lnTo>
                <a:lnTo>
                  <a:pt x="4369894" y="5671331"/>
                </a:lnTo>
                <a:lnTo>
                  <a:pt x="4381009" y="5669742"/>
                </a:lnTo>
                <a:lnTo>
                  <a:pt x="4391594" y="5668154"/>
                </a:lnTo>
                <a:lnTo>
                  <a:pt x="4402709" y="5667624"/>
                </a:lnTo>
                <a:lnTo>
                  <a:pt x="4414353" y="5667095"/>
                </a:lnTo>
                <a:lnTo>
                  <a:pt x="5449612" y="5667095"/>
                </a:lnTo>
                <a:lnTo>
                  <a:pt x="5449612" y="5286909"/>
                </a:lnTo>
                <a:lnTo>
                  <a:pt x="5449888" y="5286909"/>
                </a:lnTo>
                <a:lnTo>
                  <a:pt x="5449888" y="5012768"/>
                </a:lnTo>
                <a:lnTo>
                  <a:pt x="5399088" y="5012768"/>
                </a:lnTo>
                <a:lnTo>
                  <a:pt x="5364692" y="5012238"/>
                </a:lnTo>
                <a:lnTo>
                  <a:pt x="5330296" y="5010121"/>
                </a:lnTo>
                <a:lnTo>
                  <a:pt x="5296429" y="5007475"/>
                </a:lnTo>
                <a:lnTo>
                  <a:pt x="5262562" y="5003242"/>
                </a:lnTo>
                <a:lnTo>
                  <a:pt x="5228166" y="4997420"/>
                </a:lnTo>
                <a:lnTo>
                  <a:pt x="5194829" y="4991599"/>
                </a:lnTo>
                <a:lnTo>
                  <a:pt x="5162021" y="4983660"/>
                </a:lnTo>
                <a:lnTo>
                  <a:pt x="5129212" y="4975193"/>
                </a:lnTo>
                <a:lnTo>
                  <a:pt x="5096934" y="4965138"/>
                </a:lnTo>
                <a:lnTo>
                  <a:pt x="5065184" y="4954024"/>
                </a:lnTo>
                <a:lnTo>
                  <a:pt x="5033962" y="4942381"/>
                </a:lnTo>
                <a:lnTo>
                  <a:pt x="5002742" y="4929151"/>
                </a:lnTo>
                <a:lnTo>
                  <a:pt x="4972579" y="4915391"/>
                </a:lnTo>
                <a:lnTo>
                  <a:pt x="4942416" y="4900044"/>
                </a:lnTo>
                <a:lnTo>
                  <a:pt x="4912784" y="4884167"/>
                </a:lnTo>
                <a:lnTo>
                  <a:pt x="4884208" y="4867232"/>
                </a:lnTo>
                <a:lnTo>
                  <a:pt x="4855634" y="4849239"/>
                </a:lnTo>
                <a:lnTo>
                  <a:pt x="4828646" y="4829658"/>
                </a:lnTo>
                <a:lnTo>
                  <a:pt x="4801129" y="4810076"/>
                </a:lnTo>
                <a:lnTo>
                  <a:pt x="4774671" y="4789437"/>
                </a:lnTo>
                <a:lnTo>
                  <a:pt x="4749271" y="4767210"/>
                </a:lnTo>
                <a:lnTo>
                  <a:pt x="4724400" y="4744982"/>
                </a:lnTo>
                <a:lnTo>
                  <a:pt x="4700058" y="4721168"/>
                </a:lnTo>
                <a:lnTo>
                  <a:pt x="4676775" y="4697353"/>
                </a:lnTo>
                <a:lnTo>
                  <a:pt x="4654021" y="4671950"/>
                </a:lnTo>
                <a:lnTo>
                  <a:pt x="4632854" y="4645489"/>
                </a:lnTo>
                <a:lnTo>
                  <a:pt x="4612216" y="4619028"/>
                </a:lnTo>
                <a:lnTo>
                  <a:pt x="4591579" y="4591509"/>
                </a:lnTo>
                <a:lnTo>
                  <a:pt x="4572529" y="4562931"/>
                </a:lnTo>
                <a:lnTo>
                  <a:pt x="4554538" y="4533824"/>
                </a:lnTo>
                <a:lnTo>
                  <a:pt x="4537604" y="4503658"/>
                </a:lnTo>
                <a:lnTo>
                  <a:pt x="4521200" y="4472964"/>
                </a:lnTo>
                <a:lnTo>
                  <a:pt x="3818996" y="3087996"/>
                </a:lnTo>
                <a:lnTo>
                  <a:pt x="3807883" y="3066827"/>
                </a:lnTo>
                <a:lnTo>
                  <a:pt x="3795712" y="3045659"/>
                </a:lnTo>
                <a:lnTo>
                  <a:pt x="3783012" y="3024490"/>
                </a:lnTo>
                <a:lnTo>
                  <a:pt x="3769783" y="3004909"/>
                </a:lnTo>
                <a:lnTo>
                  <a:pt x="3756025" y="2985328"/>
                </a:lnTo>
                <a:lnTo>
                  <a:pt x="3741738" y="2965746"/>
                </a:lnTo>
                <a:lnTo>
                  <a:pt x="3726921" y="2946694"/>
                </a:lnTo>
                <a:lnTo>
                  <a:pt x="3711575" y="2928701"/>
                </a:lnTo>
                <a:lnTo>
                  <a:pt x="3695171" y="2911237"/>
                </a:lnTo>
                <a:lnTo>
                  <a:pt x="3678767" y="2894302"/>
                </a:lnTo>
                <a:lnTo>
                  <a:pt x="3661833" y="2877367"/>
                </a:lnTo>
                <a:lnTo>
                  <a:pt x="3644900" y="2861490"/>
                </a:lnTo>
                <a:lnTo>
                  <a:pt x="3626908" y="2846143"/>
                </a:lnTo>
                <a:lnTo>
                  <a:pt x="3608388" y="2830795"/>
                </a:lnTo>
                <a:lnTo>
                  <a:pt x="3589867" y="2816506"/>
                </a:lnTo>
                <a:lnTo>
                  <a:pt x="3570288" y="2802747"/>
                </a:lnTo>
                <a:lnTo>
                  <a:pt x="3550708" y="2789516"/>
                </a:lnTo>
                <a:lnTo>
                  <a:pt x="3530600" y="2776815"/>
                </a:lnTo>
                <a:lnTo>
                  <a:pt x="3509962" y="2764643"/>
                </a:lnTo>
                <a:lnTo>
                  <a:pt x="3489325" y="2753529"/>
                </a:lnTo>
                <a:lnTo>
                  <a:pt x="3468158" y="2742945"/>
                </a:lnTo>
                <a:lnTo>
                  <a:pt x="3446462" y="2732361"/>
                </a:lnTo>
                <a:lnTo>
                  <a:pt x="3424767" y="2723364"/>
                </a:lnTo>
                <a:lnTo>
                  <a:pt x="3403071" y="2714367"/>
                </a:lnTo>
                <a:lnTo>
                  <a:pt x="3380317" y="2706429"/>
                </a:lnTo>
                <a:lnTo>
                  <a:pt x="3357562" y="2699020"/>
                </a:lnTo>
                <a:lnTo>
                  <a:pt x="3334279" y="2692669"/>
                </a:lnTo>
                <a:lnTo>
                  <a:pt x="3311525" y="2686319"/>
                </a:lnTo>
                <a:lnTo>
                  <a:pt x="3287712" y="2681026"/>
                </a:lnTo>
                <a:lnTo>
                  <a:pt x="3263900" y="2676792"/>
                </a:lnTo>
                <a:lnTo>
                  <a:pt x="3240088" y="2672559"/>
                </a:lnTo>
                <a:lnTo>
                  <a:pt x="3215217" y="2669383"/>
                </a:lnTo>
                <a:lnTo>
                  <a:pt x="409575" y="2357144"/>
                </a:lnTo>
                <a:lnTo>
                  <a:pt x="388408" y="2354498"/>
                </a:lnTo>
                <a:lnTo>
                  <a:pt x="367242" y="2349735"/>
                </a:lnTo>
                <a:lnTo>
                  <a:pt x="345546" y="2345501"/>
                </a:lnTo>
                <a:lnTo>
                  <a:pt x="325438" y="2339680"/>
                </a:lnTo>
                <a:lnTo>
                  <a:pt x="305329" y="2332800"/>
                </a:lnTo>
                <a:lnTo>
                  <a:pt x="285221" y="2325391"/>
                </a:lnTo>
                <a:lnTo>
                  <a:pt x="266171" y="2316394"/>
                </a:lnTo>
                <a:lnTo>
                  <a:pt x="247650" y="2307926"/>
                </a:lnTo>
                <a:lnTo>
                  <a:pt x="229129" y="2297342"/>
                </a:lnTo>
                <a:lnTo>
                  <a:pt x="211666" y="2286228"/>
                </a:lnTo>
                <a:lnTo>
                  <a:pt x="194733" y="2275115"/>
                </a:lnTo>
                <a:lnTo>
                  <a:pt x="177271" y="2262414"/>
                </a:lnTo>
                <a:lnTo>
                  <a:pt x="161396" y="2249712"/>
                </a:lnTo>
                <a:lnTo>
                  <a:pt x="146050" y="2235953"/>
                </a:lnTo>
                <a:lnTo>
                  <a:pt x="131233" y="2221135"/>
                </a:lnTo>
                <a:lnTo>
                  <a:pt x="117475" y="2206316"/>
                </a:lnTo>
                <a:lnTo>
                  <a:pt x="104246" y="2190440"/>
                </a:lnTo>
                <a:lnTo>
                  <a:pt x="91546" y="2174034"/>
                </a:lnTo>
                <a:lnTo>
                  <a:pt x="79375" y="2157628"/>
                </a:lnTo>
                <a:lnTo>
                  <a:pt x="67733" y="2140164"/>
                </a:lnTo>
                <a:lnTo>
                  <a:pt x="57679" y="2122170"/>
                </a:lnTo>
                <a:lnTo>
                  <a:pt x="48154" y="2103648"/>
                </a:lnTo>
                <a:lnTo>
                  <a:pt x="39158" y="2085125"/>
                </a:lnTo>
                <a:lnTo>
                  <a:pt x="31221" y="2065544"/>
                </a:lnTo>
                <a:lnTo>
                  <a:pt x="24341" y="2045963"/>
                </a:lnTo>
                <a:lnTo>
                  <a:pt x="17462" y="2025852"/>
                </a:lnTo>
                <a:lnTo>
                  <a:pt x="12700" y="2005213"/>
                </a:lnTo>
                <a:lnTo>
                  <a:pt x="7408" y="1984573"/>
                </a:lnTo>
                <a:lnTo>
                  <a:pt x="4233" y="1963404"/>
                </a:lnTo>
                <a:lnTo>
                  <a:pt x="2116" y="1942236"/>
                </a:lnTo>
                <a:lnTo>
                  <a:pt x="529" y="1920538"/>
                </a:lnTo>
                <a:lnTo>
                  <a:pt x="0" y="1898310"/>
                </a:lnTo>
                <a:lnTo>
                  <a:pt x="0" y="536629"/>
                </a:lnTo>
                <a:lnTo>
                  <a:pt x="0" y="522869"/>
                </a:lnTo>
                <a:lnTo>
                  <a:pt x="1058" y="509638"/>
                </a:lnTo>
                <a:lnTo>
                  <a:pt x="2116" y="496937"/>
                </a:lnTo>
                <a:lnTo>
                  <a:pt x="4233" y="483707"/>
                </a:lnTo>
                <a:lnTo>
                  <a:pt x="6350" y="472064"/>
                </a:lnTo>
                <a:lnTo>
                  <a:pt x="10054" y="459892"/>
                </a:lnTo>
                <a:lnTo>
                  <a:pt x="13229" y="447720"/>
                </a:lnTo>
                <a:lnTo>
                  <a:pt x="16933" y="436077"/>
                </a:lnTo>
                <a:lnTo>
                  <a:pt x="21166" y="425492"/>
                </a:lnTo>
                <a:lnTo>
                  <a:pt x="26458" y="414379"/>
                </a:lnTo>
                <a:lnTo>
                  <a:pt x="31221" y="403794"/>
                </a:lnTo>
                <a:lnTo>
                  <a:pt x="36512" y="394268"/>
                </a:lnTo>
                <a:lnTo>
                  <a:pt x="42862" y="384213"/>
                </a:lnTo>
                <a:lnTo>
                  <a:pt x="49212" y="374158"/>
                </a:lnTo>
                <a:lnTo>
                  <a:pt x="56091" y="365161"/>
                </a:lnTo>
                <a:lnTo>
                  <a:pt x="62971" y="356165"/>
                </a:lnTo>
                <a:lnTo>
                  <a:pt x="70908" y="348226"/>
                </a:lnTo>
                <a:lnTo>
                  <a:pt x="78316" y="339759"/>
                </a:lnTo>
                <a:lnTo>
                  <a:pt x="86783" y="332350"/>
                </a:lnTo>
                <a:lnTo>
                  <a:pt x="94721" y="324412"/>
                </a:lnTo>
                <a:lnTo>
                  <a:pt x="103716" y="317532"/>
                </a:lnTo>
                <a:lnTo>
                  <a:pt x="112183" y="310652"/>
                </a:lnTo>
                <a:lnTo>
                  <a:pt x="121708" y="304301"/>
                </a:lnTo>
                <a:lnTo>
                  <a:pt x="130704" y="298480"/>
                </a:lnTo>
                <a:lnTo>
                  <a:pt x="140758" y="292658"/>
                </a:lnTo>
                <a:lnTo>
                  <a:pt x="150283" y="287895"/>
                </a:lnTo>
                <a:lnTo>
                  <a:pt x="160337" y="282603"/>
                </a:lnTo>
                <a:lnTo>
                  <a:pt x="170391" y="278369"/>
                </a:lnTo>
                <a:lnTo>
                  <a:pt x="180975" y="274136"/>
                </a:lnTo>
                <a:lnTo>
                  <a:pt x="191029" y="270960"/>
                </a:lnTo>
                <a:lnTo>
                  <a:pt x="202141" y="267256"/>
                </a:lnTo>
                <a:lnTo>
                  <a:pt x="212725" y="264610"/>
                </a:lnTo>
                <a:lnTo>
                  <a:pt x="223308" y="261964"/>
                </a:lnTo>
                <a:lnTo>
                  <a:pt x="234421" y="259847"/>
                </a:lnTo>
                <a:lnTo>
                  <a:pt x="245533" y="258259"/>
                </a:lnTo>
                <a:lnTo>
                  <a:pt x="256646" y="257201"/>
                </a:lnTo>
                <a:lnTo>
                  <a:pt x="267229" y="256142"/>
                </a:lnTo>
                <a:lnTo>
                  <a:pt x="278341" y="256142"/>
                </a:lnTo>
                <a:lnTo>
                  <a:pt x="289983" y="256142"/>
                </a:lnTo>
                <a:lnTo>
                  <a:pt x="300566" y="256671"/>
                </a:lnTo>
                <a:lnTo>
                  <a:pt x="311679" y="257201"/>
                </a:lnTo>
                <a:lnTo>
                  <a:pt x="322791" y="258788"/>
                </a:lnTo>
                <a:lnTo>
                  <a:pt x="334433" y="260376"/>
                </a:lnTo>
                <a:lnTo>
                  <a:pt x="345017" y="262493"/>
                </a:lnTo>
                <a:lnTo>
                  <a:pt x="355600" y="265139"/>
                </a:lnTo>
                <a:lnTo>
                  <a:pt x="366712" y="267785"/>
                </a:lnTo>
                <a:lnTo>
                  <a:pt x="377296" y="272019"/>
                </a:lnTo>
                <a:lnTo>
                  <a:pt x="387879" y="275723"/>
                </a:lnTo>
                <a:lnTo>
                  <a:pt x="398462" y="279957"/>
                </a:lnTo>
                <a:lnTo>
                  <a:pt x="408517" y="284720"/>
                </a:lnTo>
                <a:lnTo>
                  <a:pt x="418571" y="290541"/>
                </a:lnTo>
                <a:lnTo>
                  <a:pt x="428625" y="296363"/>
                </a:lnTo>
                <a:lnTo>
                  <a:pt x="438150" y="303243"/>
                </a:lnTo>
                <a:lnTo>
                  <a:pt x="447675" y="309593"/>
                </a:lnTo>
                <a:lnTo>
                  <a:pt x="456671" y="317002"/>
                </a:lnTo>
                <a:lnTo>
                  <a:pt x="466196" y="324941"/>
                </a:lnTo>
                <a:lnTo>
                  <a:pt x="475192" y="333408"/>
                </a:lnTo>
                <a:lnTo>
                  <a:pt x="483129" y="341876"/>
                </a:lnTo>
                <a:lnTo>
                  <a:pt x="491596" y="351402"/>
                </a:lnTo>
                <a:lnTo>
                  <a:pt x="499533" y="360928"/>
                </a:lnTo>
                <a:lnTo>
                  <a:pt x="507471" y="371512"/>
                </a:lnTo>
                <a:lnTo>
                  <a:pt x="514350" y="382096"/>
                </a:lnTo>
                <a:lnTo>
                  <a:pt x="521758" y="393739"/>
                </a:lnTo>
                <a:lnTo>
                  <a:pt x="528108" y="405382"/>
                </a:lnTo>
                <a:lnTo>
                  <a:pt x="1083204" y="1453766"/>
                </a:lnTo>
                <a:lnTo>
                  <a:pt x="5449888" y="1453766"/>
                </a:lnTo>
                <a:lnTo>
                  <a:pt x="5449888" y="482648"/>
                </a:lnTo>
                <a:lnTo>
                  <a:pt x="1637242" y="603310"/>
                </a:lnTo>
                <a:lnTo>
                  <a:pt x="1621367" y="603310"/>
                </a:lnTo>
                <a:lnTo>
                  <a:pt x="1605492" y="602252"/>
                </a:lnTo>
                <a:lnTo>
                  <a:pt x="1590146" y="601193"/>
                </a:lnTo>
                <a:lnTo>
                  <a:pt x="1574800" y="598547"/>
                </a:lnTo>
                <a:lnTo>
                  <a:pt x="1559983" y="595901"/>
                </a:lnTo>
                <a:lnTo>
                  <a:pt x="1545167" y="591667"/>
                </a:lnTo>
                <a:lnTo>
                  <a:pt x="1530879" y="587434"/>
                </a:lnTo>
                <a:lnTo>
                  <a:pt x="1516592" y="582141"/>
                </a:lnTo>
                <a:lnTo>
                  <a:pt x="1502833" y="576320"/>
                </a:lnTo>
                <a:lnTo>
                  <a:pt x="1489604" y="569969"/>
                </a:lnTo>
                <a:lnTo>
                  <a:pt x="1476375" y="563090"/>
                </a:lnTo>
                <a:lnTo>
                  <a:pt x="1463675" y="555151"/>
                </a:lnTo>
                <a:lnTo>
                  <a:pt x="1451504" y="546154"/>
                </a:lnTo>
                <a:lnTo>
                  <a:pt x="1439862" y="537687"/>
                </a:lnTo>
                <a:lnTo>
                  <a:pt x="1428221" y="528161"/>
                </a:lnTo>
                <a:lnTo>
                  <a:pt x="1417638" y="518635"/>
                </a:lnTo>
                <a:lnTo>
                  <a:pt x="1407583" y="507521"/>
                </a:lnTo>
                <a:lnTo>
                  <a:pt x="1397529" y="496408"/>
                </a:lnTo>
                <a:lnTo>
                  <a:pt x="1388533" y="484765"/>
                </a:lnTo>
                <a:lnTo>
                  <a:pt x="1379538" y="473651"/>
                </a:lnTo>
                <a:lnTo>
                  <a:pt x="1371071" y="460950"/>
                </a:lnTo>
                <a:lnTo>
                  <a:pt x="1363662" y="448249"/>
                </a:lnTo>
                <a:lnTo>
                  <a:pt x="1357312" y="435018"/>
                </a:lnTo>
                <a:lnTo>
                  <a:pt x="1350433" y="421259"/>
                </a:lnTo>
                <a:lnTo>
                  <a:pt x="1345142" y="406970"/>
                </a:lnTo>
                <a:lnTo>
                  <a:pt x="1339850" y="392681"/>
                </a:lnTo>
                <a:lnTo>
                  <a:pt x="1335617" y="378921"/>
                </a:lnTo>
                <a:lnTo>
                  <a:pt x="1332442" y="364103"/>
                </a:lnTo>
                <a:lnTo>
                  <a:pt x="1329796" y="348756"/>
                </a:lnTo>
                <a:lnTo>
                  <a:pt x="1327679" y="333408"/>
                </a:lnTo>
                <a:lnTo>
                  <a:pt x="1326621" y="317532"/>
                </a:lnTo>
                <a:lnTo>
                  <a:pt x="1326092" y="301655"/>
                </a:lnTo>
                <a:lnTo>
                  <a:pt x="1326621" y="285778"/>
                </a:lnTo>
                <a:lnTo>
                  <a:pt x="1327679" y="270431"/>
                </a:lnTo>
                <a:lnTo>
                  <a:pt x="1329796" y="255084"/>
                </a:lnTo>
                <a:lnTo>
                  <a:pt x="1332442" y="239736"/>
                </a:lnTo>
                <a:lnTo>
                  <a:pt x="1335617" y="224918"/>
                </a:lnTo>
                <a:lnTo>
                  <a:pt x="1339850" y="210100"/>
                </a:lnTo>
                <a:lnTo>
                  <a:pt x="1345142" y="195811"/>
                </a:lnTo>
                <a:lnTo>
                  <a:pt x="1350433" y="182051"/>
                </a:lnTo>
                <a:lnTo>
                  <a:pt x="1357312" y="168292"/>
                </a:lnTo>
                <a:lnTo>
                  <a:pt x="1363662" y="155061"/>
                </a:lnTo>
                <a:lnTo>
                  <a:pt x="1371071" y="142360"/>
                </a:lnTo>
                <a:lnTo>
                  <a:pt x="1379538" y="129659"/>
                </a:lnTo>
                <a:lnTo>
                  <a:pt x="1388533" y="118016"/>
                </a:lnTo>
                <a:lnTo>
                  <a:pt x="1397529" y="106373"/>
                </a:lnTo>
                <a:lnTo>
                  <a:pt x="1407583" y="95259"/>
                </a:lnTo>
                <a:lnTo>
                  <a:pt x="1417638" y="85204"/>
                </a:lnTo>
                <a:lnTo>
                  <a:pt x="1428221" y="75149"/>
                </a:lnTo>
                <a:lnTo>
                  <a:pt x="1439862" y="65094"/>
                </a:lnTo>
                <a:lnTo>
                  <a:pt x="1451504" y="56626"/>
                </a:lnTo>
                <a:lnTo>
                  <a:pt x="1463675" y="48159"/>
                </a:lnTo>
                <a:lnTo>
                  <a:pt x="1476375" y="40750"/>
                </a:lnTo>
                <a:lnTo>
                  <a:pt x="1489604" y="33341"/>
                </a:lnTo>
                <a:lnTo>
                  <a:pt x="1502833" y="26990"/>
                </a:lnTo>
                <a:lnTo>
                  <a:pt x="1516592" y="20639"/>
                </a:lnTo>
                <a:lnTo>
                  <a:pt x="1530879" y="15876"/>
                </a:lnTo>
                <a:lnTo>
                  <a:pt x="1545167" y="11113"/>
                </a:lnTo>
                <a:lnTo>
                  <a:pt x="1559983" y="7409"/>
                </a:lnTo>
                <a:lnTo>
                  <a:pt x="1574800" y="4234"/>
                </a:lnTo>
                <a:lnTo>
                  <a:pt x="1590146" y="2117"/>
                </a:lnTo>
                <a:lnTo>
                  <a:pt x="1605492" y="529"/>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5" name="任意多边形 784"/>
          <p:cNvSpPr/>
          <p:nvPr/>
        </p:nvSpPr>
        <p:spPr>
          <a:xfrm rot="5400000">
            <a:off x="5192143" y="5849350"/>
            <a:ext cx="270570" cy="423082"/>
          </a:xfrm>
          <a:custGeom>
            <a:avLst/>
            <a:gdLst>
              <a:gd name="connsiteX0" fmla="*/ 1386628 w 2146148"/>
              <a:gd name="connsiteY0" fmla="*/ 839498 h 3355872"/>
              <a:gd name="connsiteX1" fmla="*/ 1386628 w 2146148"/>
              <a:gd name="connsiteY1" fmla="*/ 819900 h 3355872"/>
              <a:gd name="connsiteX2" fmla="*/ 1386628 w 2146148"/>
              <a:gd name="connsiteY2" fmla="*/ 800304 h 3355872"/>
              <a:gd name="connsiteX3" fmla="*/ 1388747 w 2146148"/>
              <a:gd name="connsiteY3" fmla="*/ 781236 h 3355872"/>
              <a:gd name="connsiteX4" fmla="*/ 1391395 w 2146148"/>
              <a:gd name="connsiteY4" fmla="*/ 761640 h 3355872"/>
              <a:gd name="connsiteX5" fmla="*/ 1394573 w 2146148"/>
              <a:gd name="connsiteY5" fmla="*/ 743102 h 3355872"/>
              <a:gd name="connsiteX6" fmla="*/ 1398280 w 2146148"/>
              <a:gd name="connsiteY6" fmla="*/ 725094 h 3355872"/>
              <a:gd name="connsiteX7" fmla="*/ 1404107 w 2146148"/>
              <a:gd name="connsiteY7" fmla="*/ 707086 h 3355872"/>
              <a:gd name="connsiteX8" fmla="*/ 1409933 w 2146148"/>
              <a:gd name="connsiteY8" fmla="*/ 689606 h 3355872"/>
              <a:gd name="connsiteX9" fmla="*/ 1416289 w 2146148"/>
              <a:gd name="connsiteY9" fmla="*/ 672128 h 3355872"/>
              <a:gd name="connsiteX10" fmla="*/ 1424233 w 2146148"/>
              <a:gd name="connsiteY10" fmla="*/ 655180 h 3355872"/>
              <a:gd name="connsiteX11" fmla="*/ 1432178 w 2146148"/>
              <a:gd name="connsiteY11" fmla="*/ 639290 h 3355872"/>
              <a:gd name="connsiteX12" fmla="*/ 1441712 w 2146148"/>
              <a:gd name="connsiteY12" fmla="*/ 622870 h 3355872"/>
              <a:gd name="connsiteX13" fmla="*/ 1451775 w 2146148"/>
              <a:gd name="connsiteY13" fmla="*/ 607510 h 3355872"/>
              <a:gd name="connsiteX14" fmla="*/ 1461839 w 2146148"/>
              <a:gd name="connsiteY14" fmla="*/ 592150 h 3355872"/>
              <a:gd name="connsiteX15" fmla="*/ 1473491 w 2146148"/>
              <a:gd name="connsiteY15" fmla="*/ 578380 h 3355872"/>
              <a:gd name="connsiteX16" fmla="*/ 1485143 w 2146148"/>
              <a:gd name="connsiteY16" fmla="*/ 564610 h 3355872"/>
              <a:gd name="connsiteX17" fmla="*/ 1497855 w 2146148"/>
              <a:gd name="connsiteY17" fmla="*/ 551368 h 3355872"/>
              <a:gd name="connsiteX18" fmla="*/ 1511096 w 2146148"/>
              <a:gd name="connsiteY18" fmla="*/ 538656 h 3355872"/>
              <a:gd name="connsiteX19" fmla="*/ 1524337 w 2146148"/>
              <a:gd name="connsiteY19" fmla="*/ 527004 h 3355872"/>
              <a:gd name="connsiteX20" fmla="*/ 1539168 w 2146148"/>
              <a:gd name="connsiteY20" fmla="*/ 515352 h 3355872"/>
              <a:gd name="connsiteX21" fmla="*/ 1553998 w 2146148"/>
              <a:gd name="connsiteY21" fmla="*/ 505288 h 3355872"/>
              <a:gd name="connsiteX22" fmla="*/ 1569358 w 2146148"/>
              <a:gd name="connsiteY22" fmla="*/ 495224 h 3355872"/>
              <a:gd name="connsiteX23" fmla="*/ 1585247 w 2146148"/>
              <a:gd name="connsiteY23" fmla="*/ 486220 h 3355872"/>
              <a:gd name="connsiteX24" fmla="*/ 1601667 w 2146148"/>
              <a:gd name="connsiteY24" fmla="*/ 477746 h 3355872"/>
              <a:gd name="connsiteX25" fmla="*/ 1618615 w 2146148"/>
              <a:gd name="connsiteY25" fmla="*/ 470332 h 3355872"/>
              <a:gd name="connsiteX26" fmla="*/ 1636094 w 2146148"/>
              <a:gd name="connsiteY26" fmla="*/ 462916 h 3355872"/>
              <a:gd name="connsiteX27" fmla="*/ 1653572 w 2146148"/>
              <a:gd name="connsiteY27" fmla="*/ 457620 h 3355872"/>
              <a:gd name="connsiteX28" fmla="*/ 1671580 w 2146148"/>
              <a:gd name="connsiteY28" fmla="*/ 451794 h 3355872"/>
              <a:gd name="connsiteX29" fmla="*/ 1689589 w 2146148"/>
              <a:gd name="connsiteY29" fmla="*/ 448086 h 3355872"/>
              <a:gd name="connsiteX30" fmla="*/ 1708126 w 2146148"/>
              <a:gd name="connsiteY30" fmla="*/ 444378 h 3355872"/>
              <a:gd name="connsiteX31" fmla="*/ 1727724 w 2146148"/>
              <a:gd name="connsiteY31" fmla="*/ 442260 h 3355872"/>
              <a:gd name="connsiteX32" fmla="*/ 1746791 w 2146148"/>
              <a:gd name="connsiteY32" fmla="*/ 440670 h 3355872"/>
              <a:gd name="connsiteX33" fmla="*/ 1766388 w 2146148"/>
              <a:gd name="connsiteY33" fmla="*/ 440140 h 3355872"/>
              <a:gd name="connsiteX34" fmla="*/ 1785456 w 2146148"/>
              <a:gd name="connsiteY34" fmla="*/ 440670 h 3355872"/>
              <a:gd name="connsiteX35" fmla="*/ 1805053 w 2146148"/>
              <a:gd name="connsiteY35" fmla="*/ 442260 h 3355872"/>
              <a:gd name="connsiteX36" fmla="*/ 1824120 w 2146148"/>
              <a:gd name="connsiteY36" fmla="*/ 444378 h 3355872"/>
              <a:gd name="connsiteX37" fmla="*/ 1842658 w 2146148"/>
              <a:gd name="connsiteY37" fmla="*/ 448086 h 3355872"/>
              <a:gd name="connsiteX38" fmla="*/ 1861196 w 2146148"/>
              <a:gd name="connsiteY38" fmla="*/ 451794 h 3355872"/>
              <a:gd name="connsiteX39" fmla="*/ 1879204 w 2146148"/>
              <a:gd name="connsiteY39" fmla="*/ 457620 h 3355872"/>
              <a:gd name="connsiteX40" fmla="*/ 1897212 w 2146148"/>
              <a:gd name="connsiteY40" fmla="*/ 462916 h 3355872"/>
              <a:gd name="connsiteX41" fmla="*/ 1914161 w 2146148"/>
              <a:gd name="connsiteY41" fmla="*/ 470332 h 3355872"/>
              <a:gd name="connsiteX42" fmla="*/ 1931110 w 2146148"/>
              <a:gd name="connsiteY42" fmla="*/ 477746 h 3355872"/>
              <a:gd name="connsiteX43" fmla="*/ 1947529 w 2146148"/>
              <a:gd name="connsiteY43" fmla="*/ 486220 h 3355872"/>
              <a:gd name="connsiteX44" fmla="*/ 1963418 w 2146148"/>
              <a:gd name="connsiteY44" fmla="*/ 495224 h 3355872"/>
              <a:gd name="connsiteX45" fmla="*/ 1978778 w 2146148"/>
              <a:gd name="connsiteY45" fmla="*/ 505288 h 3355872"/>
              <a:gd name="connsiteX46" fmla="*/ 1993609 w 2146148"/>
              <a:gd name="connsiteY46" fmla="*/ 515352 h 3355872"/>
              <a:gd name="connsiteX47" fmla="*/ 2007909 w 2146148"/>
              <a:gd name="connsiteY47" fmla="*/ 527004 h 3355872"/>
              <a:gd name="connsiteX48" fmla="*/ 2021680 w 2146148"/>
              <a:gd name="connsiteY48" fmla="*/ 538656 h 3355872"/>
              <a:gd name="connsiteX49" fmla="*/ 2034921 w 2146148"/>
              <a:gd name="connsiteY49" fmla="*/ 551368 h 3355872"/>
              <a:gd name="connsiteX50" fmla="*/ 2047633 w 2146148"/>
              <a:gd name="connsiteY50" fmla="*/ 564610 h 3355872"/>
              <a:gd name="connsiteX51" fmla="*/ 2059285 w 2146148"/>
              <a:gd name="connsiteY51" fmla="*/ 578380 h 3355872"/>
              <a:gd name="connsiteX52" fmla="*/ 2070408 w 2146148"/>
              <a:gd name="connsiteY52" fmla="*/ 592150 h 3355872"/>
              <a:gd name="connsiteX53" fmla="*/ 2081531 w 2146148"/>
              <a:gd name="connsiteY53" fmla="*/ 607510 h 3355872"/>
              <a:gd name="connsiteX54" fmla="*/ 2091064 w 2146148"/>
              <a:gd name="connsiteY54" fmla="*/ 622870 h 3355872"/>
              <a:gd name="connsiteX55" fmla="*/ 2100068 w 2146148"/>
              <a:gd name="connsiteY55" fmla="*/ 639290 h 3355872"/>
              <a:gd name="connsiteX56" fmla="*/ 2109073 w 2146148"/>
              <a:gd name="connsiteY56" fmla="*/ 655180 h 3355872"/>
              <a:gd name="connsiteX57" fmla="*/ 2115958 w 2146148"/>
              <a:gd name="connsiteY57" fmla="*/ 672128 h 3355872"/>
              <a:gd name="connsiteX58" fmla="*/ 2122843 w 2146148"/>
              <a:gd name="connsiteY58" fmla="*/ 689606 h 3355872"/>
              <a:gd name="connsiteX59" fmla="*/ 2129199 w 2146148"/>
              <a:gd name="connsiteY59" fmla="*/ 707086 h 3355872"/>
              <a:gd name="connsiteX60" fmla="*/ 2133966 w 2146148"/>
              <a:gd name="connsiteY60" fmla="*/ 725094 h 3355872"/>
              <a:gd name="connsiteX61" fmla="*/ 2138203 w 2146148"/>
              <a:gd name="connsiteY61" fmla="*/ 743102 h 3355872"/>
              <a:gd name="connsiteX62" fmla="*/ 2141911 w 2146148"/>
              <a:gd name="connsiteY62" fmla="*/ 761640 h 3355872"/>
              <a:gd name="connsiteX63" fmla="*/ 2144030 w 2146148"/>
              <a:gd name="connsiteY63" fmla="*/ 781236 h 3355872"/>
              <a:gd name="connsiteX64" fmla="*/ 2145619 w 2146148"/>
              <a:gd name="connsiteY64" fmla="*/ 800304 h 3355872"/>
              <a:gd name="connsiteX65" fmla="*/ 2146148 w 2146148"/>
              <a:gd name="connsiteY65" fmla="*/ 819900 h 3355872"/>
              <a:gd name="connsiteX66" fmla="*/ 2145619 w 2146148"/>
              <a:gd name="connsiteY66" fmla="*/ 839498 h 3355872"/>
              <a:gd name="connsiteX67" fmla="*/ 2144030 w 2146148"/>
              <a:gd name="connsiteY67" fmla="*/ 858566 h 3355872"/>
              <a:gd name="connsiteX68" fmla="*/ 2141911 w 2146148"/>
              <a:gd name="connsiteY68" fmla="*/ 877632 h 3355872"/>
              <a:gd name="connsiteX69" fmla="*/ 2138203 w 2146148"/>
              <a:gd name="connsiteY69" fmla="*/ 896170 h 3355872"/>
              <a:gd name="connsiteX70" fmla="*/ 2133966 w 2146148"/>
              <a:gd name="connsiteY70" fmla="*/ 914708 h 3355872"/>
              <a:gd name="connsiteX71" fmla="*/ 2129199 w 2146148"/>
              <a:gd name="connsiteY71" fmla="*/ 932716 h 3355872"/>
              <a:gd name="connsiteX72" fmla="*/ 2122843 w 2146148"/>
              <a:gd name="connsiteY72" fmla="*/ 950724 h 3355872"/>
              <a:gd name="connsiteX73" fmla="*/ 2115958 w 2146148"/>
              <a:gd name="connsiteY73" fmla="*/ 967674 h 3355872"/>
              <a:gd name="connsiteX74" fmla="*/ 2109073 w 2146148"/>
              <a:gd name="connsiteY74" fmla="*/ 984622 h 3355872"/>
              <a:gd name="connsiteX75" fmla="*/ 2100068 w 2146148"/>
              <a:gd name="connsiteY75" fmla="*/ 1000512 h 3355872"/>
              <a:gd name="connsiteX76" fmla="*/ 2091064 w 2146148"/>
              <a:gd name="connsiteY76" fmla="*/ 1016402 h 3355872"/>
              <a:gd name="connsiteX77" fmla="*/ 2081531 w 2146148"/>
              <a:gd name="connsiteY77" fmla="*/ 1031762 h 3355872"/>
              <a:gd name="connsiteX78" fmla="*/ 2070408 w 2146148"/>
              <a:gd name="connsiteY78" fmla="*/ 1047122 h 3355872"/>
              <a:gd name="connsiteX79" fmla="*/ 2059285 w 2146148"/>
              <a:gd name="connsiteY79" fmla="*/ 1061422 h 3355872"/>
              <a:gd name="connsiteX80" fmla="*/ 2047633 w 2146148"/>
              <a:gd name="connsiteY80" fmla="*/ 1075192 h 3355872"/>
              <a:gd name="connsiteX81" fmla="*/ 2034921 w 2146148"/>
              <a:gd name="connsiteY81" fmla="*/ 1088434 h 3355872"/>
              <a:gd name="connsiteX82" fmla="*/ 2021680 w 2146148"/>
              <a:gd name="connsiteY82" fmla="*/ 1101146 h 3355872"/>
              <a:gd name="connsiteX83" fmla="*/ 2007909 w 2146148"/>
              <a:gd name="connsiteY83" fmla="*/ 1112798 h 3355872"/>
              <a:gd name="connsiteX84" fmla="*/ 1993608 w 2146148"/>
              <a:gd name="connsiteY84" fmla="*/ 1123920 h 3355872"/>
              <a:gd name="connsiteX85" fmla="*/ 1978778 w 2146148"/>
              <a:gd name="connsiteY85" fmla="*/ 1134514 h 3355872"/>
              <a:gd name="connsiteX86" fmla="*/ 1963418 w 2146148"/>
              <a:gd name="connsiteY86" fmla="*/ 1144048 h 3355872"/>
              <a:gd name="connsiteX87" fmla="*/ 1947529 w 2146148"/>
              <a:gd name="connsiteY87" fmla="*/ 1153582 h 3355872"/>
              <a:gd name="connsiteX88" fmla="*/ 1931110 w 2146148"/>
              <a:gd name="connsiteY88" fmla="*/ 1161526 h 3355872"/>
              <a:gd name="connsiteX89" fmla="*/ 1914161 w 2146148"/>
              <a:gd name="connsiteY89" fmla="*/ 1169470 h 3355872"/>
              <a:gd name="connsiteX90" fmla="*/ 1897212 w 2146148"/>
              <a:gd name="connsiteY90" fmla="*/ 1176356 h 3355872"/>
              <a:gd name="connsiteX91" fmla="*/ 1879204 w 2146148"/>
              <a:gd name="connsiteY91" fmla="*/ 1182712 h 3355872"/>
              <a:gd name="connsiteX92" fmla="*/ 1861196 w 2146148"/>
              <a:gd name="connsiteY92" fmla="*/ 1187480 h 3355872"/>
              <a:gd name="connsiteX93" fmla="*/ 1842658 w 2146148"/>
              <a:gd name="connsiteY93" fmla="*/ 1191716 h 3355872"/>
              <a:gd name="connsiteX94" fmla="*/ 1824120 w 2146148"/>
              <a:gd name="connsiteY94" fmla="*/ 1195424 h 3355872"/>
              <a:gd name="connsiteX95" fmla="*/ 1805053 w 2146148"/>
              <a:gd name="connsiteY95" fmla="*/ 1197542 h 3355872"/>
              <a:gd name="connsiteX96" fmla="*/ 1785455 w 2146148"/>
              <a:gd name="connsiteY96" fmla="*/ 1199132 h 3355872"/>
              <a:gd name="connsiteX97" fmla="*/ 1766388 w 2146148"/>
              <a:gd name="connsiteY97" fmla="*/ 1199660 h 3355872"/>
              <a:gd name="connsiteX98" fmla="*/ 1746791 w 2146148"/>
              <a:gd name="connsiteY98" fmla="*/ 1199132 h 3355872"/>
              <a:gd name="connsiteX99" fmla="*/ 1727724 w 2146148"/>
              <a:gd name="connsiteY99" fmla="*/ 1197542 h 3355872"/>
              <a:gd name="connsiteX100" fmla="*/ 1708126 w 2146148"/>
              <a:gd name="connsiteY100" fmla="*/ 1195424 h 3355872"/>
              <a:gd name="connsiteX101" fmla="*/ 1689589 w 2146148"/>
              <a:gd name="connsiteY101" fmla="*/ 1191716 h 3355872"/>
              <a:gd name="connsiteX102" fmla="*/ 1671580 w 2146148"/>
              <a:gd name="connsiteY102" fmla="*/ 1187480 h 3355872"/>
              <a:gd name="connsiteX103" fmla="*/ 1653572 w 2146148"/>
              <a:gd name="connsiteY103" fmla="*/ 1182712 h 3355872"/>
              <a:gd name="connsiteX104" fmla="*/ 1636094 w 2146148"/>
              <a:gd name="connsiteY104" fmla="*/ 1176356 h 3355872"/>
              <a:gd name="connsiteX105" fmla="*/ 1618615 w 2146148"/>
              <a:gd name="connsiteY105" fmla="*/ 1169470 h 3355872"/>
              <a:gd name="connsiteX106" fmla="*/ 1601667 w 2146148"/>
              <a:gd name="connsiteY106" fmla="*/ 1161526 h 3355872"/>
              <a:gd name="connsiteX107" fmla="*/ 1585247 w 2146148"/>
              <a:gd name="connsiteY107" fmla="*/ 1153582 h 3355872"/>
              <a:gd name="connsiteX108" fmla="*/ 1569358 w 2146148"/>
              <a:gd name="connsiteY108" fmla="*/ 1144048 h 3355872"/>
              <a:gd name="connsiteX109" fmla="*/ 1553998 w 2146148"/>
              <a:gd name="connsiteY109" fmla="*/ 1134514 h 3355872"/>
              <a:gd name="connsiteX110" fmla="*/ 1539168 w 2146148"/>
              <a:gd name="connsiteY110" fmla="*/ 1123920 h 3355872"/>
              <a:gd name="connsiteX111" fmla="*/ 1524337 w 2146148"/>
              <a:gd name="connsiteY111" fmla="*/ 1112798 h 3355872"/>
              <a:gd name="connsiteX112" fmla="*/ 1511096 w 2146148"/>
              <a:gd name="connsiteY112" fmla="*/ 1101146 h 3355872"/>
              <a:gd name="connsiteX113" fmla="*/ 1497855 w 2146148"/>
              <a:gd name="connsiteY113" fmla="*/ 1088434 h 3355872"/>
              <a:gd name="connsiteX114" fmla="*/ 1485143 w 2146148"/>
              <a:gd name="connsiteY114" fmla="*/ 1075192 h 3355872"/>
              <a:gd name="connsiteX115" fmla="*/ 1473491 w 2146148"/>
              <a:gd name="connsiteY115" fmla="*/ 1061422 h 3355872"/>
              <a:gd name="connsiteX116" fmla="*/ 1461839 w 2146148"/>
              <a:gd name="connsiteY116" fmla="*/ 1047122 h 3355872"/>
              <a:gd name="connsiteX117" fmla="*/ 1451775 w 2146148"/>
              <a:gd name="connsiteY117" fmla="*/ 1031762 h 3355872"/>
              <a:gd name="connsiteX118" fmla="*/ 1441712 w 2146148"/>
              <a:gd name="connsiteY118" fmla="*/ 1016402 h 3355872"/>
              <a:gd name="connsiteX119" fmla="*/ 1432178 w 2146148"/>
              <a:gd name="connsiteY119" fmla="*/ 1000512 h 3355872"/>
              <a:gd name="connsiteX120" fmla="*/ 1424233 w 2146148"/>
              <a:gd name="connsiteY120" fmla="*/ 984622 h 3355872"/>
              <a:gd name="connsiteX121" fmla="*/ 1416289 w 2146148"/>
              <a:gd name="connsiteY121" fmla="*/ 967674 h 3355872"/>
              <a:gd name="connsiteX122" fmla="*/ 1409933 w 2146148"/>
              <a:gd name="connsiteY122" fmla="*/ 950724 h 3355872"/>
              <a:gd name="connsiteX123" fmla="*/ 1404107 w 2146148"/>
              <a:gd name="connsiteY123" fmla="*/ 932716 h 3355872"/>
              <a:gd name="connsiteX124" fmla="*/ 1398280 w 2146148"/>
              <a:gd name="connsiteY124" fmla="*/ 914708 h 3355872"/>
              <a:gd name="connsiteX125" fmla="*/ 1394573 w 2146148"/>
              <a:gd name="connsiteY125" fmla="*/ 896170 h 3355872"/>
              <a:gd name="connsiteX126" fmla="*/ 1391395 w 2146148"/>
              <a:gd name="connsiteY126" fmla="*/ 877632 h 3355872"/>
              <a:gd name="connsiteX127" fmla="*/ 1388747 w 2146148"/>
              <a:gd name="connsiteY127" fmla="*/ 858566 h 3355872"/>
              <a:gd name="connsiteX128" fmla="*/ 1386628 w 2146148"/>
              <a:gd name="connsiteY128" fmla="*/ 2665206 h 3355872"/>
              <a:gd name="connsiteX129" fmla="*/ 1386628 w 2146148"/>
              <a:gd name="connsiteY129" fmla="*/ 2646140 h 3355872"/>
              <a:gd name="connsiteX130" fmla="*/ 1386628 w 2146148"/>
              <a:gd name="connsiteY130" fmla="*/ 2626542 h 3355872"/>
              <a:gd name="connsiteX131" fmla="*/ 1388747 w 2146148"/>
              <a:gd name="connsiteY131" fmla="*/ 2606944 h 3355872"/>
              <a:gd name="connsiteX132" fmla="*/ 1391395 w 2146148"/>
              <a:gd name="connsiteY132" fmla="*/ 2587878 h 3355872"/>
              <a:gd name="connsiteX133" fmla="*/ 1394573 w 2146148"/>
              <a:gd name="connsiteY133" fmla="*/ 2569340 h 3355872"/>
              <a:gd name="connsiteX134" fmla="*/ 1398280 w 2146148"/>
              <a:gd name="connsiteY134" fmla="*/ 2551332 h 3355872"/>
              <a:gd name="connsiteX135" fmla="*/ 1404107 w 2146148"/>
              <a:gd name="connsiteY135" fmla="*/ 2533324 h 3355872"/>
              <a:gd name="connsiteX136" fmla="*/ 1409933 w 2146148"/>
              <a:gd name="connsiteY136" fmla="*/ 2515316 h 3355872"/>
              <a:gd name="connsiteX137" fmla="*/ 1416289 w 2146148"/>
              <a:gd name="connsiteY137" fmla="*/ 2497836 h 3355872"/>
              <a:gd name="connsiteX138" fmla="*/ 1424233 w 2146148"/>
              <a:gd name="connsiteY138" fmla="*/ 2481418 h 3355872"/>
              <a:gd name="connsiteX139" fmla="*/ 1432178 w 2146148"/>
              <a:gd name="connsiteY139" fmla="*/ 2464998 h 3355872"/>
              <a:gd name="connsiteX140" fmla="*/ 1441712 w 2146148"/>
              <a:gd name="connsiteY140" fmla="*/ 2449108 h 3355872"/>
              <a:gd name="connsiteX141" fmla="*/ 1451775 w 2146148"/>
              <a:gd name="connsiteY141" fmla="*/ 2433748 h 3355872"/>
              <a:gd name="connsiteX142" fmla="*/ 1461839 w 2146148"/>
              <a:gd name="connsiteY142" fmla="*/ 2418918 h 3355872"/>
              <a:gd name="connsiteX143" fmla="*/ 1473491 w 2146148"/>
              <a:gd name="connsiteY143" fmla="*/ 2404618 h 3355872"/>
              <a:gd name="connsiteX144" fmla="*/ 1485143 w 2146148"/>
              <a:gd name="connsiteY144" fmla="*/ 2390318 h 3355872"/>
              <a:gd name="connsiteX145" fmla="*/ 1497855 w 2146148"/>
              <a:gd name="connsiteY145" fmla="*/ 2377076 h 3355872"/>
              <a:gd name="connsiteX146" fmla="*/ 1511096 w 2146148"/>
              <a:gd name="connsiteY146" fmla="*/ 2365424 h 3355872"/>
              <a:gd name="connsiteX147" fmla="*/ 1524337 w 2146148"/>
              <a:gd name="connsiteY147" fmla="*/ 2353242 h 3355872"/>
              <a:gd name="connsiteX148" fmla="*/ 1539168 w 2146148"/>
              <a:gd name="connsiteY148" fmla="*/ 2341590 h 3355872"/>
              <a:gd name="connsiteX149" fmla="*/ 1553998 w 2146148"/>
              <a:gd name="connsiteY149" fmla="*/ 2330996 h 3355872"/>
              <a:gd name="connsiteX150" fmla="*/ 1569358 w 2146148"/>
              <a:gd name="connsiteY150" fmla="*/ 2321462 h 3355872"/>
              <a:gd name="connsiteX151" fmla="*/ 1585247 w 2146148"/>
              <a:gd name="connsiteY151" fmla="*/ 2311928 h 3355872"/>
              <a:gd name="connsiteX152" fmla="*/ 1601667 w 2146148"/>
              <a:gd name="connsiteY152" fmla="*/ 2303984 h 3355872"/>
              <a:gd name="connsiteX153" fmla="*/ 1618615 w 2146148"/>
              <a:gd name="connsiteY153" fmla="*/ 2296040 h 3355872"/>
              <a:gd name="connsiteX154" fmla="*/ 1636094 w 2146148"/>
              <a:gd name="connsiteY154" fmla="*/ 2289684 h 3355872"/>
              <a:gd name="connsiteX155" fmla="*/ 1653572 w 2146148"/>
              <a:gd name="connsiteY155" fmla="*/ 2283328 h 3355872"/>
              <a:gd name="connsiteX156" fmla="*/ 1671580 w 2146148"/>
              <a:gd name="connsiteY156" fmla="*/ 2278560 h 3355872"/>
              <a:gd name="connsiteX157" fmla="*/ 1689589 w 2146148"/>
              <a:gd name="connsiteY157" fmla="*/ 2274324 h 3355872"/>
              <a:gd name="connsiteX158" fmla="*/ 1708126 w 2146148"/>
              <a:gd name="connsiteY158" fmla="*/ 2271146 h 3355872"/>
              <a:gd name="connsiteX159" fmla="*/ 1727724 w 2146148"/>
              <a:gd name="connsiteY159" fmla="*/ 2267968 h 3355872"/>
              <a:gd name="connsiteX160" fmla="*/ 1746791 w 2146148"/>
              <a:gd name="connsiteY160" fmla="*/ 2266908 h 3355872"/>
              <a:gd name="connsiteX161" fmla="*/ 1766388 w 2146148"/>
              <a:gd name="connsiteY161" fmla="*/ 2266380 h 3355872"/>
              <a:gd name="connsiteX162" fmla="*/ 1785455 w 2146148"/>
              <a:gd name="connsiteY162" fmla="*/ 2266908 h 3355872"/>
              <a:gd name="connsiteX163" fmla="*/ 1805053 w 2146148"/>
              <a:gd name="connsiteY163" fmla="*/ 2267968 h 3355872"/>
              <a:gd name="connsiteX164" fmla="*/ 1824120 w 2146148"/>
              <a:gd name="connsiteY164" fmla="*/ 2271146 h 3355872"/>
              <a:gd name="connsiteX165" fmla="*/ 1842658 w 2146148"/>
              <a:gd name="connsiteY165" fmla="*/ 2274324 h 3355872"/>
              <a:gd name="connsiteX166" fmla="*/ 1861196 w 2146148"/>
              <a:gd name="connsiteY166" fmla="*/ 2278560 h 3355872"/>
              <a:gd name="connsiteX167" fmla="*/ 1879204 w 2146148"/>
              <a:gd name="connsiteY167" fmla="*/ 2283328 h 3355872"/>
              <a:gd name="connsiteX168" fmla="*/ 1897212 w 2146148"/>
              <a:gd name="connsiteY168" fmla="*/ 2289684 h 3355872"/>
              <a:gd name="connsiteX169" fmla="*/ 1914161 w 2146148"/>
              <a:gd name="connsiteY169" fmla="*/ 2296040 h 3355872"/>
              <a:gd name="connsiteX170" fmla="*/ 1931110 w 2146148"/>
              <a:gd name="connsiteY170" fmla="*/ 2303984 h 3355872"/>
              <a:gd name="connsiteX171" fmla="*/ 1947529 w 2146148"/>
              <a:gd name="connsiteY171" fmla="*/ 2311928 h 3355872"/>
              <a:gd name="connsiteX172" fmla="*/ 1963418 w 2146148"/>
              <a:gd name="connsiteY172" fmla="*/ 2321462 h 3355872"/>
              <a:gd name="connsiteX173" fmla="*/ 1978778 w 2146148"/>
              <a:gd name="connsiteY173" fmla="*/ 2330996 h 3355872"/>
              <a:gd name="connsiteX174" fmla="*/ 1993608 w 2146148"/>
              <a:gd name="connsiteY174" fmla="*/ 2341590 h 3355872"/>
              <a:gd name="connsiteX175" fmla="*/ 2007909 w 2146148"/>
              <a:gd name="connsiteY175" fmla="*/ 2353242 h 3355872"/>
              <a:gd name="connsiteX176" fmla="*/ 2021680 w 2146148"/>
              <a:gd name="connsiteY176" fmla="*/ 2365424 h 3355872"/>
              <a:gd name="connsiteX177" fmla="*/ 2034921 w 2146148"/>
              <a:gd name="connsiteY177" fmla="*/ 2377076 h 3355872"/>
              <a:gd name="connsiteX178" fmla="*/ 2047633 w 2146148"/>
              <a:gd name="connsiteY178" fmla="*/ 2390318 h 3355872"/>
              <a:gd name="connsiteX179" fmla="*/ 2059285 w 2146148"/>
              <a:gd name="connsiteY179" fmla="*/ 2404618 h 3355872"/>
              <a:gd name="connsiteX180" fmla="*/ 2070408 w 2146148"/>
              <a:gd name="connsiteY180" fmla="*/ 2418918 h 3355872"/>
              <a:gd name="connsiteX181" fmla="*/ 2081531 w 2146148"/>
              <a:gd name="connsiteY181" fmla="*/ 2433748 h 3355872"/>
              <a:gd name="connsiteX182" fmla="*/ 2091064 w 2146148"/>
              <a:gd name="connsiteY182" fmla="*/ 2449108 h 3355872"/>
              <a:gd name="connsiteX183" fmla="*/ 2100068 w 2146148"/>
              <a:gd name="connsiteY183" fmla="*/ 2464998 h 3355872"/>
              <a:gd name="connsiteX184" fmla="*/ 2109073 w 2146148"/>
              <a:gd name="connsiteY184" fmla="*/ 2481418 h 3355872"/>
              <a:gd name="connsiteX185" fmla="*/ 2115958 w 2146148"/>
              <a:gd name="connsiteY185" fmla="*/ 2497836 h 3355872"/>
              <a:gd name="connsiteX186" fmla="*/ 2122843 w 2146148"/>
              <a:gd name="connsiteY186" fmla="*/ 2515316 h 3355872"/>
              <a:gd name="connsiteX187" fmla="*/ 2129199 w 2146148"/>
              <a:gd name="connsiteY187" fmla="*/ 2533324 h 3355872"/>
              <a:gd name="connsiteX188" fmla="*/ 2133966 w 2146148"/>
              <a:gd name="connsiteY188" fmla="*/ 2551332 h 3355872"/>
              <a:gd name="connsiteX189" fmla="*/ 2138203 w 2146148"/>
              <a:gd name="connsiteY189" fmla="*/ 2569340 h 3355872"/>
              <a:gd name="connsiteX190" fmla="*/ 2141911 w 2146148"/>
              <a:gd name="connsiteY190" fmla="*/ 2587878 h 3355872"/>
              <a:gd name="connsiteX191" fmla="*/ 2144030 w 2146148"/>
              <a:gd name="connsiteY191" fmla="*/ 2606944 h 3355872"/>
              <a:gd name="connsiteX192" fmla="*/ 2145619 w 2146148"/>
              <a:gd name="connsiteY192" fmla="*/ 2626542 h 3355872"/>
              <a:gd name="connsiteX193" fmla="*/ 2146148 w 2146148"/>
              <a:gd name="connsiteY193" fmla="*/ 2646140 h 3355872"/>
              <a:gd name="connsiteX194" fmla="*/ 2145619 w 2146148"/>
              <a:gd name="connsiteY194" fmla="*/ 2665206 h 3355872"/>
              <a:gd name="connsiteX195" fmla="*/ 2144030 w 2146148"/>
              <a:gd name="connsiteY195" fmla="*/ 2684804 h 3355872"/>
              <a:gd name="connsiteX196" fmla="*/ 2141911 w 2146148"/>
              <a:gd name="connsiteY196" fmla="*/ 2703872 h 3355872"/>
              <a:gd name="connsiteX197" fmla="*/ 2138203 w 2146148"/>
              <a:gd name="connsiteY197" fmla="*/ 2722408 h 3355872"/>
              <a:gd name="connsiteX198" fmla="*/ 2133966 w 2146148"/>
              <a:gd name="connsiteY198" fmla="*/ 2740946 h 3355872"/>
              <a:gd name="connsiteX199" fmla="*/ 2129199 w 2146148"/>
              <a:gd name="connsiteY199" fmla="*/ 2758954 h 3355872"/>
              <a:gd name="connsiteX200" fmla="*/ 2122843 w 2146148"/>
              <a:gd name="connsiteY200" fmla="*/ 2776434 h 3355872"/>
              <a:gd name="connsiteX201" fmla="*/ 2115958 w 2146148"/>
              <a:gd name="connsiteY201" fmla="*/ 2793382 h 3355872"/>
              <a:gd name="connsiteX202" fmla="*/ 2109073 w 2146148"/>
              <a:gd name="connsiteY202" fmla="*/ 2810860 h 3355872"/>
              <a:gd name="connsiteX203" fmla="*/ 2100068 w 2146148"/>
              <a:gd name="connsiteY203" fmla="*/ 2827280 h 3355872"/>
              <a:gd name="connsiteX204" fmla="*/ 2091064 w 2146148"/>
              <a:gd name="connsiteY204" fmla="*/ 2843170 h 3355872"/>
              <a:gd name="connsiteX205" fmla="*/ 2081531 w 2146148"/>
              <a:gd name="connsiteY205" fmla="*/ 2858530 h 3355872"/>
              <a:gd name="connsiteX206" fmla="*/ 2070408 w 2146148"/>
              <a:gd name="connsiteY206" fmla="*/ 2873360 h 3355872"/>
              <a:gd name="connsiteX207" fmla="*/ 2059285 w 2146148"/>
              <a:gd name="connsiteY207" fmla="*/ 2887660 h 3355872"/>
              <a:gd name="connsiteX208" fmla="*/ 2047633 w 2146148"/>
              <a:gd name="connsiteY208" fmla="*/ 2900902 h 3355872"/>
              <a:gd name="connsiteX209" fmla="*/ 2034921 w 2146148"/>
              <a:gd name="connsiteY209" fmla="*/ 2914142 h 3355872"/>
              <a:gd name="connsiteX210" fmla="*/ 2021680 w 2146148"/>
              <a:gd name="connsiteY210" fmla="*/ 2926854 h 3355872"/>
              <a:gd name="connsiteX211" fmla="*/ 2007909 w 2146148"/>
              <a:gd name="connsiteY211" fmla="*/ 2939036 h 3355872"/>
              <a:gd name="connsiteX212" fmla="*/ 1993608 w 2146148"/>
              <a:gd name="connsiteY212" fmla="*/ 2950158 h 3355872"/>
              <a:gd name="connsiteX213" fmla="*/ 1978778 w 2146148"/>
              <a:gd name="connsiteY213" fmla="*/ 2960752 h 3355872"/>
              <a:gd name="connsiteX214" fmla="*/ 1963418 w 2146148"/>
              <a:gd name="connsiteY214" fmla="*/ 2970816 h 3355872"/>
              <a:gd name="connsiteX215" fmla="*/ 1947529 w 2146148"/>
              <a:gd name="connsiteY215" fmla="*/ 2979820 h 3355872"/>
              <a:gd name="connsiteX216" fmla="*/ 1931110 w 2146148"/>
              <a:gd name="connsiteY216" fmla="*/ 2988294 h 3355872"/>
              <a:gd name="connsiteX217" fmla="*/ 1914161 w 2146148"/>
              <a:gd name="connsiteY217" fmla="*/ 2995708 h 3355872"/>
              <a:gd name="connsiteX218" fmla="*/ 1897212 w 2146148"/>
              <a:gd name="connsiteY218" fmla="*/ 3002594 h 3355872"/>
              <a:gd name="connsiteX219" fmla="*/ 1879204 w 2146148"/>
              <a:gd name="connsiteY219" fmla="*/ 3008420 h 3355872"/>
              <a:gd name="connsiteX220" fmla="*/ 1861196 w 2146148"/>
              <a:gd name="connsiteY220" fmla="*/ 3013718 h 3355872"/>
              <a:gd name="connsiteX221" fmla="*/ 1842658 w 2146148"/>
              <a:gd name="connsiteY221" fmla="*/ 3017954 h 3355872"/>
              <a:gd name="connsiteX222" fmla="*/ 1824120 w 2146148"/>
              <a:gd name="connsiteY222" fmla="*/ 3021132 h 3355872"/>
              <a:gd name="connsiteX223" fmla="*/ 1805053 w 2146148"/>
              <a:gd name="connsiteY223" fmla="*/ 3023250 h 3355872"/>
              <a:gd name="connsiteX224" fmla="*/ 1785455 w 2146148"/>
              <a:gd name="connsiteY224" fmla="*/ 3025370 h 3355872"/>
              <a:gd name="connsiteX225" fmla="*/ 1766388 w 2146148"/>
              <a:gd name="connsiteY225" fmla="*/ 3025900 h 3355872"/>
              <a:gd name="connsiteX226" fmla="*/ 1746791 w 2146148"/>
              <a:gd name="connsiteY226" fmla="*/ 3025370 h 3355872"/>
              <a:gd name="connsiteX227" fmla="*/ 1727724 w 2146148"/>
              <a:gd name="connsiteY227" fmla="*/ 3023250 h 3355872"/>
              <a:gd name="connsiteX228" fmla="*/ 1708126 w 2146148"/>
              <a:gd name="connsiteY228" fmla="*/ 3021132 h 3355872"/>
              <a:gd name="connsiteX229" fmla="*/ 1689589 w 2146148"/>
              <a:gd name="connsiteY229" fmla="*/ 3017954 h 3355872"/>
              <a:gd name="connsiteX230" fmla="*/ 1671580 w 2146148"/>
              <a:gd name="connsiteY230" fmla="*/ 3013718 h 3355872"/>
              <a:gd name="connsiteX231" fmla="*/ 1653572 w 2146148"/>
              <a:gd name="connsiteY231" fmla="*/ 3008420 h 3355872"/>
              <a:gd name="connsiteX232" fmla="*/ 1636094 w 2146148"/>
              <a:gd name="connsiteY232" fmla="*/ 3002594 h 3355872"/>
              <a:gd name="connsiteX233" fmla="*/ 1618615 w 2146148"/>
              <a:gd name="connsiteY233" fmla="*/ 2995708 h 3355872"/>
              <a:gd name="connsiteX234" fmla="*/ 1601667 w 2146148"/>
              <a:gd name="connsiteY234" fmla="*/ 2988294 h 3355872"/>
              <a:gd name="connsiteX235" fmla="*/ 1585247 w 2146148"/>
              <a:gd name="connsiteY235" fmla="*/ 2979820 h 3355872"/>
              <a:gd name="connsiteX236" fmla="*/ 1569358 w 2146148"/>
              <a:gd name="connsiteY236" fmla="*/ 2970816 h 3355872"/>
              <a:gd name="connsiteX237" fmla="*/ 1553998 w 2146148"/>
              <a:gd name="connsiteY237" fmla="*/ 2960752 h 3355872"/>
              <a:gd name="connsiteX238" fmla="*/ 1539168 w 2146148"/>
              <a:gd name="connsiteY238" fmla="*/ 2950158 h 3355872"/>
              <a:gd name="connsiteX239" fmla="*/ 1524337 w 2146148"/>
              <a:gd name="connsiteY239" fmla="*/ 2939036 h 3355872"/>
              <a:gd name="connsiteX240" fmla="*/ 1511096 w 2146148"/>
              <a:gd name="connsiteY240" fmla="*/ 2926854 h 3355872"/>
              <a:gd name="connsiteX241" fmla="*/ 1497855 w 2146148"/>
              <a:gd name="connsiteY241" fmla="*/ 2914142 h 3355872"/>
              <a:gd name="connsiteX242" fmla="*/ 1485143 w 2146148"/>
              <a:gd name="connsiteY242" fmla="*/ 2900902 h 3355872"/>
              <a:gd name="connsiteX243" fmla="*/ 1473491 w 2146148"/>
              <a:gd name="connsiteY243" fmla="*/ 2887660 h 3355872"/>
              <a:gd name="connsiteX244" fmla="*/ 1461839 w 2146148"/>
              <a:gd name="connsiteY244" fmla="*/ 2873360 h 3355872"/>
              <a:gd name="connsiteX245" fmla="*/ 1451775 w 2146148"/>
              <a:gd name="connsiteY245" fmla="*/ 2858530 h 3355872"/>
              <a:gd name="connsiteX246" fmla="*/ 1441712 w 2146148"/>
              <a:gd name="connsiteY246" fmla="*/ 2843170 h 3355872"/>
              <a:gd name="connsiteX247" fmla="*/ 1432178 w 2146148"/>
              <a:gd name="connsiteY247" fmla="*/ 2827280 h 3355872"/>
              <a:gd name="connsiteX248" fmla="*/ 1424233 w 2146148"/>
              <a:gd name="connsiteY248" fmla="*/ 2810860 h 3355872"/>
              <a:gd name="connsiteX249" fmla="*/ 1416289 w 2146148"/>
              <a:gd name="connsiteY249" fmla="*/ 2793382 h 3355872"/>
              <a:gd name="connsiteX250" fmla="*/ 1409933 w 2146148"/>
              <a:gd name="connsiteY250" fmla="*/ 2776434 h 3355872"/>
              <a:gd name="connsiteX251" fmla="*/ 1404107 w 2146148"/>
              <a:gd name="connsiteY251" fmla="*/ 2758954 h 3355872"/>
              <a:gd name="connsiteX252" fmla="*/ 1398280 w 2146148"/>
              <a:gd name="connsiteY252" fmla="*/ 2740946 h 3355872"/>
              <a:gd name="connsiteX253" fmla="*/ 1394573 w 2146148"/>
              <a:gd name="connsiteY253" fmla="*/ 2722408 h 3355872"/>
              <a:gd name="connsiteX254" fmla="*/ 1391395 w 2146148"/>
              <a:gd name="connsiteY254" fmla="*/ 2703872 h 3355872"/>
              <a:gd name="connsiteX255" fmla="*/ 1388747 w 2146148"/>
              <a:gd name="connsiteY255" fmla="*/ 2684804 h 3355872"/>
              <a:gd name="connsiteX256" fmla="*/ 535941 w 2146148"/>
              <a:gd name="connsiteY256" fmla="*/ 1900514 h 3355872"/>
              <a:gd name="connsiteX257" fmla="*/ 780620 w 2146148"/>
              <a:gd name="connsiteY257" fmla="*/ 1900514 h 3355872"/>
              <a:gd name="connsiteX258" fmla="*/ 780620 w 2146148"/>
              <a:gd name="connsiteY258" fmla="*/ 2145194 h 3355872"/>
              <a:gd name="connsiteX259" fmla="*/ 1140620 w 2146148"/>
              <a:gd name="connsiteY259" fmla="*/ 2145194 h 3355872"/>
              <a:gd name="connsiteX260" fmla="*/ 1140620 w 2146148"/>
              <a:gd name="connsiteY260" fmla="*/ 1900514 h 3355872"/>
              <a:gd name="connsiteX261" fmla="*/ 1385299 w 2146148"/>
              <a:gd name="connsiteY261" fmla="*/ 1900514 h 3355872"/>
              <a:gd name="connsiteX262" fmla="*/ 1385299 w 2146148"/>
              <a:gd name="connsiteY262" fmla="*/ 1540514 h 3355872"/>
              <a:gd name="connsiteX263" fmla="*/ 1140620 w 2146148"/>
              <a:gd name="connsiteY263" fmla="*/ 1540514 h 3355872"/>
              <a:gd name="connsiteX264" fmla="*/ 1140620 w 2146148"/>
              <a:gd name="connsiteY264" fmla="*/ 1295834 h 3355872"/>
              <a:gd name="connsiteX265" fmla="*/ 780620 w 2146148"/>
              <a:gd name="connsiteY265" fmla="*/ 1295834 h 3355872"/>
              <a:gd name="connsiteX266" fmla="*/ 780620 w 2146148"/>
              <a:gd name="connsiteY266" fmla="*/ 1540514 h 3355872"/>
              <a:gd name="connsiteX267" fmla="*/ 535941 w 2146148"/>
              <a:gd name="connsiteY267" fmla="*/ 1540514 h 3355872"/>
              <a:gd name="connsiteX268" fmla="*/ 0 w 2146148"/>
              <a:gd name="connsiteY268" fmla="*/ 1765858 h 3355872"/>
              <a:gd name="connsiteX269" fmla="*/ 530 w 2146148"/>
              <a:gd name="connsiteY269" fmla="*/ 1755266 h 3355872"/>
              <a:gd name="connsiteX270" fmla="*/ 1059 w 2146148"/>
              <a:gd name="connsiteY270" fmla="*/ 1744672 h 3355872"/>
              <a:gd name="connsiteX271" fmla="*/ 2648 w 2146148"/>
              <a:gd name="connsiteY271" fmla="*/ 1734608 h 3355872"/>
              <a:gd name="connsiteX272" fmla="*/ 4237 w 2146148"/>
              <a:gd name="connsiteY272" fmla="*/ 1724546 h 3355872"/>
              <a:gd name="connsiteX273" fmla="*/ 6356 w 2146148"/>
              <a:gd name="connsiteY273" fmla="*/ 1714482 h 3355872"/>
              <a:gd name="connsiteX274" fmla="*/ 9534 w 2146148"/>
              <a:gd name="connsiteY274" fmla="*/ 1704948 h 3355872"/>
              <a:gd name="connsiteX275" fmla="*/ 12712 w 2146148"/>
              <a:gd name="connsiteY275" fmla="*/ 1695414 h 3355872"/>
              <a:gd name="connsiteX276" fmla="*/ 16419 w 2146148"/>
              <a:gd name="connsiteY276" fmla="*/ 1686410 h 3355872"/>
              <a:gd name="connsiteX277" fmla="*/ 20127 w 2146148"/>
              <a:gd name="connsiteY277" fmla="*/ 1677406 h 3355872"/>
              <a:gd name="connsiteX278" fmla="*/ 24893 w 2146148"/>
              <a:gd name="connsiteY278" fmla="*/ 1667872 h 3355872"/>
              <a:gd name="connsiteX279" fmla="*/ 29660 w 2146148"/>
              <a:gd name="connsiteY279" fmla="*/ 1659928 h 3355872"/>
              <a:gd name="connsiteX280" fmla="*/ 34957 w 2146148"/>
              <a:gd name="connsiteY280" fmla="*/ 1651454 h 3355872"/>
              <a:gd name="connsiteX281" fmla="*/ 40783 w 2146148"/>
              <a:gd name="connsiteY281" fmla="*/ 1643508 h 3355872"/>
              <a:gd name="connsiteX282" fmla="*/ 46609 w 2146148"/>
              <a:gd name="connsiteY282" fmla="*/ 1635564 h 3355872"/>
              <a:gd name="connsiteX283" fmla="*/ 52965 w 2146148"/>
              <a:gd name="connsiteY283" fmla="*/ 1628678 h 3355872"/>
              <a:gd name="connsiteX284" fmla="*/ 59851 w 2146148"/>
              <a:gd name="connsiteY284" fmla="*/ 1621264 h 3355872"/>
              <a:gd name="connsiteX285" fmla="*/ 66736 w 2146148"/>
              <a:gd name="connsiteY285" fmla="*/ 1614378 h 3355872"/>
              <a:gd name="connsiteX286" fmla="*/ 74681 w 2146148"/>
              <a:gd name="connsiteY286" fmla="*/ 1608022 h 3355872"/>
              <a:gd name="connsiteX287" fmla="*/ 82096 w 2146148"/>
              <a:gd name="connsiteY287" fmla="*/ 1601666 h 3355872"/>
              <a:gd name="connsiteX288" fmla="*/ 90570 w 2146148"/>
              <a:gd name="connsiteY288" fmla="*/ 1596370 h 3355872"/>
              <a:gd name="connsiteX289" fmla="*/ 98515 w 2146148"/>
              <a:gd name="connsiteY289" fmla="*/ 1590544 h 3355872"/>
              <a:gd name="connsiteX290" fmla="*/ 106989 w 2146148"/>
              <a:gd name="connsiteY290" fmla="*/ 1585776 h 3355872"/>
              <a:gd name="connsiteX291" fmla="*/ 115994 w 2146148"/>
              <a:gd name="connsiteY291" fmla="*/ 1581540 h 3355872"/>
              <a:gd name="connsiteX292" fmla="*/ 124998 w 2146148"/>
              <a:gd name="connsiteY292" fmla="*/ 1577302 h 3355872"/>
              <a:gd name="connsiteX293" fmla="*/ 134531 w 2146148"/>
              <a:gd name="connsiteY293" fmla="*/ 1573594 h 3355872"/>
              <a:gd name="connsiteX294" fmla="*/ 143535 w 2146148"/>
              <a:gd name="connsiteY294" fmla="*/ 1570416 h 3355872"/>
              <a:gd name="connsiteX295" fmla="*/ 153599 w 2146148"/>
              <a:gd name="connsiteY295" fmla="*/ 1567768 h 3355872"/>
              <a:gd name="connsiteX296" fmla="*/ 163662 w 2146148"/>
              <a:gd name="connsiteY296" fmla="*/ 1565650 h 3355872"/>
              <a:gd name="connsiteX297" fmla="*/ 173196 w 2146148"/>
              <a:gd name="connsiteY297" fmla="*/ 1564060 h 3355872"/>
              <a:gd name="connsiteX298" fmla="*/ 183789 w 2146148"/>
              <a:gd name="connsiteY298" fmla="*/ 1561942 h 3355872"/>
              <a:gd name="connsiteX299" fmla="*/ 194382 w 2146148"/>
              <a:gd name="connsiteY299" fmla="*/ 1561412 h 3355872"/>
              <a:gd name="connsiteX300" fmla="*/ 204445 w 2146148"/>
              <a:gd name="connsiteY300" fmla="*/ 1560884 h 3355872"/>
              <a:gd name="connsiteX301" fmla="*/ 208683 w 2146148"/>
              <a:gd name="connsiteY301" fmla="*/ 1561412 h 3355872"/>
              <a:gd name="connsiteX302" fmla="*/ 208683 w 2146148"/>
              <a:gd name="connsiteY302" fmla="*/ 1136632 h 3355872"/>
              <a:gd name="connsiteX303" fmla="*/ 209212 w 2146148"/>
              <a:gd name="connsiteY303" fmla="*/ 1112268 h 3355872"/>
              <a:gd name="connsiteX304" fmla="*/ 211331 w 2146148"/>
              <a:gd name="connsiteY304" fmla="*/ 1088964 h 3355872"/>
              <a:gd name="connsiteX305" fmla="*/ 213979 w 2146148"/>
              <a:gd name="connsiteY305" fmla="*/ 1065130 h 3355872"/>
              <a:gd name="connsiteX306" fmla="*/ 217687 w 2146148"/>
              <a:gd name="connsiteY306" fmla="*/ 1041824 h 3355872"/>
              <a:gd name="connsiteX307" fmla="*/ 223513 w 2146148"/>
              <a:gd name="connsiteY307" fmla="*/ 1018520 h 3355872"/>
              <a:gd name="connsiteX308" fmla="*/ 229869 w 2146148"/>
              <a:gd name="connsiteY308" fmla="*/ 995744 h 3355872"/>
              <a:gd name="connsiteX309" fmla="*/ 236754 w 2146148"/>
              <a:gd name="connsiteY309" fmla="*/ 972970 h 3355872"/>
              <a:gd name="connsiteX310" fmla="*/ 245758 w 2146148"/>
              <a:gd name="connsiteY310" fmla="*/ 951254 h 3355872"/>
              <a:gd name="connsiteX311" fmla="*/ 255292 w 2146148"/>
              <a:gd name="connsiteY311" fmla="*/ 929538 h 3355872"/>
              <a:gd name="connsiteX312" fmla="*/ 265355 w 2146148"/>
              <a:gd name="connsiteY312" fmla="*/ 908352 h 3355872"/>
              <a:gd name="connsiteX313" fmla="*/ 277537 w 2146148"/>
              <a:gd name="connsiteY313" fmla="*/ 888226 h 3355872"/>
              <a:gd name="connsiteX314" fmla="*/ 290249 w 2146148"/>
              <a:gd name="connsiteY314" fmla="*/ 867570 h 3355872"/>
              <a:gd name="connsiteX315" fmla="*/ 304020 w 2146148"/>
              <a:gd name="connsiteY315" fmla="*/ 848502 h 3355872"/>
              <a:gd name="connsiteX316" fmla="*/ 318320 w 2146148"/>
              <a:gd name="connsiteY316" fmla="*/ 829434 h 3355872"/>
              <a:gd name="connsiteX317" fmla="*/ 334210 w 2146148"/>
              <a:gd name="connsiteY317" fmla="*/ 811426 h 3355872"/>
              <a:gd name="connsiteX318" fmla="*/ 350629 w 2146148"/>
              <a:gd name="connsiteY318" fmla="*/ 793948 h 3355872"/>
              <a:gd name="connsiteX319" fmla="*/ 1084726 w 2146148"/>
              <a:gd name="connsiteY319" fmla="*/ 60380 h 3355872"/>
              <a:gd name="connsiteX320" fmla="*/ 1091612 w 2146148"/>
              <a:gd name="connsiteY320" fmla="*/ 52966 h 3355872"/>
              <a:gd name="connsiteX321" fmla="*/ 1099557 w 2146148"/>
              <a:gd name="connsiteY321" fmla="*/ 46610 h 3355872"/>
              <a:gd name="connsiteX322" fmla="*/ 1107502 w 2146148"/>
              <a:gd name="connsiteY322" fmla="*/ 40254 h 3355872"/>
              <a:gd name="connsiteX323" fmla="*/ 1115976 w 2146148"/>
              <a:gd name="connsiteY323" fmla="*/ 34428 h 3355872"/>
              <a:gd name="connsiteX324" fmla="*/ 1124450 w 2146148"/>
              <a:gd name="connsiteY324" fmla="*/ 29130 h 3355872"/>
              <a:gd name="connsiteX325" fmla="*/ 1133454 w 2146148"/>
              <a:gd name="connsiteY325" fmla="*/ 24364 h 3355872"/>
              <a:gd name="connsiteX326" fmla="*/ 1142459 w 2146148"/>
              <a:gd name="connsiteY326" fmla="*/ 19596 h 3355872"/>
              <a:gd name="connsiteX327" fmla="*/ 1151463 w 2146148"/>
              <a:gd name="connsiteY327" fmla="*/ 15360 h 3355872"/>
              <a:gd name="connsiteX328" fmla="*/ 1160996 w 2146148"/>
              <a:gd name="connsiteY328" fmla="*/ 12182 h 3355872"/>
              <a:gd name="connsiteX329" fmla="*/ 1170000 w 2146148"/>
              <a:gd name="connsiteY329" fmla="*/ 9004 h 3355872"/>
              <a:gd name="connsiteX330" fmla="*/ 1180064 w 2146148"/>
              <a:gd name="connsiteY330" fmla="*/ 5826 h 3355872"/>
              <a:gd name="connsiteX331" fmla="*/ 1190127 w 2146148"/>
              <a:gd name="connsiteY331" fmla="*/ 3708 h 3355872"/>
              <a:gd name="connsiteX332" fmla="*/ 1199661 w 2146148"/>
              <a:gd name="connsiteY332" fmla="*/ 2118 h 3355872"/>
              <a:gd name="connsiteX333" fmla="*/ 1210254 w 2146148"/>
              <a:gd name="connsiteY333" fmla="*/ 530 h 3355872"/>
              <a:gd name="connsiteX334" fmla="*/ 1220317 w 2146148"/>
              <a:gd name="connsiteY334" fmla="*/ 0 h 3355872"/>
              <a:gd name="connsiteX335" fmla="*/ 1230381 w 2146148"/>
              <a:gd name="connsiteY335" fmla="*/ 0 h 3355872"/>
              <a:gd name="connsiteX336" fmla="*/ 1559824 w 2146148"/>
              <a:gd name="connsiteY336" fmla="*/ 0 h 3355872"/>
              <a:gd name="connsiteX337" fmla="*/ 1570417 w 2146148"/>
              <a:gd name="connsiteY337" fmla="*/ 0 h 3355872"/>
              <a:gd name="connsiteX338" fmla="*/ 1581010 w 2146148"/>
              <a:gd name="connsiteY338" fmla="*/ 1060 h 3355872"/>
              <a:gd name="connsiteX339" fmla="*/ 1591603 w 2146148"/>
              <a:gd name="connsiteY339" fmla="*/ 2118 h 3355872"/>
              <a:gd name="connsiteX340" fmla="*/ 1601137 w 2146148"/>
              <a:gd name="connsiteY340" fmla="*/ 3708 h 3355872"/>
              <a:gd name="connsiteX341" fmla="*/ 1611200 w 2146148"/>
              <a:gd name="connsiteY341" fmla="*/ 5826 h 3355872"/>
              <a:gd name="connsiteX342" fmla="*/ 1621264 w 2146148"/>
              <a:gd name="connsiteY342" fmla="*/ 9534 h 3355872"/>
              <a:gd name="connsiteX343" fmla="*/ 1630797 w 2146148"/>
              <a:gd name="connsiteY343" fmla="*/ 12182 h 3355872"/>
              <a:gd name="connsiteX344" fmla="*/ 1640331 w 2146148"/>
              <a:gd name="connsiteY344" fmla="*/ 15890 h 3355872"/>
              <a:gd name="connsiteX345" fmla="*/ 1649335 w 2146148"/>
              <a:gd name="connsiteY345" fmla="*/ 20126 h 3355872"/>
              <a:gd name="connsiteX346" fmla="*/ 1658339 w 2146148"/>
              <a:gd name="connsiteY346" fmla="*/ 24894 h 3355872"/>
              <a:gd name="connsiteX347" fmla="*/ 1666814 w 2146148"/>
              <a:gd name="connsiteY347" fmla="*/ 29660 h 3355872"/>
              <a:gd name="connsiteX348" fmla="*/ 1675288 w 2146148"/>
              <a:gd name="connsiteY348" fmla="*/ 34956 h 3355872"/>
              <a:gd name="connsiteX349" fmla="*/ 1683762 w 2146148"/>
              <a:gd name="connsiteY349" fmla="*/ 40784 h 3355872"/>
              <a:gd name="connsiteX350" fmla="*/ 1691178 w 2146148"/>
              <a:gd name="connsiteY350" fmla="*/ 47140 h 3355872"/>
              <a:gd name="connsiteX351" fmla="*/ 1698593 w 2146148"/>
              <a:gd name="connsiteY351" fmla="*/ 52966 h 3355872"/>
              <a:gd name="connsiteX352" fmla="*/ 1705478 w 2146148"/>
              <a:gd name="connsiteY352" fmla="*/ 60380 h 3355872"/>
              <a:gd name="connsiteX353" fmla="*/ 1712893 w 2146148"/>
              <a:gd name="connsiteY353" fmla="*/ 67266 h 3355872"/>
              <a:gd name="connsiteX354" fmla="*/ 1719249 w 2146148"/>
              <a:gd name="connsiteY354" fmla="*/ 75210 h 3355872"/>
              <a:gd name="connsiteX355" fmla="*/ 1725605 w 2146148"/>
              <a:gd name="connsiteY355" fmla="*/ 82626 h 3355872"/>
              <a:gd name="connsiteX356" fmla="*/ 1730901 w 2146148"/>
              <a:gd name="connsiteY356" fmla="*/ 91100 h 3355872"/>
              <a:gd name="connsiteX357" fmla="*/ 1736198 w 2146148"/>
              <a:gd name="connsiteY357" fmla="*/ 99044 h 3355872"/>
              <a:gd name="connsiteX358" fmla="*/ 1741494 w 2146148"/>
              <a:gd name="connsiteY358" fmla="*/ 108048 h 3355872"/>
              <a:gd name="connsiteX359" fmla="*/ 1746261 w 2146148"/>
              <a:gd name="connsiteY359" fmla="*/ 117052 h 3355872"/>
              <a:gd name="connsiteX360" fmla="*/ 1749969 w 2146148"/>
              <a:gd name="connsiteY360" fmla="*/ 125528 h 3355872"/>
              <a:gd name="connsiteX361" fmla="*/ 1753676 w 2146148"/>
              <a:gd name="connsiteY361" fmla="*/ 135590 h 3355872"/>
              <a:gd name="connsiteX362" fmla="*/ 1757384 w 2146148"/>
              <a:gd name="connsiteY362" fmla="*/ 144594 h 3355872"/>
              <a:gd name="connsiteX363" fmla="*/ 1760032 w 2146148"/>
              <a:gd name="connsiteY363" fmla="*/ 154658 h 3355872"/>
              <a:gd name="connsiteX364" fmla="*/ 1762151 w 2146148"/>
              <a:gd name="connsiteY364" fmla="*/ 164722 h 3355872"/>
              <a:gd name="connsiteX365" fmla="*/ 1763740 w 2146148"/>
              <a:gd name="connsiteY365" fmla="*/ 174784 h 3355872"/>
              <a:gd name="connsiteX366" fmla="*/ 1765329 w 2146148"/>
              <a:gd name="connsiteY366" fmla="*/ 184848 h 3355872"/>
              <a:gd name="connsiteX367" fmla="*/ 1765858 w 2146148"/>
              <a:gd name="connsiteY367" fmla="*/ 195972 h 3355872"/>
              <a:gd name="connsiteX368" fmla="*/ 1766388 w 2146148"/>
              <a:gd name="connsiteY368" fmla="*/ 206034 h 3355872"/>
              <a:gd name="connsiteX369" fmla="*/ 1766388 w 2146148"/>
              <a:gd name="connsiteY369" fmla="*/ 289720 h 3355872"/>
              <a:gd name="connsiteX370" fmla="*/ 1752617 w 2146148"/>
              <a:gd name="connsiteY370" fmla="*/ 290248 h 3355872"/>
              <a:gd name="connsiteX371" fmla="*/ 1738846 w 2146148"/>
              <a:gd name="connsiteY371" fmla="*/ 290248 h 3355872"/>
              <a:gd name="connsiteX372" fmla="*/ 1725605 w 2146148"/>
              <a:gd name="connsiteY372" fmla="*/ 291308 h 3355872"/>
              <a:gd name="connsiteX373" fmla="*/ 1712364 w 2146148"/>
              <a:gd name="connsiteY373" fmla="*/ 292368 h 3355872"/>
              <a:gd name="connsiteX374" fmla="*/ 1699122 w 2146148"/>
              <a:gd name="connsiteY374" fmla="*/ 293956 h 3355872"/>
              <a:gd name="connsiteX375" fmla="*/ 1685881 w 2146148"/>
              <a:gd name="connsiteY375" fmla="*/ 295546 h 3355872"/>
              <a:gd name="connsiteX376" fmla="*/ 1672640 w 2146148"/>
              <a:gd name="connsiteY376" fmla="*/ 297664 h 3355872"/>
              <a:gd name="connsiteX377" fmla="*/ 1659398 w 2146148"/>
              <a:gd name="connsiteY377" fmla="*/ 300842 h 3355872"/>
              <a:gd name="connsiteX378" fmla="*/ 1646157 w 2146148"/>
              <a:gd name="connsiteY378" fmla="*/ 303490 h 3355872"/>
              <a:gd name="connsiteX379" fmla="*/ 1633975 w 2146148"/>
              <a:gd name="connsiteY379" fmla="*/ 306668 h 3355872"/>
              <a:gd name="connsiteX380" fmla="*/ 1608552 w 2146148"/>
              <a:gd name="connsiteY380" fmla="*/ 313554 h 3355872"/>
              <a:gd name="connsiteX381" fmla="*/ 1583658 w 2146148"/>
              <a:gd name="connsiteY381" fmla="*/ 322028 h 3355872"/>
              <a:gd name="connsiteX382" fmla="*/ 1560354 w 2146148"/>
              <a:gd name="connsiteY382" fmla="*/ 331562 h 3355872"/>
              <a:gd name="connsiteX383" fmla="*/ 1536519 w 2146148"/>
              <a:gd name="connsiteY383" fmla="*/ 342156 h 3355872"/>
              <a:gd name="connsiteX384" fmla="*/ 1513744 w 2146148"/>
              <a:gd name="connsiteY384" fmla="*/ 353808 h 3355872"/>
              <a:gd name="connsiteX385" fmla="*/ 1491499 w 2146148"/>
              <a:gd name="connsiteY385" fmla="*/ 366518 h 3355872"/>
              <a:gd name="connsiteX386" fmla="*/ 1469783 w 2146148"/>
              <a:gd name="connsiteY386" fmla="*/ 380290 h 3355872"/>
              <a:gd name="connsiteX387" fmla="*/ 1449656 w 2146148"/>
              <a:gd name="connsiteY387" fmla="*/ 395120 h 3355872"/>
              <a:gd name="connsiteX388" fmla="*/ 1429000 w 2146148"/>
              <a:gd name="connsiteY388" fmla="*/ 411010 h 3355872"/>
              <a:gd name="connsiteX389" fmla="*/ 1409933 w 2146148"/>
              <a:gd name="connsiteY389" fmla="*/ 427428 h 3355872"/>
              <a:gd name="connsiteX390" fmla="*/ 1391395 w 2146148"/>
              <a:gd name="connsiteY390" fmla="*/ 444908 h 3355872"/>
              <a:gd name="connsiteX391" fmla="*/ 1373916 w 2146148"/>
              <a:gd name="connsiteY391" fmla="*/ 463444 h 3355872"/>
              <a:gd name="connsiteX392" fmla="*/ 1357497 w 2146148"/>
              <a:gd name="connsiteY392" fmla="*/ 482512 h 3355872"/>
              <a:gd name="connsiteX393" fmla="*/ 1341607 w 2146148"/>
              <a:gd name="connsiteY393" fmla="*/ 502640 h 3355872"/>
              <a:gd name="connsiteX394" fmla="*/ 1326777 w 2146148"/>
              <a:gd name="connsiteY394" fmla="*/ 523296 h 3355872"/>
              <a:gd name="connsiteX395" fmla="*/ 1313006 w 2146148"/>
              <a:gd name="connsiteY395" fmla="*/ 544482 h 3355872"/>
              <a:gd name="connsiteX396" fmla="*/ 1300295 w 2146148"/>
              <a:gd name="connsiteY396" fmla="*/ 567256 h 3355872"/>
              <a:gd name="connsiteX397" fmla="*/ 1288642 w 2146148"/>
              <a:gd name="connsiteY397" fmla="*/ 590032 h 3355872"/>
              <a:gd name="connsiteX398" fmla="*/ 1277520 w 2146148"/>
              <a:gd name="connsiteY398" fmla="*/ 613336 h 3355872"/>
              <a:gd name="connsiteX399" fmla="*/ 1268516 w 2146148"/>
              <a:gd name="connsiteY399" fmla="*/ 637170 h 3355872"/>
              <a:gd name="connsiteX400" fmla="*/ 1260041 w 2146148"/>
              <a:gd name="connsiteY400" fmla="*/ 662064 h 3355872"/>
              <a:gd name="connsiteX401" fmla="*/ 1253156 w 2146148"/>
              <a:gd name="connsiteY401" fmla="*/ 687488 h 3355872"/>
              <a:gd name="connsiteX402" fmla="*/ 1249978 w 2146148"/>
              <a:gd name="connsiteY402" fmla="*/ 699670 h 3355872"/>
              <a:gd name="connsiteX403" fmla="*/ 1246800 w 2146148"/>
              <a:gd name="connsiteY403" fmla="*/ 712912 h 3355872"/>
              <a:gd name="connsiteX404" fmla="*/ 1244152 w 2146148"/>
              <a:gd name="connsiteY404" fmla="*/ 725622 h 3355872"/>
              <a:gd name="connsiteX405" fmla="*/ 1242033 w 2146148"/>
              <a:gd name="connsiteY405" fmla="*/ 738864 h 3355872"/>
              <a:gd name="connsiteX406" fmla="*/ 1240444 w 2146148"/>
              <a:gd name="connsiteY406" fmla="*/ 752106 h 3355872"/>
              <a:gd name="connsiteX407" fmla="*/ 1238855 w 2146148"/>
              <a:gd name="connsiteY407" fmla="*/ 765876 h 3355872"/>
              <a:gd name="connsiteX408" fmla="*/ 1237796 w 2146148"/>
              <a:gd name="connsiteY408" fmla="*/ 779118 h 3355872"/>
              <a:gd name="connsiteX409" fmla="*/ 1237266 w 2146148"/>
              <a:gd name="connsiteY409" fmla="*/ 792358 h 3355872"/>
              <a:gd name="connsiteX410" fmla="*/ 1236736 w 2146148"/>
              <a:gd name="connsiteY410" fmla="*/ 806130 h 3355872"/>
              <a:gd name="connsiteX411" fmla="*/ 1236207 w 2146148"/>
              <a:gd name="connsiteY411" fmla="*/ 819900 h 3355872"/>
              <a:gd name="connsiteX412" fmla="*/ 1236736 w 2146148"/>
              <a:gd name="connsiteY412" fmla="*/ 833142 h 3355872"/>
              <a:gd name="connsiteX413" fmla="*/ 1237266 w 2146148"/>
              <a:gd name="connsiteY413" fmla="*/ 846912 h 3355872"/>
              <a:gd name="connsiteX414" fmla="*/ 1237796 w 2146148"/>
              <a:gd name="connsiteY414" fmla="*/ 860684 h 3355872"/>
              <a:gd name="connsiteX415" fmla="*/ 1238855 w 2146148"/>
              <a:gd name="connsiteY415" fmla="*/ 873924 h 3355872"/>
              <a:gd name="connsiteX416" fmla="*/ 1240444 w 2146148"/>
              <a:gd name="connsiteY416" fmla="*/ 887696 h 3355872"/>
              <a:gd name="connsiteX417" fmla="*/ 1242033 w 2146148"/>
              <a:gd name="connsiteY417" fmla="*/ 900938 h 3355872"/>
              <a:gd name="connsiteX418" fmla="*/ 1244152 w 2146148"/>
              <a:gd name="connsiteY418" fmla="*/ 913648 h 3355872"/>
              <a:gd name="connsiteX419" fmla="*/ 1246800 w 2146148"/>
              <a:gd name="connsiteY419" fmla="*/ 926360 h 3355872"/>
              <a:gd name="connsiteX420" fmla="*/ 1249978 w 2146148"/>
              <a:gd name="connsiteY420" fmla="*/ 939602 h 3355872"/>
              <a:gd name="connsiteX421" fmla="*/ 1253156 w 2146148"/>
              <a:gd name="connsiteY421" fmla="*/ 952314 h 3355872"/>
              <a:gd name="connsiteX422" fmla="*/ 1260041 w 2146148"/>
              <a:gd name="connsiteY422" fmla="*/ 977208 h 3355872"/>
              <a:gd name="connsiteX423" fmla="*/ 1268516 w 2146148"/>
              <a:gd name="connsiteY423" fmla="*/ 1002100 h 3355872"/>
              <a:gd name="connsiteX424" fmla="*/ 1277520 w 2146148"/>
              <a:gd name="connsiteY424" fmla="*/ 1026464 h 3355872"/>
              <a:gd name="connsiteX425" fmla="*/ 1288642 w 2146148"/>
              <a:gd name="connsiteY425" fmla="*/ 1049240 h 3355872"/>
              <a:gd name="connsiteX426" fmla="*/ 1300295 w 2146148"/>
              <a:gd name="connsiteY426" fmla="*/ 1072544 h 3355872"/>
              <a:gd name="connsiteX427" fmla="*/ 1313006 w 2146148"/>
              <a:gd name="connsiteY427" fmla="*/ 1094790 h 3355872"/>
              <a:gd name="connsiteX428" fmla="*/ 1326777 w 2146148"/>
              <a:gd name="connsiteY428" fmla="*/ 1116506 h 3355872"/>
              <a:gd name="connsiteX429" fmla="*/ 1341607 w 2146148"/>
              <a:gd name="connsiteY429" fmla="*/ 1137162 h 3355872"/>
              <a:gd name="connsiteX430" fmla="*/ 1357497 w 2146148"/>
              <a:gd name="connsiteY430" fmla="*/ 1156760 h 3355872"/>
              <a:gd name="connsiteX431" fmla="*/ 1373916 w 2146148"/>
              <a:gd name="connsiteY431" fmla="*/ 1175826 h 3355872"/>
              <a:gd name="connsiteX432" fmla="*/ 1391395 w 2146148"/>
              <a:gd name="connsiteY432" fmla="*/ 1194894 h 3355872"/>
              <a:gd name="connsiteX433" fmla="*/ 1409933 w 2146148"/>
              <a:gd name="connsiteY433" fmla="*/ 1212372 h 3355872"/>
              <a:gd name="connsiteX434" fmla="*/ 1429000 w 2146148"/>
              <a:gd name="connsiteY434" fmla="*/ 1228792 h 3355872"/>
              <a:gd name="connsiteX435" fmla="*/ 1449656 w 2146148"/>
              <a:gd name="connsiteY435" fmla="*/ 1244680 h 3355872"/>
              <a:gd name="connsiteX436" fmla="*/ 1469783 w 2146148"/>
              <a:gd name="connsiteY436" fmla="*/ 1259512 h 3355872"/>
              <a:gd name="connsiteX437" fmla="*/ 1491499 w 2146148"/>
              <a:gd name="connsiteY437" fmla="*/ 1273282 h 3355872"/>
              <a:gd name="connsiteX438" fmla="*/ 1513744 w 2146148"/>
              <a:gd name="connsiteY438" fmla="*/ 1285994 h 3355872"/>
              <a:gd name="connsiteX439" fmla="*/ 1536519 w 2146148"/>
              <a:gd name="connsiteY439" fmla="*/ 1297646 h 3355872"/>
              <a:gd name="connsiteX440" fmla="*/ 1560354 w 2146148"/>
              <a:gd name="connsiteY440" fmla="*/ 1308240 h 3355872"/>
              <a:gd name="connsiteX441" fmla="*/ 1583658 w 2146148"/>
              <a:gd name="connsiteY441" fmla="*/ 1317772 h 3355872"/>
              <a:gd name="connsiteX442" fmla="*/ 1608552 w 2146148"/>
              <a:gd name="connsiteY442" fmla="*/ 1325718 h 3355872"/>
              <a:gd name="connsiteX443" fmla="*/ 1633975 w 2146148"/>
              <a:gd name="connsiteY443" fmla="*/ 1333132 h 3355872"/>
              <a:gd name="connsiteX444" fmla="*/ 1646157 w 2146148"/>
              <a:gd name="connsiteY444" fmla="*/ 1336310 h 3355872"/>
              <a:gd name="connsiteX445" fmla="*/ 1659398 w 2146148"/>
              <a:gd name="connsiteY445" fmla="*/ 1338960 h 3355872"/>
              <a:gd name="connsiteX446" fmla="*/ 1672640 w 2146148"/>
              <a:gd name="connsiteY446" fmla="*/ 1341608 h 3355872"/>
              <a:gd name="connsiteX447" fmla="*/ 1685881 w 2146148"/>
              <a:gd name="connsiteY447" fmla="*/ 1343726 h 3355872"/>
              <a:gd name="connsiteX448" fmla="*/ 1699122 w 2146148"/>
              <a:gd name="connsiteY448" fmla="*/ 1345314 h 3355872"/>
              <a:gd name="connsiteX449" fmla="*/ 1712364 w 2146148"/>
              <a:gd name="connsiteY449" fmla="*/ 1347434 h 3355872"/>
              <a:gd name="connsiteX450" fmla="*/ 1725605 w 2146148"/>
              <a:gd name="connsiteY450" fmla="*/ 1348492 h 3355872"/>
              <a:gd name="connsiteX451" fmla="*/ 1738846 w 2146148"/>
              <a:gd name="connsiteY451" fmla="*/ 1349552 h 3355872"/>
              <a:gd name="connsiteX452" fmla="*/ 1752617 w 2146148"/>
              <a:gd name="connsiteY452" fmla="*/ 1350082 h 3355872"/>
              <a:gd name="connsiteX453" fmla="*/ 1766388 w 2146148"/>
              <a:gd name="connsiteY453" fmla="*/ 1350082 h 3355872"/>
              <a:gd name="connsiteX454" fmla="*/ 1766388 w 2146148"/>
              <a:gd name="connsiteY454" fmla="*/ 2115428 h 3355872"/>
              <a:gd name="connsiteX455" fmla="*/ 1752617 w 2146148"/>
              <a:gd name="connsiteY455" fmla="*/ 2115958 h 3355872"/>
              <a:gd name="connsiteX456" fmla="*/ 1738846 w 2146148"/>
              <a:gd name="connsiteY456" fmla="*/ 2117018 h 3355872"/>
              <a:gd name="connsiteX457" fmla="*/ 1725605 w 2146148"/>
              <a:gd name="connsiteY457" fmla="*/ 2117546 h 3355872"/>
              <a:gd name="connsiteX458" fmla="*/ 1712364 w 2146148"/>
              <a:gd name="connsiteY458" fmla="*/ 2118606 h 3355872"/>
              <a:gd name="connsiteX459" fmla="*/ 1699122 w 2146148"/>
              <a:gd name="connsiteY459" fmla="*/ 2120196 h 3355872"/>
              <a:gd name="connsiteX460" fmla="*/ 1685881 w 2146148"/>
              <a:gd name="connsiteY460" fmla="*/ 2122314 h 3355872"/>
              <a:gd name="connsiteX461" fmla="*/ 1672640 w 2146148"/>
              <a:gd name="connsiteY461" fmla="*/ 2124432 h 3355872"/>
              <a:gd name="connsiteX462" fmla="*/ 1659398 w 2146148"/>
              <a:gd name="connsiteY462" fmla="*/ 2126550 h 3355872"/>
              <a:gd name="connsiteX463" fmla="*/ 1646157 w 2146148"/>
              <a:gd name="connsiteY463" fmla="*/ 2129200 h 3355872"/>
              <a:gd name="connsiteX464" fmla="*/ 1633975 w 2146148"/>
              <a:gd name="connsiteY464" fmla="*/ 2132906 h 3355872"/>
              <a:gd name="connsiteX465" fmla="*/ 1608552 w 2146148"/>
              <a:gd name="connsiteY465" fmla="*/ 2139792 h 3355872"/>
              <a:gd name="connsiteX466" fmla="*/ 1583658 w 2146148"/>
              <a:gd name="connsiteY466" fmla="*/ 2148266 h 3355872"/>
              <a:gd name="connsiteX467" fmla="*/ 1560354 w 2146148"/>
              <a:gd name="connsiteY467" fmla="*/ 2157270 h 3355872"/>
              <a:gd name="connsiteX468" fmla="*/ 1536519 w 2146148"/>
              <a:gd name="connsiteY468" fmla="*/ 2168394 h 3355872"/>
              <a:gd name="connsiteX469" fmla="*/ 1513744 w 2146148"/>
              <a:gd name="connsiteY469" fmla="*/ 2180046 h 3355872"/>
              <a:gd name="connsiteX470" fmla="*/ 1491499 w 2146148"/>
              <a:gd name="connsiteY470" fmla="*/ 2192228 h 3355872"/>
              <a:gd name="connsiteX471" fmla="*/ 1469783 w 2146148"/>
              <a:gd name="connsiteY471" fmla="*/ 2206528 h 3355872"/>
              <a:gd name="connsiteX472" fmla="*/ 1449656 w 2146148"/>
              <a:gd name="connsiteY472" fmla="*/ 2220828 h 3355872"/>
              <a:gd name="connsiteX473" fmla="*/ 1429000 w 2146148"/>
              <a:gd name="connsiteY473" fmla="*/ 2236718 h 3355872"/>
              <a:gd name="connsiteX474" fmla="*/ 1409933 w 2146148"/>
              <a:gd name="connsiteY474" fmla="*/ 2253668 h 3355872"/>
              <a:gd name="connsiteX475" fmla="*/ 1391395 w 2146148"/>
              <a:gd name="connsiteY475" fmla="*/ 2271676 h 3355872"/>
              <a:gd name="connsiteX476" fmla="*/ 1373916 w 2146148"/>
              <a:gd name="connsiteY476" fmla="*/ 2289684 h 3355872"/>
              <a:gd name="connsiteX477" fmla="*/ 1357497 w 2146148"/>
              <a:gd name="connsiteY477" fmla="*/ 2308750 h 3355872"/>
              <a:gd name="connsiteX478" fmla="*/ 1341607 w 2146148"/>
              <a:gd name="connsiteY478" fmla="*/ 2328878 h 3355872"/>
              <a:gd name="connsiteX479" fmla="*/ 1326777 w 2146148"/>
              <a:gd name="connsiteY479" fmla="*/ 2350064 h 3355872"/>
              <a:gd name="connsiteX480" fmla="*/ 1313006 w 2146148"/>
              <a:gd name="connsiteY480" fmla="*/ 2371250 h 3355872"/>
              <a:gd name="connsiteX481" fmla="*/ 1300295 w 2146148"/>
              <a:gd name="connsiteY481" fmla="*/ 2392966 h 3355872"/>
              <a:gd name="connsiteX482" fmla="*/ 1288642 w 2146148"/>
              <a:gd name="connsiteY482" fmla="*/ 2416270 h 3355872"/>
              <a:gd name="connsiteX483" fmla="*/ 1277520 w 2146148"/>
              <a:gd name="connsiteY483" fmla="*/ 2439574 h 3355872"/>
              <a:gd name="connsiteX484" fmla="*/ 1268516 w 2146148"/>
              <a:gd name="connsiteY484" fmla="*/ 2463938 h 3355872"/>
              <a:gd name="connsiteX485" fmla="*/ 1260041 w 2146148"/>
              <a:gd name="connsiteY485" fmla="*/ 2488302 h 3355872"/>
              <a:gd name="connsiteX486" fmla="*/ 1253156 w 2146148"/>
              <a:gd name="connsiteY486" fmla="*/ 2513196 h 3355872"/>
              <a:gd name="connsiteX487" fmla="*/ 1249978 w 2146148"/>
              <a:gd name="connsiteY487" fmla="*/ 2526438 h 3355872"/>
              <a:gd name="connsiteX488" fmla="*/ 1246800 w 2146148"/>
              <a:gd name="connsiteY488" fmla="*/ 2539150 h 3355872"/>
              <a:gd name="connsiteX489" fmla="*/ 1244152 w 2146148"/>
              <a:gd name="connsiteY489" fmla="*/ 2552390 h 3355872"/>
              <a:gd name="connsiteX490" fmla="*/ 1242033 w 2146148"/>
              <a:gd name="connsiteY490" fmla="*/ 2565632 h 3355872"/>
              <a:gd name="connsiteX491" fmla="*/ 1240444 w 2146148"/>
              <a:gd name="connsiteY491" fmla="*/ 2578874 h 3355872"/>
              <a:gd name="connsiteX492" fmla="*/ 1238855 w 2146148"/>
              <a:gd name="connsiteY492" fmla="*/ 2591584 h 3355872"/>
              <a:gd name="connsiteX493" fmla="*/ 1237796 w 2146148"/>
              <a:gd name="connsiteY493" fmla="*/ 2604826 h 3355872"/>
              <a:gd name="connsiteX494" fmla="*/ 1237266 w 2146148"/>
              <a:gd name="connsiteY494" fmla="*/ 2618598 h 3355872"/>
              <a:gd name="connsiteX495" fmla="*/ 1236736 w 2146148"/>
              <a:gd name="connsiteY495" fmla="*/ 2632368 h 3355872"/>
              <a:gd name="connsiteX496" fmla="*/ 1236207 w 2146148"/>
              <a:gd name="connsiteY496" fmla="*/ 2646140 h 3355872"/>
              <a:gd name="connsiteX497" fmla="*/ 1236736 w 2146148"/>
              <a:gd name="connsiteY497" fmla="*/ 2659910 h 3355872"/>
              <a:gd name="connsiteX498" fmla="*/ 1237266 w 2146148"/>
              <a:gd name="connsiteY498" fmla="*/ 2673152 h 3355872"/>
              <a:gd name="connsiteX499" fmla="*/ 1237796 w 2146148"/>
              <a:gd name="connsiteY499" fmla="*/ 2686922 h 3355872"/>
              <a:gd name="connsiteX500" fmla="*/ 1238855 w 2146148"/>
              <a:gd name="connsiteY500" fmla="*/ 2699634 h 3355872"/>
              <a:gd name="connsiteX501" fmla="*/ 1240444 w 2146148"/>
              <a:gd name="connsiteY501" fmla="*/ 2713404 h 3355872"/>
              <a:gd name="connsiteX502" fmla="*/ 1242033 w 2146148"/>
              <a:gd name="connsiteY502" fmla="*/ 2726646 h 3355872"/>
              <a:gd name="connsiteX503" fmla="*/ 1244152 w 2146148"/>
              <a:gd name="connsiteY503" fmla="*/ 2739358 h 3355872"/>
              <a:gd name="connsiteX504" fmla="*/ 1246800 w 2146148"/>
              <a:gd name="connsiteY504" fmla="*/ 2752598 h 3355872"/>
              <a:gd name="connsiteX505" fmla="*/ 1253156 w 2146148"/>
              <a:gd name="connsiteY505" fmla="*/ 2778022 h 3355872"/>
              <a:gd name="connsiteX506" fmla="*/ 1260041 w 2146148"/>
              <a:gd name="connsiteY506" fmla="*/ 2802916 h 3355872"/>
              <a:gd name="connsiteX507" fmla="*/ 1268516 w 2146148"/>
              <a:gd name="connsiteY507" fmla="*/ 2827810 h 3355872"/>
              <a:gd name="connsiteX508" fmla="*/ 1277520 w 2146148"/>
              <a:gd name="connsiteY508" fmla="*/ 2851644 h 3355872"/>
              <a:gd name="connsiteX509" fmla="*/ 1288113 w 2146148"/>
              <a:gd name="connsiteY509" fmla="*/ 2875478 h 3355872"/>
              <a:gd name="connsiteX510" fmla="*/ 1299765 w 2146148"/>
              <a:gd name="connsiteY510" fmla="*/ 2897724 h 3355872"/>
              <a:gd name="connsiteX511" fmla="*/ 1312477 w 2146148"/>
              <a:gd name="connsiteY511" fmla="*/ 2919968 h 3355872"/>
              <a:gd name="connsiteX512" fmla="*/ 1325718 w 2146148"/>
              <a:gd name="connsiteY512" fmla="*/ 2941684 h 3355872"/>
              <a:gd name="connsiteX513" fmla="*/ 1340548 w 2146148"/>
              <a:gd name="connsiteY513" fmla="*/ 2961812 h 3355872"/>
              <a:gd name="connsiteX514" fmla="*/ 1356967 w 2146148"/>
              <a:gd name="connsiteY514" fmla="*/ 2982468 h 3355872"/>
              <a:gd name="connsiteX515" fmla="*/ 1373387 w 2146148"/>
              <a:gd name="connsiteY515" fmla="*/ 3001536 h 3355872"/>
              <a:gd name="connsiteX516" fmla="*/ 1390865 w 2146148"/>
              <a:gd name="connsiteY516" fmla="*/ 3019544 h 3355872"/>
              <a:gd name="connsiteX517" fmla="*/ 1408873 w 2146148"/>
              <a:gd name="connsiteY517" fmla="*/ 3037022 h 3355872"/>
              <a:gd name="connsiteX518" fmla="*/ 1427941 w 2146148"/>
              <a:gd name="connsiteY518" fmla="*/ 3053970 h 3355872"/>
              <a:gd name="connsiteX519" fmla="*/ 1447538 w 2146148"/>
              <a:gd name="connsiteY519" fmla="*/ 3069330 h 3355872"/>
              <a:gd name="connsiteX520" fmla="*/ 1468724 w 2146148"/>
              <a:gd name="connsiteY520" fmla="*/ 3084160 h 3355872"/>
              <a:gd name="connsiteX521" fmla="*/ 1489910 w 2146148"/>
              <a:gd name="connsiteY521" fmla="*/ 3097932 h 3355872"/>
              <a:gd name="connsiteX522" fmla="*/ 1512155 w 2146148"/>
              <a:gd name="connsiteY522" fmla="*/ 3111172 h 3355872"/>
              <a:gd name="connsiteX523" fmla="*/ 1534930 w 2146148"/>
              <a:gd name="connsiteY523" fmla="*/ 3122826 h 3355872"/>
              <a:gd name="connsiteX524" fmla="*/ 1558235 w 2146148"/>
              <a:gd name="connsiteY524" fmla="*/ 3133948 h 3355872"/>
              <a:gd name="connsiteX525" fmla="*/ 1582069 w 2146148"/>
              <a:gd name="connsiteY525" fmla="*/ 3142952 h 3355872"/>
              <a:gd name="connsiteX526" fmla="*/ 1606963 w 2146148"/>
              <a:gd name="connsiteY526" fmla="*/ 3151426 h 3355872"/>
              <a:gd name="connsiteX527" fmla="*/ 1631327 w 2146148"/>
              <a:gd name="connsiteY527" fmla="*/ 3158312 h 3355872"/>
              <a:gd name="connsiteX528" fmla="*/ 1657280 w 2146148"/>
              <a:gd name="connsiteY528" fmla="*/ 3164668 h 3355872"/>
              <a:gd name="connsiteX529" fmla="*/ 1670521 w 2146148"/>
              <a:gd name="connsiteY529" fmla="*/ 3167316 h 3355872"/>
              <a:gd name="connsiteX530" fmla="*/ 1683233 w 2146148"/>
              <a:gd name="connsiteY530" fmla="*/ 3169434 h 3355872"/>
              <a:gd name="connsiteX531" fmla="*/ 1696474 w 2146148"/>
              <a:gd name="connsiteY531" fmla="*/ 3171554 h 3355872"/>
              <a:gd name="connsiteX532" fmla="*/ 1709715 w 2146148"/>
              <a:gd name="connsiteY532" fmla="*/ 3172612 h 3355872"/>
              <a:gd name="connsiteX533" fmla="*/ 1722957 w 2146148"/>
              <a:gd name="connsiteY533" fmla="*/ 3174202 h 3355872"/>
              <a:gd name="connsiteX534" fmla="*/ 1736198 w 2146148"/>
              <a:gd name="connsiteY534" fmla="*/ 3174732 h 3355872"/>
              <a:gd name="connsiteX535" fmla="*/ 1749969 w 2146148"/>
              <a:gd name="connsiteY535" fmla="*/ 3175260 h 3355872"/>
              <a:gd name="connsiteX536" fmla="*/ 1763740 w 2146148"/>
              <a:gd name="connsiteY536" fmla="*/ 3175790 h 3355872"/>
              <a:gd name="connsiteX537" fmla="*/ 1762151 w 2146148"/>
              <a:gd name="connsiteY537" fmla="*/ 3185324 h 3355872"/>
              <a:gd name="connsiteX538" fmla="*/ 1760562 w 2146148"/>
              <a:gd name="connsiteY538" fmla="*/ 3194858 h 3355872"/>
              <a:gd name="connsiteX539" fmla="*/ 1758443 w 2146148"/>
              <a:gd name="connsiteY539" fmla="*/ 3203862 h 3355872"/>
              <a:gd name="connsiteX540" fmla="*/ 1755795 w 2146148"/>
              <a:gd name="connsiteY540" fmla="*/ 3212866 h 3355872"/>
              <a:gd name="connsiteX541" fmla="*/ 1752087 w 2146148"/>
              <a:gd name="connsiteY541" fmla="*/ 3221340 h 3355872"/>
              <a:gd name="connsiteX542" fmla="*/ 1748910 w 2146148"/>
              <a:gd name="connsiteY542" fmla="*/ 3230344 h 3355872"/>
              <a:gd name="connsiteX543" fmla="*/ 1745202 w 2146148"/>
              <a:gd name="connsiteY543" fmla="*/ 3238290 h 3355872"/>
              <a:gd name="connsiteX544" fmla="*/ 1741494 w 2146148"/>
              <a:gd name="connsiteY544" fmla="*/ 3246764 h 3355872"/>
              <a:gd name="connsiteX545" fmla="*/ 1736198 w 2146148"/>
              <a:gd name="connsiteY545" fmla="*/ 3254708 h 3355872"/>
              <a:gd name="connsiteX546" fmla="*/ 1731961 w 2146148"/>
              <a:gd name="connsiteY546" fmla="*/ 3262654 h 3355872"/>
              <a:gd name="connsiteX547" fmla="*/ 1726664 w 2146148"/>
              <a:gd name="connsiteY547" fmla="*/ 3270068 h 3355872"/>
              <a:gd name="connsiteX548" fmla="*/ 1720838 w 2146148"/>
              <a:gd name="connsiteY548" fmla="*/ 3277484 h 3355872"/>
              <a:gd name="connsiteX549" fmla="*/ 1715542 w 2146148"/>
              <a:gd name="connsiteY549" fmla="*/ 3284370 h 3355872"/>
              <a:gd name="connsiteX550" fmla="*/ 1709715 w 2146148"/>
              <a:gd name="connsiteY550" fmla="*/ 3291254 h 3355872"/>
              <a:gd name="connsiteX551" fmla="*/ 1702830 w 2146148"/>
              <a:gd name="connsiteY551" fmla="*/ 3297610 h 3355872"/>
              <a:gd name="connsiteX552" fmla="*/ 1696474 w 2146148"/>
              <a:gd name="connsiteY552" fmla="*/ 3303966 h 3355872"/>
              <a:gd name="connsiteX553" fmla="*/ 1689059 w 2146148"/>
              <a:gd name="connsiteY553" fmla="*/ 3309792 h 3355872"/>
              <a:gd name="connsiteX554" fmla="*/ 1682173 w 2146148"/>
              <a:gd name="connsiteY554" fmla="*/ 3315088 h 3355872"/>
              <a:gd name="connsiteX555" fmla="*/ 1674758 w 2146148"/>
              <a:gd name="connsiteY555" fmla="*/ 3320916 h 3355872"/>
              <a:gd name="connsiteX556" fmla="*/ 1667343 w 2146148"/>
              <a:gd name="connsiteY556" fmla="*/ 3325682 h 3355872"/>
              <a:gd name="connsiteX557" fmla="*/ 1658869 w 2146148"/>
              <a:gd name="connsiteY557" fmla="*/ 3329920 h 3355872"/>
              <a:gd name="connsiteX558" fmla="*/ 1650924 w 2146148"/>
              <a:gd name="connsiteY558" fmla="*/ 3334686 h 3355872"/>
              <a:gd name="connsiteX559" fmla="*/ 1642450 w 2146148"/>
              <a:gd name="connsiteY559" fmla="*/ 3338394 h 3355872"/>
              <a:gd name="connsiteX560" fmla="*/ 1634505 w 2146148"/>
              <a:gd name="connsiteY560" fmla="*/ 3342102 h 3355872"/>
              <a:gd name="connsiteX561" fmla="*/ 1625501 w 2146148"/>
              <a:gd name="connsiteY561" fmla="*/ 3345278 h 3355872"/>
              <a:gd name="connsiteX562" fmla="*/ 1616497 w 2146148"/>
              <a:gd name="connsiteY562" fmla="*/ 3348456 h 3355872"/>
              <a:gd name="connsiteX563" fmla="*/ 1607493 w 2146148"/>
              <a:gd name="connsiteY563" fmla="*/ 3350576 h 3355872"/>
              <a:gd name="connsiteX564" fmla="*/ 1597959 w 2146148"/>
              <a:gd name="connsiteY564" fmla="*/ 3352694 h 3355872"/>
              <a:gd name="connsiteX565" fmla="*/ 1588955 w 2146148"/>
              <a:gd name="connsiteY565" fmla="*/ 3353754 h 3355872"/>
              <a:gd name="connsiteX566" fmla="*/ 1579421 w 2146148"/>
              <a:gd name="connsiteY566" fmla="*/ 3354812 h 3355872"/>
              <a:gd name="connsiteX567" fmla="*/ 1569358 w 2146148"/>
              <a:gd name="connsiteY567" fmla="*/ 3355872 h 3355872"/>
              <a:gd name="connsiteX568" fmla="*/ 1559824 w 2146148"/>
              <a:gd name="connsiteY568" fmla="*/ 3355872 h 3355872"/>
              <a:gd name="connsiteX569" fmla="*/ 415247 w 2146148"/>
              <a:gd name="connsiteY569" fmla="*/ 3355872 h 3355872"/>
              <a:gd name="connsiteX570" fmla="*/ 404124 w 2146148"/>
              <a:gd name="connsiteY570" fmla="*/ 3355872 h 3355872"/>
              <a:gd name="connsiteX571" fmla="*/ 394061 w 2146148"/>
              <a:gd name="connsiteY571" fmla="*/ 3354812 h 3355872"/>
              <a:gd name="connsiteX572" fmla="*/ 383468 w 2146148"/>
              <a:gd name="connsiteY572" fmla="*/ 3353754 h 3355872"/>
              <a:gd name="connsiteX573" fmla="*/ 373404 w 2146148"/>
              <a:gd name="connsiteY573" fmla="*/ 3351634 h 3355872"/>
              <a:gd name="connsiteX574" fmla="*/ 363870 w 2146148"/>
              <a:gd name="connsiteY574" fmla="*/ 3349516 h 3355872"/>
              <a:gd name="connsiteX575" fmla="*/ 353807 w 2146148"/>
              <a:gd name="connsiteY575" fmla="*/ 3346338 h 3355872"/>
              <a:gd name="connsiteX576" fmla="*/ 343744 w 2146148"/>
              <a:gd name="connsiteY576" fmla="*/ 3343160 h 3355872"/>
              <a:gd name="connsiteX577" fmla="*/ 334740 w 2146148"/>
              <a:gd name="connsiteY577" fmla="*/ 3339452 h 3355872"/>
              <a:gd name="connsiteX578" fmla="*/ 325736 w 2146148"/>
              <a:gd name="connsiteY578" fmla="*/ 3335746 h 3355872"/>
              <a:gd name="connsiteX579" fmla="*/ 316732 w 2146148"/>
              <a:gd name="connsiteY579" fmla="*/ 3330978 h 3355872"/>
              <a:gd name="connsiteX580" fmla="*/ 308257 w 2146148"/>
              <a:gd name="connsiteY580" fmla="*/ 3326212 h 3355872"/>
              <a:gd name="connsiteX581" fmla="*/ 299783 w 2146148"/>
              <a:gd name="connsiteY581" fmla="*/ 3320916 h 3355872"/>
              <a:gd name="connsiteX582" fmla="*/ 291308 w 2146148"/>
              <a:gd name="connsiteY582" fmla="*/ 3314560 h 3355872"/>
              <a:gd name="connsiteX583" fmla="*/ 283893 w 2146148"/>
              <a:gd name="connsiteY583" fmla="*/ 3308734 h 3355872"/>
              <a:gd name="connsiteX584" fmla="*/ 276478 w 2146148"/>
              <a:gd name="connsiteY584" fmla="*/ 3302378 h 3355872"/>
              <a:gd name="connsiteX585" fmla="*/ 269593 w 2146148"/>
              <a:gd name="connsiteY585" fmla="*/ 3295492 h 3355872"/>
              <a:gd name="connsiteX586" fmla="*/ 262177 w 2146148"/>
              <a:gd name="connsiteY586" fmla="*/ 3288606 h 3355872"/>
              <a:gd name="connsiteX587" fmla="*/ 255822 w 2146148"/>
              <a:gd name="connsiteY587" fmla="*/ 3280662 h 3355872"/>
              <a:gd name="connsiteX588" fmla="*/ 249466 w 2146148"/>
              <a:gd name="connsiteY588" fmla="*/ 3273246 h 3355872"/>
              <a:gd name="connsiteX589" fmla="*/ 244169 w 2146148"/>
              <a:gd name="connsiteY589" fmla="*/ 3264772 h 3355872"/>
              <a:gd name="connsiteX590" fmla="*/ 238873 w 2146148"/>
              <a:gd name="connsiteY590" fmla="*/ 3256828 h 3355872"/>
              <a:gd name="connsiteX591" fmla="*/ 233576 w 2146148"/>
              <a:gd name="connsiteY591" fmla="*/ 3247824 h 3355872"/>
              <a:gd name="connsiteX592" fmla="*/ 228809 w 2146148"/>
              <a:gd name="connsiteY592" fmla="*/ 3238820 h 3355872"/>
              <a:gd name="connsiteX593" fmla="*/ 225102 w 2146148"/>
              <a:gd name="connsiteY593" fmla="*/ 3229814 h 3355872"/>
              <a:gd name="connsiteX594" fmla="*/ 220865 w 2146148"/>
              <a:gd name="connsiteY594" fmla="*/ 3220282 h 3355872"/>
              <a:gd name="connsiteX595" fmla="*/ 217687 w 2146148"/>
              <a:gd name="connsiteY595" fmla="*/ 3211278 h 3355872"/>
              <a:gd name="connsiteX596" fmla="*/ 215038 w 2146148"/>
              <a:gd name="connsiteY596" fmla="*/ 3201214 h 3355872"/>
              <a:gd name="connsiteX597" fmla="*/ 212920 w 2146148"/>
              <a:gd name="connsiteY597" fmla="*/ 3191150 h 3355872"/>
              <a:gd name="connsiteX598" fmla="*/ 211331 w 2146148"/>
              <a:gd name="connsiteY598" fmla="*/ 3181088 h 3355872"/>
              <a:gd name="connsiteX599" fmla="*/ 209742 w 2146148"/>
              <a:gd name="connsiteY599" fmla="*/ 3170494 h 3355872"/>
              <a:gd name="connsiteX600" fmla="*/ 209212 w 2146148"/>
              <a:gd name="connsiteY600" fmla="*/ 3159900 h 3355872"/>
              <a:gd name="connsiteX601" fmla="*/ 208683 w 2146148"/>
              <a:gd name="connsiteY601" fmla="*/ 3149838 h 3355872"/>
              <a:gd name="connsiteX602" fmla="*/ 208683 w 2146148"/>
              <a:gd name="connsiteY602" fmla="*/ 1969774 h 3355872"/>
              <a:gd name="connsiteX603" fmla="*/ 204445 w 2146148"/>
              <a:gd name="connsiteY603" fmla="*/ 1970304 h 3355872"/>
              <a:gd name="connsiteX604" fmla="*/ 194382 w 2146148"/>
              <a:gd name="connsiteY604" fmla="*/ 1969774 h 3355872"/>
              <a:gd name="connsiteX605" fmla="*/ 183789 w 2146148"/>
              <a:gd name="connsiteY605" fmla="*/ 1969244 h 3355872"/>
              <a:gd name="connsiteX606" fmla="*/ 173196 w 2146148"/>
              <a:gd name="connsiteY606" fmla="*/ 1967656 h 3355872"/>
              <a:gd name="connsiteX607" fmla="*/ 163662 w 2146148"/>
              <a:gd name="connsiteY607" fmla="*/ 1966066 h 3355872"/>
              <a:gd name="connsiteX608" fmla="*/ 153599 w 2146148"/>
              <a:gd name="connsiteY608" fmla="*/ 1963948 h 3355872"/>
              <a:gd name="connsiteX609" fmla="*/ 143535 w 2146148"/>
              <a:gd name="connsiteY609" fmla="*/ 1960770 h 3355872"/>
              <a:gd name="connsiteX610" fmla="*/ 134531 w 2146148"/>
              <a:gd name="connsiteY610" fmla="*/ 1957592 h 3355872"/>
              <a:gd name="connsiteX611" fmla="*/ 124998 w 2146148"/>
              <a:gd name="connsiteY611" fmla="*/ 1953884 h 3355872"/>
              <a:gd name="connsiteX612" fmla="*/ 115994 w 2146148"/>
              <a:gd name="connsiteY612" fmla="*/ 1950176 h 3355872"/>
              <a:gd name="connsiteX613" fmla="*/ 106989 w 2146148"/>
              <a:gd name="connsiteY613" fmla="*/ 1945410 h 3355872"/>
              <a:gd name="connsiteX614" fmla="*/ 98515 w 2146148"/>
              <a:gd name="connsiteY614" fmla="*/ 1940644 h 3355872"/>
              <a:gd name="connsiteX615" fmla="*/ 90570 w 2146148"/>
              <a:gd name="connsiteY615" fmla="*/ 1935346 h 3355872"/>
              <a:gd name="connsiteX616" fmla="*/ 82096 w 2146148"/>
              <a:gd name="connsiteY616" fmla="*/ 1929520 h 3355872"/>
              <a:gd name="connsiteX617" fmla="*/ 74681 w 2146148"/>
              <a:gd name="connsiteY617" fmla="*/ 1923694 h 3355872"/>
              <a:gd name="connsiteX618" fmla="*/ 66736 w 2146148"/>
              <a:gd name="connsiteY618" fmla="*/ 1917338 h 3355872"/>
              <a:gd name="connsiteX619" fmla="*/ 59851 w 2146148"/>
              <a:gd name="connsiteY619" fmla="*/ 1910452 h 3355872"/>
              <a:gd name="connsiteX620" fmla="*/ 52965 w 2146148"/>
              <a:gd name="connsiteY620" fmla="*/ 1903568 h 3355872"/>
              <a:gd name="connsiteX621" fmla="*/ 46609 w 2146148"/>
              <a:gd name="connsiteY621" fmla="*/ 1895622 h 3355872"/>
              <a:gd name="connsiteX622" fmla="*/ 40783 w 2146148"/>
              <a:gd name="connsiteY622" fmla="*/ 1888208 h 3355872"/>
              <a:gd name="connsiteX623" fmla="*/ 34957 w 2146148"/>
              <a:gd name="connsiteY623" fmla="*/ 1879734 h 3355872"/>
              <a:gd name="connsiteX624" fmla="*/ 29660 w 2146148"/>
              <a:gd name="connsiteY624" fmla="*/ 1871788 h 3355872"/>
              <a:gd name="connsiteX625" fmla="*/ 24893 w 2146148"/>
              <a:gd name="connsiteY625" fmla="*/ 1863314 h 3355872"/>
              <a:gd name="connsiteX626" fmla="*/ 20127 w 2146148"/>
              <a:gd name="connsiteY626" fmla="*/ 1854310 h 3355872"/>
              <a:gd name="connsiteX627" fmla="*/ 16419 w 2146148"/>
              <a:gd name="connsiteY627" fmla="*/ 1845306 h 3355872"/>
              <a:gd name="connsiteX628" fmla="*/ 12712 w 2146148"/>
              <a:gd name="connsiteY628" fmla="*/ 1835772 h 3355872"/>
              <a:gd name="connsiteX629" fmla="*/ 9534 w 2146148"/>
              <a:gd name="connsiteY629" fmla="*/ 1826768 h 3355872"/>
              <a:gd name="connsiteX630" fmla="*/ 6356 w 2146148"/>
              <a:gd name="connsiteY630" fmla="*/ 1816704 h 3355872"/>
              <a:gd name="connsiteX631" fmla="*/ 4237 w 2146148"/>
              <a:gd name="connsiteY631" fmla="*/ 1806642 h 3355872"/>
              <a:gd name="connsiteX632" fmla="*/ 2648 w 2146148"/>
              <a:gd name="connsiteY632" fmla="*/ 1797108 h 3355872"/>
              <a:gd name="connsiteX633" fmla="*/ 1059 w 2146148"/>
              <a:gd name="connsiteY633" fmla="*/ 1786514 h 3355872"/>
              <a:gd name="connsiteX634" fmla="*/ 530 w 2146148"/>
              <a:gd name="connsiteY634" fmla="*/ 1775922 h 335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Lst>
            <a:rect l="l" t="t" r="r" b="b"/>
            <a:pathLst>
              <a:path w="2146148" h="3355872">
                <a:moveTo>
                  <a:pt x="1386628" y="839498"/>
                </a:moveTo>
                <a:lnTo>
                  <a:pt x="1386628" y="819900"/>
                </a:lnTo>
                <a:lnTo>
                  <a:pt x="1386628" y="800304"/>
                </a:lnTo>
                <a:lnTo>
                  <a:pt x="1388747" y="781236"/>
                </a:lnTo>
                <a:lnTo>
                  <a:pt x="1391395" y="761640"/>
                </a:lnTo>
                <a:lnTo>
                  <a:pt x="1394573" y="743102"/>
                </a:lnTo>
                <a:lnTo>
                  <a:pt x="1398280" y="725094"/>
                </a:lnTo>
                <a:lnTo>
                  <a:pt x="1404107" y="707086"/>
                </a:lnTo>
                <a:lnTo>
                  <a:pt x="1409933" y="689606"/>
                </a:lnTo>
                <a:lnTo>
                  <a:pt x="1416289" y="672128"/>
                </a:lnTo>
                <a:lnTo>
                  <a:pt x="1424233" y="655180"/>
                </a:lnTo>
                <a:lnTo>
                  <a:pt x="1432178" y="639290"/>
                </a:lnTo>
                <a:lnTo>
                  <a:pt x="1441712" y="622870"/>
                </a:lnTo>
                <a:lnTo>
                  <a:pt x="1451775" y="607510"/>
                </a:lnTo>
                <a:lnTo>
                  <a:pt x="1461839" y="592150"/>
                </a:lnTo>
                <a:lnTo>
                  <a:pt x="1473491" y="578380"/>
                </a:lnTo>
                <a:lnTo>
                  <a:pt x="1485143" y="564610"/>
                </a:lnTo>
                <a:lnTo>
                  <a:pt x="1497855" y="551368"/>
                </a:lnTo>
                <a:lnTo>
                  <a:pt x="1511096" y="538656"/>
                </a:lnTo>
                <a:lnTo>
                  <a:pt x="1524337" y="527004"/>
                </a:lnTo>
                <a:lnTo>
                  <a:pt x="1539168" y="515352"/>
                </a:lnTo>
                <a:lnTo>
                  <a:pt x="1553998" y="505288"/>
                </a:lnTo>
                <a:lnTo>
                  <a:pt x="1569358" y="495224"/>
                </a:lnTo>
                <a:lnTo>
                  <a:pt x="1585247" y="486220"/>
                </a:lnTo>
                <a:lnTo>
                  <a:pt x="1601667" y="477746"/>
                </a:lnTo>
                <a:lnTo>
                  <a:pt x="1618615" y="470332"/>
                </a:lnTo>
                <a:lnTo>
                  <a:pt x="1636094" y="462916"/>
                </a:lnTo>
                <a:lnTo>
                  <a:pt x="1653572" y="457620"/>
                </a:lnTo>
                <a:lnTo>
                  <a:pt x="1671580" y="451794"/>
                </a:lnTo>
                <a:lnTo>
                  <a:pt x="1689589" y="448086"/>
                </a:lnTo>
                <a:lnTo>
                  <a:pt x="1708126" y="444378"/>
                </a:lnTo>
                <a:lnTo>
                  <a:pt x="1727724" y="442260"/>
                </a:lnTo>
                <a:lnTo>
                  <a:pt x="1746791" y="440670"/>
                </a:lnTo>
                <a:lnTo>
                  <a:pt x="1766388" y="440140"/>
                </a:lnTo>
                <a:lnTo>
                  <a:pt x="1785456" y="440670"/>
                </a:lnTo>
                <a:lnTo>
                  <a:pt x="1805053" y="442260"/>
                </a:lnTo>
                <a:lnTo>
                  <a:pt x="1824120" y="444378"/>
                </a:lnTo>
                <a:lnTo>
                  <a:pt x="1842658" y="448086"/>
                </a:lnTo>
                <a:lnTo>
                  <a:pt x="1861196" y="451794"/>
                </a:lnTo>
                <a:lnTo>
                  <a:pt x="1879204" y="457620"/>
                </a:lnTo>
                <a:lnTo>
                  <a:pt x="1897212" y="462916"/>
                </a:lnTo>
                <a:lnTo>
                  <a:pt x="1914161" y="470332"/>
                </a:lnTo>
                <a:lnTo>
                  <a:pt x="1931110" y="477746"/>
                </a:lnTo>
                <a:lnTo>
                  <a:pt x="1947529" y="486220"/>
                </a:lnTo>
                <a:lnTo>
                  <a:pt x="1963418" y="495224"/>
                </a:lnTo>
                <a:lnTo>
                  <a:pt x="1978778" y="505288"/>
                </a:lnTo>
                <a:lnTo>
                  <a:pt x="1993609" y="515352"/>
                </a:lnTo>
                <a:lnTo>
                  <a:pt x="2007909" y="527004"/>
                </a:lnTo>
                <a:lnTo>
                  <a:pt x="2021680" y="538656"/>
                </a:lnTo>
                <a:lnTo>
                  <a:pt x="2034921" y="551368"/>
                </a:lnTo>
                <a:lnTo>
                  <a:pt x="2047633" y="564610"/>
                </a:lnTo>
                <a:lnTo>
                  <a:pt x="2059285" y="578380"/>
                </a:lnTo>
                <a:lnTo>
                  <a:pt x="2070408" y="592150"/>
                </a:lnTo>
                <a:lnTo>
                  <a:pt x="2081531" y="607510"/>
                </a:lnTo>
                <a:lnTo>
                  <a:pt x="2091064" y="622870"/>
                </a:lnTo>
                <a:lnTo>
                  <a:pt x="2100068" y="639290"/>
                </a:lnTo>
                <a:lnTo>
                  <a:pt x="2109073" y="655180"/>
                </a:lnTo>
                <a:lnTo>
                  <a:pt x="2115958" y="672128"/>
                </a:lnTo>
                <a:lnTo>
                  <a:pt x="2122843" y="689606"/>
                </a:lnTo>
                <a:lnTo>
                  <a:pt x="2129199" y="707086"/>
                </a:lnTo>
                <a:lnTo>
                  <a:pt x="2133966" y="725094"/>
                </a:lnTo>
                <a:lnTo>
                  <a:pt x="2138203" y="743102"/>
                </a:lnTo>
                <a:lnTo>
                  <a:pt x="2141911" y="761640"/>
                </a:lnTo>
                <a:lnTo>
                  <a:pt x="2144030" y="781236"/>
                </a:lnTo>
                <a:lnTo>
                  <a:pt x="2145619" y="800304"/>
                </a:lnTo>
                <a:lnTo>
                  <a:pt x="2146148" y="819900"/>
                </a:lnTo>
                <a:lnTo>
                  <a:pt x="2145619" y="839498"/>
                </a:lnTo>
                <a:lnTo>
                  <a:pt x="2144030" y="858566"/>
                </a:lnTo>
                <a:lnTo>
                  <a:pt x="2141911" y="877632"/>
                </a:lnTo>
                <a:lnTo>
                  <a:pt x="2138203" y="896170"/>
                </a:lnTo>
                <a:lnTo>
                  <a:pt x="2133966" y="914708"/>
                </a:lnTo>
                <a:lnTo>
                  <a:pt x="2129199" y="932716"/>
                </a:lnTo>
                <a:lnTo>
                  <a:pt x="2122843" y="950724"/>
                </a:lnTo>
                <a:lnTo>
                  <a:pt x="2115958" y="967674"/>
                </a:lnTo>
                <a:lnTo>
                  <a:pt x="2109073" y="984622"/>
                </a:lnTo>
                <a:lnTo>
                  <a:pt x="2100068" y="1000512"/>
                </a:lnTo>
                <a:lnTo>
                  <a:pt x="2091064" y="1016402"/>
                </a:lnTo>
                <a:lnTo>
                  <a:pt x="2081531" y="1031762"/>
                </a:lnTo>
                <a:lnTo>
                  <a:pt x="2070408" y="1047122"/>
                </a:lnTo>
                <a:lnTo>
                  <a:pt x="2059285" y="1061422"/>
                </a:lnTo>
                <a:lnTo>
                  <a:pt x="2047633" y="1075192"/>
                </a:lnTo>
                <a:lnTo>
                  <a:pt x="2034921" y="1088434"/>
                </a:lnTo>
                <a:lnTo>
                  <a:pt x="2021680" y="1101146"/>
                </a:lnTo>
                <a:lnTo>
                  <a:pt x="2007909" y="1112798"/>
                </a:lnTo>
                <a:lnTo>
                  <a:pt x="1993608" y="1123920"/>
                </a:lnTo>
                <a:lnTo>
                  <a:pt x="1978778" y="1134514"/>
                </a:lnTo>
                <a:lnTo>
                  <a:pt x="1963418" y="1144048"/>
                </a:lnTo>
                <a:lnTo>
                  <a:pt x="1947529" y="1153582"/>
                </a:lnTo>
                <a:lnTo>
                  <a:pt x="1931110" y="1161526"/>
                </a:lnTo>
                <a:lnTo>
                  <a:pt x="1914161" y="1169470"/>
                </a:lnTo>
                <a:lnTo>
                  <a:pt x="1897212" y="1176356"/>
                </a:lnTo>
                <a:lnTo>
                  <a:pt x="1879204" y="1182712"/>
                </a:lnTo>
                <a:lnTo>
                  <a:pt x="1861196" y="1187480"/>
                </a:lnTo>
                <a:lnTo>
                  <a:pt x="1842658" y="1191716"/>
                </a:lnTo>
                <a:lnTo>
                  <a:pt x="1824120" y="1195424"/>
                </a:lnTo>
                <a:lnTo>
                  <a:pt x="1805053" y="1197542"/>
                </a:lnTo>
                <a:lnTo>
                  <a:pt x="1785455" y="1199132"/>
                </a:lnTo>
                <a:lnTo>
                  <a:pt x="1766388" y="1199660"/>
                </a:lnTo>
                <a:lnTo>
                  <a:pt x="1746791" y="1199132"/>
                </a:lnTo>
                <a:lnTo>
                  <a:pt x="1727724" y="1197542"/>
                </a:lnTo>
                <a:lnTo>
                  <a:pt x="1708126" y="1195424"/>
                </a:lnTo>
                <a:lnTo>
                  <a:pt x="1689589" y="1191716"/>
                </a:lnTo>
                <a:lnTo>
                  <a:pt x="1671580" y="1187480"/>
                </a:lnTo>
                <a:lnTo>
                  <a:pt x="1653572" y="1182712"/>
                </a:lnTo>
                <a:lnTo>
                  <a:pt x="1636094" y="1176356"/>
                </a:lnTo>
                <a:lnTo>
                  <a:pt x="1618615" y="1169470"/>
                </a:lnTo>
                <a:lnTo>
                  <a:pt x="1601667" y="1161526"/>
                </a:lnTo>
                <a:lnTo>
                  <a:pt x="1585247" y="1153582"/>
                </a:lnTo>
                <a:lnTo>
                  <a:pt x="1569358" y="1144048"/>
                </a:lnTo>
                <a:lnTo>
                  <a:pt x="1553998" y="1134514"/>
                </a:lnTo>
                <a:lnTo>
                  <a:pt x="1539168" y="1123920"/>
                </a:lnTo>
                <a:lnTo>
                  <a:pt x="1524337" y="1112798"/>
                </a:lnTo>
                <a:lnTo>
                  <a:pt x="1511096" y="1101146"/>
                </a:lnTo>
                <a:lnTo>
                  <a:pt x="1497855" y="1088434"/>
                </a:lnTo>
                <a:lnTo>
                  <a:pt x="1485143" y="1075192"/>
                </a:lnTo>
                <a:lnTo>
                  <a:pt x="1473491" y="1061422"/>
                </a:lnTo>
                <a:lnTo>
                  <a:pt x="1461839" y="1047122"/>
                </a:lnTo>
                <a:lnTo>
                  <a:pt x="1451775" y="1031762"/>
                </a:lnTo>
                <a:lnTo>
                  <a:pt x="1441712" y="1016402"/>
                </a:lnTo>
                <a:lnTo>
                  <a:pt x="1432178" y="1000512"/>
                </a:lnTo>
                <a:lnTo>
                  <a:pt x="1424233" y="984622"/>
                </a:lnTo>
                <a:lnTo>
                  <a:pt x="1416289" y="967674"/>
                </a:lnTo>
                <a:lnTo>
                  <a:pt x="1409933" y="950724"/>
                </a:lnTo>
                <a:lnTo>
                  <a:pt x="1404107" y="932716"/>
                </a:lnTo>
                <a:lnTo>
                  <a:pt x="1398280" y="914708"/>
                </a:lnTo>
                <a:lnTo>
                  <a:pt x="1394573" y="896170"/>
                </a:lnTo>
                <a:lnTo>
                  <a:pt x="1391395" y="877632"/>
                </a:lnTo>
                <a:lnTo>
                  <a:pt x="1388747" y="858566"/>
                </a:lnTo>
                <a:close/>
                <a:moveTo>
                  <a:pt x="1386628" y="2665206"/>
                </a:moveTo>
                <a:lnTo>
                  <a:pt x="1386628" y="2646140"/>
                </a:lnTo>
                <a:lnTo>
                  <a:pt x="1386628" y="2626542"/>
                </a:lnTo>
                <a:lnTo>
                  <a:pt x="1388747" y="2606944"/>
                </a:lnTo>
                <a:lnTo>
                  <a:pt x="1391395" y="2587878"/>
                </a:lnTo>
                <a:lnTo>
                  <a:pt x="1394573" y="2569340"/>
                </a:lnTo>
                <a:lnTo>
                  <a:pt x="1398280" y="2551332"/>
                </a:lnTo>
                <a:lnTo>
                  <a:pt x="1404107" y="2533324"/>
                </a:lnTo>
                <a:lnTo>
                  <a:pt x="1409933" y="2515316"/>
                </a:lnTo>
                <a:lnTo>
                  <a:pt x="1416289" y="2497836"/>
                </a:lnTo>
                <a:lnTo>
                  <a:pt x="1424233" y="2481418"/>
                </a:lnTo>
                <a:lnTo>
                  <a:pt x="1432178" y="2464998"/>
                </a:lnTo>
                <a:lnTo>
                  <a:pt x="1441712" y="2449108"/>
                </a:lnTo>
                <a:lnTo>
                  <a:pt x="1451775" y="2433748"/>
                </a:lnTo>
                <a:lnTo>
                  <a:pt x="1461839" y="2418918"/>
                </a:lnTo>
                <a:lnTo>
                  <a:pt x="1473491" y="2404618"/>
                </a:lnTo>
                <a:lnTo>
                  <a:pt x="1485143" y="2390318"/>
                </a:lnTo>
                <a:lnTo>
                  <a:pt x="1497855" y="2377076"/>
                </a:lnTo>
                <a:lnTo>
                  <a:pt x="1511096" y="2365424"/>
                </a:lnTo>
                <a:lnTo>
                  <a:pt x="1524337" y="2353242"/>
                </a:lnTo>
                <a:lnTo>
                  <a:pt x="1539168" y="2341590"/>
                </a:lnTo>
                <a:lnTo>
                  <a:pt x="1553998" y="2330996"/>
                </a:lnTo>
                <a:lnTo>
                  <a:pt x="1569358" y="2321462"/>
                </a:lnTo>
                <a:lnTo>
                  <a:pt x="1585247" y="2311928"/>
                </a:lnTo>
                <a:lnTo>
                  <a:pt x="1601667" y="2303984"/>
                </a:lnTo>
                <a:lnTo>
                  <a:pt x="1618615" y="2296040"/>
                </a:lnTo>
                <a:lnTo>
                  <a:pt x="1636094" y="2289684"/>
                </a:lnTo>
                <a:lnTo>
                  <a:pt x="1653572" y="2283328"/>
                </a:lnTo>
                <a:lnTo>
                  <a:pt x="1671580" y="2278560"/>
                </a:lnTo>
                <a:lnTo>
                  <a:pt x="1689589" y="2274324"/>
                </a:lnTo>
                <a:lnTo>
                  <a:pt x="1708126" y="2271146"/>
                </a:lnTo>
                <a:lnTo>
                  <a:pt x="1727724" y="2267968"/>
                </a:lnTo>
                <a:lnTo>
                  <a:pt x="1746791" y="2266908"/>
                </a:lnTo>
                <a:lnTo>
                  <a:pt x="1766388" y="2266380"/>
                </a:lnTo>
                <a:lnTo>
                  <a:pt x="1785455" y="2266908"/>
                </a:lnTo>
                <a:lnTo>
                  <a:pt x="1805053" y="2267968"/>
                </a:lnTo>
                <a:lnTo>
                  <a:pt x="1824120" y="2271146"/>
                </a:lnTo>
                <a:lnTo>
                  <a:pt x="1842658" y="2274324"/>
                </a:lnTo>
                <a:lnTo>
                  <a:pt x="1861196" y="2278560"/>
                </a:lnTo>
                <a:lnTo>
                  <a:pt x="1879204" y="2283328"/>
                </a:lnTo>
                <a:lnTo>
                  <a:pt x="1897212" y="2289684"/>
                </a:lnTo>
                <a:lnTo>
                  <a:pt x="1914161" y="2296040"/>
                </a:lnTo>
                <a:lnTo>
                  <a:pt x="1931110" y="2303984"/>
                </a:lnTo>
                <a:lnTo>
                  <a:pt x="1947529" y="2311928"/>
                </a:lnTo>
                <a:lnTo>
                  <a:pt x="1963418" y="2321462"/>
                </a:lnTo>
                <a:lnTo>
                  <a:pt x="1978778" y="2330996"/>
                </a:lnTo>
                <a:lnTo>
                  <a:pt x="1993608" y="2341590"/>
                </a:lnTo>
                <a:lnTo>
                  <a:pt x="2007909" y="2353242"/>
                </a:lnTo>
                <a:lnTo>
                  <a:pt x="2021680" y="2365424"/>
                </a:lnTo>
                <a:lnTo>
                  <a:pt x="2034921" y="2377076"/>
                </a:lnTo>
                <a:lnTo>
                  <a:pt x="2047633" y="2390318"/>
                </a:lnTo>
                <a:lnTo>
                  <a:pt x="2059285" y="2404618"/>
                </a:lnTo>
                <a:lnTo>
                  <a:pt x="2070408" y="2418918"/>
                </a:lnTo>
                <a:lnTo>
                  <a:pt x="2081531" y="2433748"/>
                </a:lnTo>
                <a:lnTo>
                  <a:pt x="2091064" y="2449108"/>
                </a:lnTo>
                <a:lnTo>
                  <a:pt x="2100068" y="2464998"/>
                </a:lnTo>
                <a:lnTo>
                  <a:pt x="2109073" y="2481418"/>
                </a:lnTo>
                <a:lnTo>
                  <a:pt x="2115958" y="2497836"/>
                </a:lnTo>
                <a:lnTo>
                  <a:pt x="2122843" y="2515316"/>
                </a:lnTo>
                <a:lnTo>
                  <a:pt x="2129199" y="2533324"/>
                </a:lnTo>
                <a:lnTo>
                  <a:pt x="2133966" y="2551332"/>
                </a:lnTo>
                <a:lnTo>
                  <a:pt x="2138203" y="2569340"/>
                </a:lnTo>
                <a:lnTo>
                  <a:pt x="2141911" y="2587878"/>
                </a:lnTo>
                <a:lnTo>
                  <a:pt x="2144030" y="2606944"/>
                </a:lnTo>
                <a:lnTo>
                  <a:pt x="2145619" y="2626542"/>
                </a:lnTo>
                <a:lnTo>
                  <a:pt x="2146148" y="2646140"/>
                </a:lnTo>
                <a:lnTo>
                  <a:pt x="2145619" y="2665206"/>
                </a:lnTo>
                <a:lnTo>
                  <a:pt x="2144030" y="2684804"/>
                </a:lnTo>
                <a:lnTo>
                  <a:pt x="2141911" y="2703872"/>
                </a:lnTo>
                <a:lnTo>
                  <a:pt x="2138203" y="2722408"/>
                </a:lnTo>
                <a:lnTo>
                  <a:pt x="2133966" y="2740946"/>
                </a:lnTo>
                <a:lnTo>
                  <a:pt x="2129199" y="2758954"/>
                </a:lnTo>
                <a:lnTo>
                  <a:pt x="2122843" y="2776434"/>
                </a:lnTo>
                <a:lnTo>
                  <a:pt x="2115958" y="2793382"/>
                </a:lnTo>
                <a:lnTo>
                  <a:pt x="2109073" y="2810860"/>
                </a:lnTo>
                <a:lnTo>
                  <a:pt x="2100068" y="2827280"/>
                </a:lnTo>
                <a:lnTo>
                  <a:pt x="2091064" y="2843170"/>
                </a:lnTo>
                <a:lnTo>
                  <a:pt x="2081531" y="2858530"/>
                </a:lnTo>
                <a:lnTo>
                  <a:pt x="2070408" y="2873360"/>
                </a:lnTo>
                <a:lnTo>
                  <a:pt x="2059285" y="2887660"/>
                </a:lnTo>
                <a:lnTo>
                  <a:pt x="2047633" y="2900902"/>
                </a:lnTo>
                <a:lnTo>
                  <a:pt x="2034921" y="2914142"/>
                </a:lnTo>
                <a:lnTo>
                  <a:pt x="2021680" y="2926854"/>
                </a:lnTo>
                <a:lnTo>
                  <a:pt x="2007909" y="2939036"/>
                </a:lnTo>
                <a:lnTo>
                  <a:pt x="1993608" y="2950158"/>
                </a:lnTo>
                <a:lnTo>
                  <a:pt x="1978778" y="2960752"/>
                </a:lnTo>
                <a:lnTo>
                  <a:pt x="1963418" y="2970816"/>
                </a:lnTo>
                <a:lnTo>
                  <a:pt x="1947529" y="2979820"/>
                </a:lnTo>
                <a:lnTo>
                  <a:pt x="1931110" y="2988294"/>
                </a:lnTo>
                <a:lnTo>
                  <a:pt x="1914161" y="2995708"/>
                </a:lnTo>
                <a:lnTo>
                  <a:pt x="1897212" y="3002594"/>
                </a:lnTo>
                <a:lnTo>
                  <a:pt x="1879204" y="3008420"/>
                </a:lnTo>
                <a:lnTo>
                  <a:pt x="1861196" y="3013718"/>
                </a:lnTo>
                <a:lnTo>
                  <a:pt x="1842658" y="3017954"/>
                </a:lnTo>
                <a:lnTo>
                  <a:pt x="1824120" y="3021132"/>
                </a:lnTo>
                <a:lnTo>
                  <a:pt x="1805053" y="3023250"/>
                </a:lnTo>
                <a:lnTo>
                  <a:pt x="1785455" y="3025370"/>
                </a:lnTo>
                <a:lnTo>
                  <a:pt x="1766388" y="3025900"/>
                </a:lnTo>
                <a:lnTo>
                  <a:pt x="1746791" y="3025370"/>
                </a:lnTo>
                <a:lnTo>
                  <a:pt x="1727724" y="3023250"/>
                </a:lnTo>
                <a:lnTo>
                  <a:pt x="1708126" y="3021132"/>
                </a:lnTo>
                <a:lnTo>
                  <a:pt x="1689589" y="3017954"/>
                </a:lnTo>
                <a:lnTo>
                  <a:pt x="1671580" y="3013718"/>
                </a:lnTo>
                <a:lnTo>
                  <a:pt x="1653572" y="3008420"/>
                </a:lnTo>
                <a:lnTo>
                  <a:pt x="1636094" y="3002594"/>
                </a:lnTo>
                <a:lnTo>
                  <a:pt x="1618615" y="2995708"/>
                </a:lnTo>
                <a:lnTo>
                  <a:pt x="1601667" y="2988294"/>
                </a:lnTo>
                <a:lnTo>
                  <a:pt x="1585247" y="2979820"/>
                </a:lnTo>
                <a:lnTo>
                  <a:pt x="1569358" y="2970816"/>
                </a:lnTo>
                <a:lnTo>
                  <a:pt x="1553998" y="2960752"/>
                </a:lnTo>
                <a:lnTo>
                  <a:pt x="1539168" y="2950158"/>
                </a:lnTo>
                <a:lnTo>
                  <a:pt x="1524337" y="2939036"/>
                </a:lnTo>
                <a:lnTo>
                  <a:pt x="1511096" y="2926854"/>
                </a:lnTo>
                <a:lnTo>
                  <a:pt x="1497855" y="2914142"/>
                </a:lnTo>
                <a:lnTo>
                  <a:pt x="1485143" y="2900902"/>
                </a:lnTo>
                <a:lnTo>
                  <a:pt x="1473491" y="2887660"/>
                </a:lnTo>
                <a:lnTo>
                  <a:pt x="1461839" y="2873360"/>
                </a:lnTo>
                <a:lnTo>
                  <a:pt x="1451775" y="2858530"/>
                </a:lnTo>
                <a:lnTo>
                  <a:pt x="1441712" y="2843170"/>
                </a:lnTo>
                <a:lnTo>
                  <a:pt x="1432178" y="2827280"/>
                </a:lnTo>
                <a:lnTo>
                  <a:pt x="1424233" y="2810860"/>
                </a:lnTo>
                <a:lnTo>
                  <a:pt x="1416289" y="2793382"/>
                </a:lnTo>
                <a:lnTo>
                  <a:pt x="1409933" y="2776434"/>
                </a:lnTo>
                <a:lnTo>
                  <a:pt x="1404107" y="2758954"/>
                </a:lnTo>
                <a:lnTo>
                  <a:pt x="1398280" y="2740946"/>
                </a:lnTo>
                <a:lnTo>
                  <a:pt x="1394573" y="2722408"/>
                </a:lnTo>
                <a:lnTo>
                  <a:pt x="1391395" y="2703872"/>
                </a:lnTo>
                <a:lnTo>
                  <a:pt x="1388747" y="2684804"/>
                </a:lnTo>
                <a:close/>
                <a:moveTo>
                  <a:pt x="535941" y="1900514"/>
                </a:moveTo>
                <a:lnTo>
                  <a:pt x="780620" y="1900514"/>
                </a:lnTo>
                <a:lnTo>
                  <a:pt x="780620" y="2145194"/>
                </a:lnTo>
                <a:lnTo>
                  <a:pt x="1140620" y="2145194"/>
                </a:lnTo>
                <a:lnTo>
                  <a:pt x="1140620" y="1900514"/>
                </a:lnTo>
                <a:lnTo>
                  <a:pt x="1385299" y="1900514"/>
                </a:lnTo>
                <a:lnTo>
                  <a:pt x="1385299" y="1540514"/>
                </a:lnTo>
                <a:lnTo>
                  <a:pt x="1140620" y="1540514"/>
                </a:lnTo>
                <a:lnTo>
                  <a:pt x="1140620" y="1295834"/>
                </a:lnTo>
                <a:lnTo>
                  <a:pt x="780620" y="1295834"/>
                </a:lnTo>
                <a:lnTo>
                  <a:pt x="780620" y="1540514"/>
                </a:lnTo>
                <a:lnTo>
                  <a:pt x="535941" y="1540514"/>
                </a:lnTo>
                <a:close/>
                <a:moveTo>
                  <a:pt x="0" y="1765858"/>
                </a:moveTo>
                <a:lnTo>
                  <a:pt x="530" y="1755266"/>
                </a:lnTo>
                <a:lnTo>
                  <a:pt x="1059" y="1744672"/>
                </a:lnTo>
                <a:lnTo>
                  <a:pt x="2648" y="1734608"/>
                </a:lnTo>
                <a:lnTo>
                  <a:pt x="4237" y="1724546"/>
                </a:lnTo>
                <a:lnTo>
                  <a:pt x="6356" y="1714482"/>
                </a:lnTo>
                <a:lnTo>
                  <a:pt x="9534" y="1704948"/>
                </a:lnTo>
                <a:lnTo>
                  <a:pt x="12712" y="1695414"/>
                </a:lnTo>
                <a:lnTo>
                  <a:pt x="16419" y="1686410"/>
                </a:lnTo>
                <a:lnTo>
                  <a:pt x="20127" y="1677406"/>
                </a:lnTo>
                <a:lnTo>
                  <a:pt x="24893" y="1667872"/>
                </a:lnTo>
                <a:lnTo>
                  <a:pt x="29660" y="1659928"/>
                </a:lnTo>
                <a:lnTo>
                  <a:pt x="34957" y="1651454"/>
                </a:lnTo>
                <a:lnTo>
                  <a:pt x="40783" y="1643508"/>
                </a:lnTo>
                <a:lnTo>
                  <a:pt x="46609" y="1635564"/>
                </a:lnTo>
                <a:lnTo>
                  <a:pt x="52965" y="1628678"/>
                </a:lnTo>
                <a:lnTo>
                  <a:pt x="59851" y="1621264"/>
                </a:lnTo>
                <a:lnTo>
                  <a:pt x="66736" y="1614378"/>
                </a:lnTo>
                <a:lnTo>
                  <a:pt x="74681" y="1608022"/>
                </a:lnTo>
                <a:lnTo>
                  <a:pt x="82096" y="1601666"/>
                </a:lnTo>
                <a:lnTo>
                  <a:pt x="90570" y="1596370"/>
                </a:lnTo>
                <a:lnTo>
                  <a:pt x="98515" y="1590544"/>
                </a:lnTo>
                <a:lnTo>
                  <a:pt x="106989" y="1585776"/>
                </a:lnTo>
                <a:lnTo>
                  <a:pt x="115994" y="1581540"/>
                </a:lnTo>
                <a:lnTo>
                  <a:pt x="124998" y="1577302"/>
                </a:lnTo>
                <a:lnTo>
                  <a:pt x="134531" y="1573594"/>
                </a:lnTo>
                <a:lnTo>
                  <a:pt x="143535" y="1570416"/>
                </a:lnTo>
                <a:lnTo>
                  <a:pt x="153599" y="1567768"/>
                </a:lnTo>
                <a:lnTo>
                  <a:pt x="163662" y="1565650"/>
                </a:lnTo>
                <a:lnTo>
                  <a:pt x="173196" y="1564060"/>
                </a:lnTo>
                <a:lnTo>
                  <a:pt x="183789" y="1561942"/>
                </a:lnTo>
                <a:lnTo>
                  <a:pt x="194382" y="1561412"/>
                </a:lnTo>
                <a:lnTo>
                  <a:pt x="204445" y="1560884"/>
                </a:lnTo>
                <a:lnTo>
                  <a:pt x="208683" y="1561412"/>
                </a:lnTo>
                <a:lnTo>
                  <a:pt x="208683" y="1136632"/>
                </a:lnTo>
                <a:lnTo>
                  <a:pt x="209212" y="1112268"/>
                </a:lnTo>
                <a:lnTo>
                  <a:pt x="211331" y="1088964"/>
                </a:lnTo>
                <a:lnTo>
                  <a:pt x="213979" y="1065130"/>
                </a:lnTo>
                <a:lnTo>
                  <a:pt x="217687" y="1041824"/>
                </a:lnTo>
                <a:lnTo>
                  <a:pt x="223513" y="1018520"/>
                </a:lnTo>
                <a:lnTo>
                  <a:pt x="229869" y="995744"/>
                </a:lnTo>
                <a:lnTo>
                  <a:pt x="236754" y="972970"/>
                </a:lnTo>
                <a:lnTo>
                  <a:pt x="245758" y="951254"/>
                </a:lnTo>
                <a:lnTo>
                  <a:pt x="255292" y="929538"/>
                </a:lnTo>
                <a:lnTo>
                  <a:pt x="265355" y="908352"/>
                </a:lnTo>
                <a:lnTo>
                  <a:pt x="277537" y="888226"/>
                </a:lnTo>
                <a:lnTo>
                  <a:pt x="290249" y="867570"/>
                </a:lnTo>
                <a:lnTo>
                  <a:pt x="304020" y="848502"/>
                </a:lnTo>
                <a:lnTo>
                  <a:pt x="318320" y="829434"/>
                </a:lnTo>
                <a:lnTo>
                  <a:pt x="334210" y="811426"/>
                </a:lnTo>
                <a:lnTo>
                  <a:pt x="350629" y="793948"/>
                </a:lnTo>
                <a:lnTo>
                  <a:pt x="1084726" y="60380"/>
                </a:lnTo>
                <a:lnTo>
                  <a:pt x="1091612" y="52966"/>
                </a:lnTo>
                <a:lnTo>
                  <a:pt x="1099557" y="46610"/>
                </a:lnTo>
                <a:lnTo>
                  <a:pt x="1107502" y="40254"/>
                </a:lnTo>
                <a:lnTo>
                  <a:pt x="1115976" y="34428"/>
                </a:lnTo>
                <a:lnTo>
                  <a:pt x="1124450" y="29130"/>
                </a:lnTo>
                <a:lnTo>
                  <a:pt x="1133454" y="24364"/>
                </a:lnTo>
                <a:lnTo>
                  <a:pt x="1142459" y="19596"/>
                </a:lnTo>
                <a:lnTo>
                  <a:pt x="1151463" y="15360"/>
                </a:lnTo>
                <a:lnTo>
                  <a:pt x="1160996" y="12182"/>
                </a:lnTo>
                <a:lnTo>
                  <a:pt x="1170000" y="9004"/>
                </a:lnTo>
                <a:lnTo>
                  <a:pt x="1180064" y="5826"/>
                </a:lnTo>
                <a:lnTo>
                  <a:pt x="1190127" y="3708"/>
                </a:lnTo>
                <a:lnTo>
                  <a:pt x="1199661" y="2118"/>
                </a:lnTo>
                <a:lnTo>
                  <a:pt x="1210254" y="530"/>
                </a:lnTo>
                <a:lnTo>
                  <a:pt x="1220317" y="0"/>
                </a:lnTo>
                <a:lnTo>
                  <a:pt x="1230381" y="0"/>
                </a:lnTo>
                <a:lnTo>
                  <a:pt x="1559824" y="0"/>
                </a:lnTo>
                <a:lnTo>
                  <a:pt x="1570417" y="0"/>
                </a:lnTo>
                <a:lnTo>
                  <a:pt x="1581010" y="1060"/>
                </a:lnTo>
                <a:lnTo>
                  <a:pt x="1591603" y="2118"/>
                </a:lnTo>
                <a:lnTo>
                  <a:pt x="1601137" y="3708"/>
                </a:lnTo>
                <a:lnTo>
                  <a:pt x="1611200" y="5826"/>
                </a:lnTo>
                <a:lnTo>
                  <a:pt x="1621264" y="9534"/>
                </a:lnTo>
                <a:lnTo>
                  <a:pt x="1630797" y="12182"/>
                </a:lnTo>
                <a:lnTo>
                  <a:pt x="1640331" y="15890"/>
                </a:lnTo>
                <a:lnTo>
                  <a:pt x="1649335" y="20126"/>
                </a:lnTo>
                <a:lnTo>
                  <a:pt x="1658339" y="24894"/>
                </a:lnTo>
                <a:lnTo>
                  <a:pt x="1666814" y="29660"/>
                </a:lnTo>
                <a:lnTo>
                  <a:pt x="1675288" y="34956"/>
                </a:lnTo>
                <a:lnTo>
                  <a:pt x="1683762" y="40784"/>
                </a:lnTo>
                <a:lnTo>
                  <a:pt x="1691178" y="47140"/>
                </a:lnTo>
                <a:lnTo>
                  <a:pt x="1698593" y="52966"/>
                </a:lnTo>
                <a:lnTo>
                  <a:pt x="1705478" y="60380"/>
                </a:lnTo>
                <a:lnTo>
                  <a:pt x="1712893" y="67266"/>
                </a:lnTo>
                <a:lnTo>
                  <a:pt x="1719249" y="75210"/>
                </a:lnTo>
                <a:lnTo>
                  <a:pt x="1725605" y="82626"/>
                </a:lnTo>
                <a:lnTo>
                  <a:pt x="1730901" y="91100"/>
                </a:lnTo>
                <a:lnTo>
                  <a:pt x="1736198" y="99044"/>
                </a:lnTo>
                <a:lnTo>
                  <a:pt x="1741494" y="108048"/>
                </a:lnTo>
                <a:lnTo>
                  <a:pt x="1746261" y="117052"/>
                </a:lnTo>
                <a:lnTo>
                  <a:pt x="1749969" y="125528"/>
                </a:lnTo>
                <a:lnTo>
                  <a:pt x="1753676" y="135590"/>
                </a:lnTo>
                <a:lnTo>
                  <a:pt x="1757384" y="144594"/>
                </a:lnTo>
                <a:lnTo>
                  <a:pt x="1760032" y="154658"/>
                </a:lnTo>
                <a:lnTo>
                  <a:pt x="1762151" y="164722"/>
                </a:lnTo>
                <a:lnTo>
                  <a:pt x="1763740" y="174784"/>
                </a:lnTo>
                <a:lnTo>
                  <a:pt x="1765329" y="184848"/>
                </a:lnTo>
                <a:lnTo>
                  <a:pt x="1765858" y="195972"/>
                </a:lnTo>
                <a:lnTo>
                  <a:pt x="1766388" y="206034"/>
                </a:lnTo>
                <a:lnTo>
                  <a:pt x="1766388" y="289720"/>
                </a:lnTo>
                <a:lnTo>
                  <a:pt x="1752617" y="290248"/>
                </a:lnTo>
                <a:lnTo>
                  <a:pt x="1738846" y="290248"/>
                </a:lnTo>
                <a:lnTo>
                  <a:pt x="1725605" y="291308"/>
                </a:lnTo>
                <a:lnTo>
                  <a:pt x="1712364" y="292368"/>
                </a:lnTo>
                <a:lnTo>
                  <a:pt x="1699122" y="293956"/>
                </a:lnTo>
                <a:lnTo>
                  <a:pt x="1685881" y="295546"/>
                </a:lnTo>
                <a:lnTo>
                  <a:pt x="1672640" y="297664"/>
                </a:lnTo>
                <a:lnTo>
                  <a:pt x="1659398" y="300842"/>
                </a:lnTo>
                <a:lnTo>
                  <a:pt x="1646157" y="303490"/>
                </a:lnTo>
                <a:lnTo>
                  <a:pt x="1633975" y="306668"/>
                </a:lnTo>
                <a:lnTo>
                  <a:pt x="1608552" y="313554"/>
                </a:lnTo>
                <a:lnTo>
                  <a:pt x="1583658" y="322028"/>
                </a:lnTo>
                <a:lnTo>
                  <a:pt x="1560354" y="331562"/>
                </a:lnTo>
                <a:lnTo>
                  <a:pt x="1536519" y="342156"/>
                </a:lnTo>
                <a:lnTo>
                  <a:pt x="1513744" y="353808"/>
                </a:lnTo>
                <a:lnTo>
                  <a:pt x="1491499" y="366518"/>
                </a:lnTo>
                <a:lnTo>
                  <a:pt x="1469783" y="380290"/>
                </a:lnTo>
                <a:lnTo>
                  <a:pt x="1449656" y="395120"/>
                </a:lnTo>
                <a:lnTo>
                  <a:pt x="1429000" y="411010"/>
                </a:lnTo>
                <a:lnTo>
                  <a:pt x="1409933" y="427428"/>
                </a:lnTo>
                <a:lnTo>
                  <a:pt x="1391395" y="444908"/>
                </a:lnTo>
                <a:lnTo>
                  <a:pt x="1373916" y="463444"/>
                </a:lnTo>
                <a:lnTo>
                  <a:pt x="1357497" y="482512"/>
                </a:lnTo>
                <a:lnTo>
                  <a:pt x="1341607" y="502640"/>
                </a:lnTo>
                <a:lnTo>
                  <a:pt x="1326777" y="523296"/>
                </a:lnTo>
                <a:lnTo>
                  <a:pt x="1313006" y="544482"/>
                </a:lnTo>
                <a:lnTo>
                  <a:pt x="1300295" y="567256"/>
                </a:lnTo>
                <a:lnTo>
                  <a:pt x="1288642" y="590032"/>
                </a:lnTo>
                <a:lnTo>
                  <a:pt x="1277520" y="613336"/>
                </a:lnTo>
                <a:lnTo>
                  <a:pt x="1268516" y="637170"/>
                </a:lnTo>
                <a:lnTo>
                  <a:pt x="1260041" y="662064"/>
                </a:lnTo>
                <a:lnTo>
                  <a:pt x="1253156" y="687488"/>
                </a:lnTo>
                <a:lnTo>
                  <a:pt x="1249978" y="699670"/>
                </a:lnTo>
                <a:lnTo>
                  <a:pt x="1246800" y="712912"/>
                </a:lnTo>
                <a:lnTo>
                  <a:pt x="1244152" y="725622"/>
                </a:lnTo>
                <a:lnTo>
                  <a:pt x="1242033" y="738864"/>
                </a:lnTo>
                <a:lnTo>
                  <a:pt x="1240444" y="752106"/>
                </a:lnTo>
                <a:lnTo>
                  <a:pt x="1238855" y="765876"/>
                </a:lnTo>
                <a:lnTo>
                  <a:pt x="1237796" y="779118"/>
                </a:lnTo>
                <a:lnTo>
                  <a:pt x="1237266" y="792358"/>
                </a:lnTo>
                <a:lnTo>
                  <a:pt x="1236736" y="806130"/>
                </a:lnTo>
                <a:lnTo>
                  <a:pt x="1236207" y="819900"/>
                </a:lnTo>
                <a:lnTo>
                  <a:pt x="1236736" y="833142"/>
                </a:lnTo>
                <a:lnTo>
                  <a:pt x="1237266" y="846912"/>
                </a:lnTo>
                <a:lnTo>
                  <a:pt x="1237796" y="860684"/>
                </a:lnTo>
                <a:lnTo>
                  <a:pt x="1238855" y="873924"/>
                </a:lnTo>
                <a:lnTo>
                  <a:pt x="1240444" y="887696"/>
                </a:lnTo>
                <a:lnTo>
                  <a:pt x="1242033" y="900938"/>
                </a:lnTo>
                <a:lnTo>
                  <a:pt x="1244152" y="913648"/>
                </a:lnTo>
                <a:lnTo>
                  <a:pt x="1246800" y="926360"/>
                </a:lnTo>
                <a:lnTo>
                  <a:pt x="1249978" y="939602"/>
                </a:lnTo>
                <a:lnTo>
                  <a:pt x="1253156" y="952314"/>
                </a:lnTo>
                <a:lnTo>
                  <a:pt x="1260041" y="977208"/>
                </a:lnTo>
                <a:lnTo>
                  <a:pt x="1268516" y="1002100"/>
                </a:lnTo>
                <a:lnTo>
                  <a:pt x="1277520" y="1026464"/>
                </a:lnTo>
                <a:lnTo>
                  <a:pt x="1288642" y="1049240"/>
                </a:lnTo>
                <a:lnTo>
                  <a:pt x="1300295" y="1072544"/>
                </a:lnTo>
                <a:lnTo>
                  <a:pt x="1313006" y="1094790"/>
                </a:lnTo>
                <a:lnTo>
                  <a:pt x="1326777" y="1116506"/>
                </a:lnTo>
                <a:lnTo>
                  <a:pt x="1341607" y="1137162"/>
                </a:lnTo>
                <a:lnTo>
                  <a:pt x="1357497" y="1156760"/>
                </a:lnTo>
                <a:lnTo>
                  <a:pt x="1373916" y="1175826"/>
                </a:lnTo>
                <a:lnTo>
                  <a:pt x="1391395" y="1194894"/>
                </a:lnTo>
                <a:lnTo>
                  <a:pt x="1409933" y="1212372"/>
                </a:lnTo>
                <a:lnTo>
                  <a:pt x="1429000" y="1228792"/>
                </a:lnTo>
                <a:lnTo>
                  <a:pt x="1449656" y="1244680"/>
                </a:lnTo>
                <a:lnTo>
                  <a:pt x="1469783" y="1259512"/>
                </a:lnTo>
                <a:lnTo>
                  <a:pt x="1491499" y="1273282"/>
                </a:lnTo>
                <a:lnTo>
                  <a:pt x="1513744" y="1285994"/>
                </a:lnTo>
                <a:lnTo>
                  <a:pt x="1536519" y="1297646"/>
                </a:lnTo>
                <a:lnTo>
                  <a:pt x="1560354" y="1308240"/>
                </a:lnTo>
                <a:lnTo>
                  <a:pt x="1583658" y="1317772"/>
                </a:lnTo>
                <a:lnTo>
                  <a:pt x="1608552" y="1325718"/>
                </a:lnTo>
                <a:lnTo>
                  <a:pt x="1633975" y="1333132"/>
                </a:lnTo>
                <a:lnTo>
                  <a:pt x="1646157" y="1336310"/>
                </a:lnTo>
                <a:lnTo>
                  <a:pt x="1659398" y="1338960"/>
                </a:lnTo>
                <a:lnTo>
                  <a:pt x="1672640" y="1341608"/>
                </a:lnTo>
                <a:lnTo>
                  <a:pt x="1685881" y="1343726"/>
                </a:lnTo>
                <a:lnTo>
                  <a:pt x="1699122" y="1345314"/>
                </a:lnTo>
                <a:lnTo>
                  <a:pt x="1712364" y="1347434"/>
                </a:lnTo>
                <a:lnTo>
                  <a:pt x="1725605" y="1348492"/>
                </a:lnTo>
                <a:lnTo>
                  <a:pt x="1738846" y="1349552"/>
                </a:lnTo>
                <a:lnTo>
                  <a:pt x="1752617" y="1350082"/>
                </a:lnTo>
                <a:lnTo>
                  <a:pt x="1766388" y="1350082"/>
                </a:lnTo>
                <a:lnTo>
                  <a:pt x="1766388" y="2115428"/>
                </a:lnTo>
                <a:lnTo>
                  <a:pt x="1752617" y="2115958"/>
                </a:lnTo>
                <a:lnTo>
                  <a:pt x="1738846" y="2117018"/>
                </a:lnTo>
                <a:lnTo>
                  <a:pt x="1725605" y="2117546"/>
                </a:lnTo>
                <a:lnTo>
                  <a:pt x="1712364" y="2118606"/>
                </a:lnTo>
                <a:lnTo>
                  <a:pt x="1699122" y="2120196"/>
                </a:lnTo>
                <a:lnTo>
                  <a:pt x="1685881" y="2122314"/>
                </a:lnTo>
                <a:lnTo>
                  <a:pt x="1672640" y="2124432"/>
                </a:lnTo>
                <a:lnTo>
                  <a:pt x="1659398" y="2126550"/>
                </a:lnTo>
                <a:lnTo>
                  <a:pt x="1646157" y="2129200"/>
                </a:lnTo>
                <a:lnTo>
                  <a:pt x="1633975" y="2132906"/>
                </a:lnTo>
                <a:lnTo>
                  <a:pt x="1608552" y="2139792"/>
                </a:lnTo>
                <a:lnTo>
                  <a:pt x="1583658" y="2148266"/>
                </a:lnTo>
                <a:lnTo>
                  <a:pt x="1560354" y="2157270"/>
                </a:lnTo>
                <a:lnTo>
                  <a:pt x="1536519" y="2168394"/>
                </a:lnTo>
                <a:lnTo>
                  <a:pt x="1513744" y="2180046"/>
                </a:lnTo>
                <a:lnTo>
                  <a:pt x="1491499" y="2192228"/>
                </a:lnTo>
                <a:lnTo>
                  <a:pt x="1469783" y="2206528"/>
                </a:lnTo>
                <a:lnTo>
                  <a:pt x="1449656" y="2220828"/>
                </a:lnTo>
                <a:lnTo>
                  <a:pt x="1429000" y="2236718"/>
                </a:lnTo>
                <a:lnTo>
                  <a:pt x="1409933" y="2253668"/>
                </a:lnTo>
                <a:lnTo>
                  <a:pt x="1391395" y="2271676"/>
                </a:lnTo>
                <a:lnTo>
                  <a:pt x="1373916" y="2289684"/>
                </a:lnTo>
                <a:lnTo>
                  <a:pt x="1357497" y="2308750"/>
                </a:lnTo>
                <a:lnTo>
                  <a:pt x="1341607" y="2328878"/>
                </a:lnTo>
                <a:lnTo>
                  <a:pt x="1326777" y="2350064"/>
                </a:lnTo>
                <a:lnTo>
                  <a:pt x="1313006" y="2371250"/>
                </a:lnTo>
                <a:lnTo>
                  <a:pt x="1300295" y="2392966"/>
                </a:lnTo>
                <a:lnTo>
                  <a:pt x="1288642" y="2416270"/>
                </a:lnTo>
                <a:lnTo>
                  <a:pt x="1277520" y="2439574"/>
                </a:lnTo>
                <a:lnTo>
                  <a:pt x="1268516" y="2463938"/>
                </a:lnTo>
                <a:lnTo>
                  <a:pt x="1260041" y="2488302"/>
                </a:lnTo>
                <a:lnTo>
                  <a:pt x="1253156" y="2513196"/>
                </a:lnTo>
                <a:lnTo>
                  <a:pt x="1249978" y="2526438"/>
                </a:lnTo>
                <a:lnTo>
                  <a:pt x="1246800" y="2539150"/>
                </a:lnTo>
                <a:lnTo>
                  <a:pt x="1244152" y="2552390"/>
                </a:lnTo>
                <a:lnTo>
                  <a:pt x="1242033" y="2565632"/>
                </a:lnTo>
                <a:lnTo>
                  <a:pt x="1240444" y="2578874"/>
                </a:lnTo>
                <a:lnTo>
                  <a:pt x="1238855" y="2591584"/>
                </a:lnTo>
                <a:lnTo>
                  <a:pt x="1237796" y="2604826"/>
                </a:lnTo>
                <a:lnTo>
                  <a:pt x="1237266" y="2618598"/>
                </a:lnTo>
                <a:lnTo>
                  <a:pt x="1236736" y="2632368"/>
                </a:lnTo>
                <a:lnTo>
                  <a:pt x="1236207" y="2646140"/>
                </a:lnTo>
                <a:lnTo>
                  <a:pt x="1236736" y="2659910"/>
                </a:lnTo>
                <a:lnTo>
                  <a:pt x="1237266" y="2673152"/>
                </a:lnTo>
                <a:lnTo>
                  <a:pt x="1237796" y="2686922"/>
                </a:lnTo>
                <a:lnTo>
                  <a:pt x="1238855" y="2699634"/>
                </a:lnTo>
                <a:lnTo>
                  <a:pt x="1240444" y="2713404"/>
                </a:lnTo>
                <a:lnTo>
                  <a:pt x="1242033" y="2726646"/>
                </a:lnTo>
                <a:lnTo>
                  <a:pt x="1244152" y="2739358"/>
                </a:lnTo>
                <a:lnTo>
                  <a:pt x="1246800" y="2752598"/>
                </a:lnTo>
                <a:lnTo>
                  <a:pt x="1253156" y="2778022"/>
                </a:lnTo>
                <a:lnTo>
                  <a:pt x="1260041" y="2802916"/>
                </a:lnTo>
                <a:lnTo>
                  <a:pt x="1268516" y="2827810"/>
                </a:lnTo>
                <a:lnTo>
                  <a:pt x="1277520" y="2851644"/>
                </a:lnTo>
                <a:lnTo>
                  <a:pt x="1288113" y="2875478"/>
                </a:lnTo>
                <a:lnTo>
                  <a:pt x="1299765" y="2897724"/>
                </a:lnTo>
                <a:lnTo>
                  <a:pt x="1312477" y="2919968"/>
                </a:lnTo>
                <a:lnTo>
                  <a:pt x="1325718" y="2941684"/>
                </a:lnTo>
                <a:lnTo>
                  <a:pt x="1340548" y="2961812"/>
                </a:lnTo>
                <a:lnTo>
                  <a:pt x="1356967" y="2982468"/>
                </a:lnTo>
                <a:lnTo>
                  <a:pt x="1373387" y="3001536"/>
                </a:lnTo>
                <a:lnTo>
                  <a:pt x="1390865" y="3019544"/>
                </a:lnTo>
                <a:lnTo>
                  <a:pt x="1408873" y="3037022"/>
                </a:lnTo>
                <a:lnTo>
                  <a:pt x="1427941" y="3053970"/>
                </a:lnTo>
                <a:lnTo>
                  <a:pt x="1447538" y="3069330"/>
                </a:lnTo>
                <a:lnTo>
                  <a:pt x="1468724" y="3084160"/>
                </a:lnTo>
                <a:lnTo>
                  <a:pt x="1489910" y="3097932"/>
                </a:lnTo>
                <a:lnTo>
                  <a:pt x="1512155" y="3111172"/>
                </a:lnTo>
                <a:lnTo>
                  <a:pt x="1534930" y="3122826"/>
                </a:lnTo>
                <a:lnTo>
                  <a:pt x="1558235" y="3133948"/>
                </a:lnTo>
                <a:lnTo>
                  <a:pt x="1582069" y="3142952"/>
                </a:lnTo>
                <a:lnTo>
                  <a:pt x="1606963" y="3151426"/>
                </a:lnTo>
                <a:lnTo>
                  <a:pt x="1631327" y="3158312"/>
                </a:lnTo>
                <a:lnTo>
                  <a:pt x="1657280" y="3164668"/>
                </a:lnTo>
                <a:lnTo>
                  <a:pt x="1670521" y="3167316"/>
                </a:lnTo>
                <a:lnTo>
                  <a:pt x="1683233" y="3169434"/>
                </a:lnTo>
                <a:lnTo>
                  <a:pt x="1696474" y="3171554"/>
                </a:lnTo>
                <a:lnTo>
                  <a:pt x="1709715" y="3172612"/>
                </a:lnTo>
                <a:lnTo>
                  <a:pt x="1722957" y="3174202"/>
                </a:lnTo>
                <a:lnTo>
                  <a:pt x="1736198" y="3174732"/>
                </a:lnTo>
                <a:lnTo>
                  <a:pt x="1749969" y="3175260"/>
                </a:lnTo>
                <a:lnTo>
                  <a:pt x="1763740" y="3175790"/>
                </a:lnTo>
                <a:lnTo>
                  <a:pt x="1762151" y="3185324"/>
                </a:lnTo>
                <a:lnTo>
                  <a:pt x="1760562" y="3194858"/>
                </a:lnTo>
                <a:lnTo>
                  <a:pt x="1758443" y="3203862"/>
                </a:lnTo>
                <a:lnTo>
                  <a:pt x="1755795" y="3212866"/>
                </a:lnTo>
                <a:lnTo>
                  <a:pt x="1752087" y="3221340"/>
                </a:lnTo>
                <a:lnTo>
                  <a:pt x="1748910" y="3230344"/>
                </a:lnTo>
                <a:lnTo>
                  <a:pt x="1745202" y="3238290"/>
                </a:lnTo>
                <a:lnTo>
                  <a:pt x="1741494" y="3246764"/>
                </a:lnTo>
                <a:lnTo>
                  <a:pt x="1736198" y="3254708"/>
                </a:lnTo>
                <a:lnTo>
                  <a:pt x="1731961" y="3262654"/>
                </a:lnTo>
                <a:lnTo>
                  <a:pt x="1726664" y="3270068"/>
                </a:lnTo>
                <a:lnTo>
                  <a:pt x="1720838" y="3277484"/>
                </a:lnTo>
                <a:lnTo>
                  <a:pt x="1715542" y="3284370"/>
                </a:lnTo>
                <a:lnTo>
                  <a:pt x="1709715" y="3291254"/>
                </a:lnTo>
                <a:lnTo>
                  <a:pt x="1702830" y="3297610"/>
                </a:lnTo>
                <a:lnTo>
                  <a:pt x="1696474" y="3303966"/>
                </a:lnTo>
                <a:lnTo>
                  <a:pt x="1689059" y="3309792"/>
                </a:lnTo>
                <a:lnTo>
                  <a:pt x="1682173" y="3315088"/>
                </a:lnTo>
                <a:lnTo>
                  <a:pt x="1674758" y="3320916"/>
                </a:lnTo>
                <a:lnTo>
                  <a:pt x="1667343" y="3325682"/>
                </a:lnTo>
                <a:lnTo>
                  <a:pt x="1658869" y="3329920"/>
                </a:lnTo>
                <a:lnTo>
                  <a:pt x="1650924" y="3334686"/>
                </a:lnTo>
                <a:lnTo>
                  <a:pt x="1642450" y="3338394"/>
                </a:lnTo>
                <a:lnTo>
                  <a:pt x="1634505" y="3342102"/>
                </a:lnTo>
                <a:lnTo>
                  <a:pt x="1625501" y="3345278"/>
                </a:lnTo>
                <a:lnTo>
                  <a:pt x="1616497" y="3348456"/>
                </a:lnTo>
                <a:lnTo>
                  <a:pt x="1607493" y="3350576"/>
                </a:lnTo>
                <a:lnTo>
                  <a:pt x="1597959" y="3352694"/>
                </a:lnTo>
                <a:lnTo>
                  <a:pt x="1588955" y="3353754"/>
                </a:lnTo>
                <a:lnTo>
                  <a:pt x="1579421" y="3354812"/>
                </a:lnTo>
                <a:lnTo>
                  <a:pt x="1569358" y="3355872"/>
                </a:lnTo>
                <a:lnTo>
                  <a:pt x="1559824" y="3355872"/>
                </a:lnTo>
                <a:lnTo>
                  <a:pt x="415247" y="3355872"/>
                </a:lnTo>
                <a:lnTo>
                  <a:pt x="404124" y="3355872"/>
                </a:lnTo>
                <a:lnTo>
                  <a:pt x="394061" y="3354812"/>
                </a:lnTo>
                <a:lnTo>
                  <a:pt x="383468" y="3353754"/>
                </a:lnTo>
                <a:lnTo>
                  <a:pt x="373404" y="3351634"/>
                </a:lnTo>
                <a:lnTo>
                  <a:pt x="363870" y="3349516"/>
                </a:lnTo>
                <a:lnTo>
                  <a:pt x="353807" y="3346338"/>
                </a:lnTo>
                <a:lnTo>
                  <a:pt x="343744" y="3343160"/>
                </a:lnTo>
                <a:lnTo>
                  <a:pt x="334740" y="3339452"/>
                </a:lnTo>
                <a:lnTo>
                  <a:pt x="325736" y="3335746"/>
                </a:lnTo>
                <a:lnTo>
                  <a:pt x="316732" y="3330978"/>
                </a:lnTo>
                <a:lnTo>
                  <a:pt x="308257" y="3326212"/>
                </a:lnTo>
                <a:lnTo>
                  <a:pt x="299783" y="3320916"/>
                </a:lnTo>
                <a:lnTo>
                  <a:pt x="291308" y="3314560"/>
                </a:lnTo>
                <a:lnTo>
                  <a:pt x="283893" y="3308734"/>
                </a:lnTo>
                <a:lnTo>
                  <a:pt x="276478" y="3302378"/>
                </a:lnTo>
                <a:lnTo>
                  <a:pt x="269593" y="3295492"/>
                </a:lnTo>
                <a:lnTo>
                  <a:pt x="262177" y="3288606"/>
                </a:lnTo>
                <a:lnTo>
                  <a:pt x="255822" y="3280662"/>
                </a:lnTo>
                <a:lnTo>
                  <a:pt x="249466" y="3273246"/>
                </a:lnTo>
                <a:lnTo>
                  <a:pt x="244169" y="3264772"/>
                </a:lnTo>
                <a:lnTo>
                  <a:pt x="238873" y="3256828"/>
                </a:lnTo>
                <a:lnTo>
                  <a:pt x="233576" y="3247824"/>
                </a:lnTo>
                <a:lnTo>
                  <a:pt x="228809" y="3238820"/>
                </a:lnTo>
                <a:lnTo>
                  <a:pt x="225102" y="3229814"/>
                </a:lnTo>
                <a:lnTo>
                  <a:pt x="220865" y="3220282"/>
                </a:lnTo>
                <a:lnTo>
                  <a:pt x="217687" y="3211278"/>
                </a:lnTo>
                <a:lnTo>
                  <a:pt x="215038" y="3201214"/>
                </a:lnTo>
                <a:lnTo>
                  <a:pt x="212920" y="3191150"/>
                </a:lnTo>
                <a:lnTo>
                  <a:pt x="211331" y="3181088"/>
                </a:lnTo>
                <a:lnTo>
                  <a:pt x="209742" y="3170494"/>
                </a:lnTo>
                <a:lnTo>
                  <a:pt x="209212" y="3159900"/>
                </a:lnTo>
                <a:lnTo>
                  <a:pt x="208683" y="3149838"/>
                </a:lnTo>
                <a:lnTo>
                  <a:pt x="208683" y="1969774"/>
                </a:lnTo>
                <a:lnTo>
                  <a:pt x="204445" y="1970304"/>
                </a:lnTo>
                <a:lnTo>
                  <a:pt x="194382" y="1969774"/>
                </a:lnTo>
                <a:lnTo>
                  <a:pt x="183789" y="1969244"/>
                </a:lnTo>
                <a:lnTo>
                  <a:pt x="173196" y="1967656"/>
                </a:lnTo>
                <a:lnTo>
                  <a:pt x="163662" y="1966066"/>
                </a:lnTo>
                <a:lnTo>
                  <a:pt x="153599" y="1963948"/>
                </a:lnTo>
                <a:lnTo>
                  <a:pt x="143535" y="1960770"/>
                </a:lnTo>
                <a:lnTo>
                  <a:pt x="134531" y="1957592"/>
                </a:lnTo>
                <a:lnTo>
                  <a:pt x="124998" y="1953884"/>
                </a:lnTo>
                <a:lnTo>
                  <a:pt x="115994" y="1950176"/>
                </a:lnTo>
                <a:lnTo>
                  <a:pt x="106989" y="1945410"/>
                </a:lnTo>
                <a:lnTo>
                  <a:pt x="98515" y="1940644"/>
                </a:lnTo>
                <a:lnTo>
                  <a:pt x="90570" y="1935346"/>
                </a:lnTo>
                <a:lnTo>
                  <a:pt x="82096" y="1929520"/>
                </a:lnTo>
                <a:lnTo>
                  <a:pt x="74681" y="1923694"/>
                </a:lnTo>
                <a:lnTo>
                  <a:pt x="66736" y="1917338"/>
                </a:lnTo>
                <a:lnTo>
                  <a:pt x="59851" y="1910452"/>
                </a:lnTo>
                <a:lnTo>
                  <a:pt x="52965" y="1903568"/>
                </a:lnTo>
                <a:lnTo>
                  <a:pt x="46609" y="1895622"/>
                </a:lnTo>
                <a:lnTo>
                  <a:pt x="40783" y="1888208"/>
                </a:lnTo>
                <a:lnTo>
                  <a:pt x="34957" y="1879734"/>
                </a:lnTo>
                <a:lnTo>
                  <a:pt x="29660" y="1871788"/>
                </a:lnTo>
                <a:lnTo>
                  <a:pt x="24893" y="1863314"/>
                </a:lnTo>
                <a:lnTo>
                  <a:pt x="20127" y="1854310"/>
                </a:lnTo>
                <a:lnTo>
                  <a:pt x="16419" y="1845306"/>
                </a:lnTo>
                <a:lnTo>
                  <a:pt x="12712" y="1835772"/>
                </a:lnTo>
                <a:lnTo>
                  <a:pt x="9534" y="1826768"/>
                </a:lnTo>
                <a:lnTo>
                  <a:pt x="6356" y="1816704"/>
                </a:lnTo>
                <a:lnTo>
                  <a:pt x="4237" y="1806642"/>
                </a:lnTo>
                <a:lnTo>
                  <a:pt x="2648" y="1797108"/>
                </a:lnTo>
                <a:lnTo>
                  <a:pt x="1059" y="1786514"/>
                </a:lnTo>
                <a:lnTo>
                  <a:pt x="530" y="1775922"/>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6" name="任意多边形 785"/>
          <p:cNvSpPr/>
          <p:nvPr/>
        </p:nvSpPr>
        <p:spPr bwMode="auto">
          <a:xfrm>
            <a:off x="3683355" y="5909103"/>
            <a:ext cx="349114" cy="30357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chemeClr val="tx1">
              <a:lumMod val="50000"/>
              <a:lumOff val="50000"/>
            </a:schemeClr>
          </a:solidFill>
          <a:ln>
            <a:noFill/>
          </a:ln>
        </p:spPr>
        <p:txBody>
          <a:bodyPr vert="horz" wrap="square" lIns="91440" tIns="45720" rIns="91440" bIns="45720" numCol="1" anchor="t" anchorCtr="0" compatLnSpc="1">
            <a:noAutofit/>
          </a:bodyPr>
          <a:lstStyle/>
          <a:p>
            <a:endParaRPr lang="zh-CN" altLang="en-US"/>
          </a:p>
        </p:txBody>
      </p:sp>
      <p:sp>
        <p:nvSpPr>
          <p:cNvPr id="787" name="Freeform 160"/>
          <p:cNvSpPr/>
          <p:nvPr/>
        </p:nvSpPr>
        <p:spPr bwMode="auto">
          <a:xfrm>
            <a:off x="4447114" y="5887304"/>
            <a:ext cx="294972" cy="347174"/>
          </a:xfrm>
          <a:custGeom>
            <a:avLst/>
            <a:gdLst>
              <a:gd name="T0" fmla="*/ 5130 w 5143"/>
              <a:gd name="T1" fmla="*/ 911 h 6052"/>
              <a:gd name="T2" fmla="*/ 5051 w 5143"/>
              <a:gd name="T3" fmla="*/ 816 h 6052"/>
              <a:gd name="T4" fmla="*/ 4945 w 5143"/>
              <a:gd name="T5" fmla="*/ 791 h 6052"/>
              <a:gd name="T6" fmla="*/ 4830 w 5143"/>
              <a:gd name="T7" fmla="*/ 842 h 6052"/>
              <a:gd name="T8" fmla="*/ 4772 w 5143"/>
              <a:gd name="T9" fmla="*/ 952 h 6052"/>
              <a:gd name="T10" fmla="*/ 4569 w 5143"/>
              <a:gd name="T11" fmla="*/ 2552 h 6052"/>
              <a:gd name="T12" fmla="*/ 4509 w 5143"/>
              <a:gd name="T13" fmla="*/ 2569 h 6052"/>
              <a:gd name="T14" fmla="*/ 4453 w 5143"/>
              <a:gd name="T15" fmla="*/ 2505 h 6052"/>
              <a:gd name="T16" fmla="*/ 4255 w 5143"/>
              <a:gd name="T17" fmla="*/ 347 h 6052"/>
              <a:gd name="T18" fmla="*/ 4119 w 5143"/>
              <a:gd name="T19" fmla="*/ 222 h 6052"/>
              <a:gd name="T20" fmla="*/ 4009 w 5143"/>
              <a:gd name="T21" fmla="*/ 201 h 6052"/>
              <a:gd name="T22" fmla="*/ 3830 w 5143"/>
              <a:gd name="T23" fmla="*/ 265 h 6052"/>
              <a:gd name="T24" fmla="*/ 3735 w 5143"/>
              <a:gd name="T25" fmla="*/ 426 h 6052"/>
              <a:gd name="T26" fmla="*/ 3635 w 5143"/>
              <a:gd name="T27" fmla="*/ 2567 h 6052"/>
              <a:gd name="T28" fmla="*/ 3601 w 5143"/>
              <a:gd name="T29" fmla="*/ 2639 h 6052"/>
              <a:gd name="T30" fmla="*/ 3542 w 5143"/>
              <a:gd name="T31" fmla="*/ 2623 h 6052"/>
              <a:gd name="T32" fmla="*/ 3324 w 5143"/>
              <a:gd name="T33" fmla="*/ 239 h 6052"/>
              <a:gd name="T34" fmla="*/ 3235 w 5143"/>
              <a:gd name="T35" fmla="*/ 73 h 6052"/>
              <a:gd name="T36" fmla="*/ 3063 w 5143"/>
              <a:gd name="T37" fmla="*/ 0 h 6052"/>
              <a:gd name="T38" fmla="*/ 2904 w 5143"/>
              <a:gd name="T39" fmla="*/ 39 h 6052"/>
              <a:gd name="T40" fmla="*/ 2784 w 5143"/>
              <a:gd name="T41" fmla="*/ 181 h 6052"/>
              <a:gd name="T42" fmla="*/ 2783 w 5143"/>
              <a:gd name="T43" fmla="*/ 2169 h 6052"/>
              <a:gd name="T44" fmla="*/ 2765 w 5143"/>
              <a:gd name="T45" fmla="*/ 2623 h 6052"/>
              <a:gd name="T46" fmla="*/ 2706 w 5143"/>
              <a:gd name="T47" fmla="*/ 2618 h 6052"/>
              <a:gd name="T48" fmla="*/ 2521 w 5143"/>
              <a:gd name="T49" fmla="*/ 1540 h 6052"/>
              <a:gd name="T50" fmla="*/ 2309 w 5143"/>
              <a:gd name="T51" fmla="*/ 457 h 6052"/>
              <a:gd name="T52" fmla="*/ 2127 w 5143"/>
              <a:gd name="T53" fmla="*/ 358 h 6052"/>
              <a:gd name="T54" fmla="*/ 1955 w 5143"/>
              <a:gd name="T55" fmla="*/ 393 h 6052"/>
              <a:gd name="T56" fmla="*/ 1844 w 5143"/>
              <a:gd name="T57" fmla="*/ 517 h 6052"/>
              <a:gd name="T58" fmla="*/ 1819 w 5143"/>
              <a:gd name="T59" fmla="*/ 686 h 6052"/>
              <a:gd name="T60" fmla="*/ 2009 w 5143"/>
              <a:gd name="T61" fmla="*/ 2284 h 6052"/>
              <a:gd name="T62" fmla="*/ 2085 w 5143"/>
              <a:gd name="T63" fmla="*/ 3418 h 6052"/>
              <a:gd name="T64" fmla="*/ 2065 w 5143"/>
              <a:gd name="T65" fmla="*/ 3958 h 6052"/>
              <a:gd name="T66" fmla="*/ 1993 w 5143"/>
              <a:gd name="T67" fmla="*/ 4143 h 6052"/>
              <a:gd name="T68" fmla="*/ 1863 w 5143"/>
              <a:gd name="T69" fmla="*/ 4219 h 6052"/>
              <a:gd name="T70" fmla="*/ 1695 w 5143"/>
              <a:gd name="T71" fmla="*/ 4207 h 6052"/>
              <a:gd name="T72" fmla="*/ 1390 w 5143"/>
              <a:gd name="T73" fmla="*/ 4086 h 6052"/>
              <a:gd name="T74" fmla="*/ 833 w 5143"/>
              <a:gd name="T75" fmla="*/ 3834 h 6052"/>
              <a:gd name="T76" fmla="*/ 544 w 5143"/>
              <a:gd name="T77" fmla="*/ 3775 h 6052"/>
              <a:gd name="T78" fmla="*/ 357 w 5143"/>
              <a:gd name="T79" fmla="*/ 3789 h 6052"/>
              <a:gd name="T80" fmla="*/ 161 w 5143"/>
              <a:gd name="T81" fmla="*/ 3878 h 6052"/>
              <a:gd name="T82" fmla="*/ 28 w 5143"/>
              <a:gd name="T83" fmla="*/ 4019 h 6052"/>
              <a:gd name="T84" fmla="*/ 10 w 5143"/>
              <a:gd name="T85" fmla="*/ 4173 h 6052"/>
              <a:gd name="T86" fmla="*/ 157 w 5143"/>
              <a:gd name="T87" fmla="*/ 4302 h 6052"/>
              <a:gd name="T88" fmla="*/ 411 w 5143"/>
              <a:gd name="T89" fmla="*/ 4376 h 6052"/>
              <a:gd name="T90" fmla="*/ 756 w 5143"/>
              <a:gd name="T91" fmla="*/ 4512 h 6052"/>
              <a:gd name="T92" fmla="*/ 1152 w 5143"/>
              <a:gd name="T93" fmla="*/ 4737 h 6052"/>
              <a:gd name="T94" fmla="*/ 1588 w 5143"/>
              <a:gd name="T95" fmla="*/ 5056 h 6052"/>
              <a:gd name="T96" fmla="*/ 2054 w 5143"/>
              <a:gd name="T97" fmla="*/ 5480 h 6052"/>
              <a:gd name="T98" fmla="*/ 2278 w 5143"/>
              <a:gd name="T99" fmla="*/ 5692 h 6052"/>
              <a:gd name="T100" fmla="*/ 2521 w 5143"/>
              <a:gd name="T101" fmla="*/ 5852 h 6052"/>
              <a:gd name="T102" fmla="*/ 2789 w 5143"/>
              <a:gd name="T103" fmla="*/ 5967 h 6052"/>
              <a:gd name="T104" fmla="*/ 3073 w 5143"/>
              <a:gd name="T105" fmla="*/ 6034 h 6052"/>
              <a:gd name="T106" fmla="*/ 3543 w 5143"/>
              <a:gd name="T107" fmla="*/ 6052 h 6052"/>
              <a:gd name="T108" fmla="*/ 3901 w 5143"/>
              <a:gd name="T109" fmla="*/ 6015 h 6052"/>
              <a:gd name="T110" fmla="*/ 4289 w 5143"/>
              <a:gd name="T111" fmla="*/ 5877 h 6052"/>
              <a:gd name="T112" fmla="*/ 4628 w 5143"/>
              <a:gd name="T113" fmla="*/ 5651 h 6052"/>
              <a:gd name="T114" fmla="*/ 4905 w 5143"/>
              <a:gd name="T115" fmla="*/ 5346 h 6052"/>
              <a:gd name="T116" fmla="*/ 5058 w 5143"/>
              <a:gd name="T117" fmla="*/ 5076 h 6052"/>
              <a:gd name="T118" fmla="*/ 5110 w 5143"/>
              <a:gd name="T119" fmla="*/ 4830 h 6052"/>
              <a:gd name="T120" fmla="*/ 5140 w 5143"/>
              <a:gd name="T121" fmla="*/ 4061 h 6052"/>
              <a:gd name="T122" fmla="*/ 5130 w 5143"/>
              <a:gd name="T123" fmla="*/ 2177 h 6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3" h="6052">
                <a:moveTo>
                  <a:pt x="5130" y="2177"/>
                </a:moveTo>
                <a:lnTo>
                  <a:pt x="5143" y="983"/>
                </a:lnTo>
                <a:lnTo>
                  <a:pt x="5143" y="983"/>
                </a:lnTo>
                <a:lnTo>
                  <a:pt x="5143" y="965"/>
                </a:lnTo>
                <a:lnTo>
                  <a:pt x="5140" y="945"/>
                </a:lnTo>
                <a:lnTo>
                  <a:pt x="5136" y="927"/>
                </a:lnTo>
                <a:lnTo>
                  <a:pt x="5130" y="911"/>
                </a:lnTo>
                <a:lnTo>
                  <a:pt x="5123" y="894"/>
                </a:lnTo>
                <a:lnTo>
                  <a:pt x="5115" y="878"/>
                </a:lnTo>
                <a:lnTo>
                  <a:pt x="5104" y="863"/>
                </a:lnTo>
                <a:lnTo>
                  <a:pt x="5092" y="850"/>
                </a:lnTo>
                <a:lnTo>
                  <a:pt x="5079" y="837"/>
                </a:lnTo>
                <a:lnTo>
                  <a:pt x="5066" y="825"/>
                </a:lnTo>
                <a:lnTo>
                  <a:pt x="5051" y="816"/>
                </a:lnTo>
                <a:lnTo>
                  <a:pt x="5035" y="807"/>
                </a:lnTo>
                <a:lnTo>
                  <a:pt x="5018" y="801"/>
                </a:lnTo>
                <a:lnTo>
                  <a:pt x="5000" y="796"/>
                </a:lnTo>
                <a:lnTo>
                  <a:pt x="4982" y="793"/>
                </a:lnTo>
                <a:lnTo>
                  <a:pt x="4963" y="791"/>
                </a:lnTo>
                <a:lnTo>
                  <a:pt x="4963" y="791"/>
                </a:lnTo>
                <a:lnTo>
                  <a:pt x="4945" y="791"/>
                </a:lnTo>
                <a:lnTo>
                  <a:pt x="4925" y="794"/>
                </a:lnTo>
                <a:lnTo>
                  <a:pt x="4907" y="798"/>
                </a:lnTo>
                <a:lnTo>
                  <a:pt x="4890" y="804"/>
                </a:lnTo>
                <a:lnTo>
                  <a:pt x="4874" y="811"/>
                </a:lnTo>
                <a:lnTo>
                  <a:pt x="4858" y="820"/>
                </a:lnTo>
                <a:lnTo>
                  <a:pt x="4843" y="830"/>
                </a:lnTo>
                <a:lnTo>
                  <a:pt x="4830" y="842"/>
                </a:lnTo>
                <a:lnTo>
                  <a:pt x="4817" y="855"/>
                </a:lnTo>
                <a:lnTo>
                  <a:pt x="4805" y="868"/>
                </a:lnTo>
                <a:lnTo>
                  <a:pt x="4795" y="883"/>
                </a:lnTo>
                <a:lnTo>
                  <a:pt x="4787" y="899"/>
                </a:lnTo>
                <a:lnTo>
                  <a:pt x="4781" y="916"/>
                </a:lnTo>
                <a:lnTo>
                  <a:pt x="4776" y="934"/>
                </a:lnTo>
                <a:lnTo>
                  <a:pt x="4772" y="952"/>
                </a:lnTo>
                <a:lnTo>
                  <a:pt x="4771" y="971"/>
                </a:lnTo>
                <a:lnTo>
                  <a:pt x="4594" y="2508"/>
                </a:lnTo>
                <a:lnTo>
                  <a:pt x="4594" y="2508"/>
                </a:lnTo>
                <a:lnTo>
                  <a:pt x="4591" y="2521"/>
                </a:lnTo>
                <a:lnTo>
                  <a:pt x="4586" y="2533"/>
                </a:lnTo>
                <a:lnTo>
                  <a:pt x="4579" y="2544"/>
                </a:lnTo>
                <a:lnTo>
                  <a:pt x="4569" y="2552"/>
                </a:lnTo>
                <a:lnTo>
                  <a:pt x="4559" y="2561"/>
                </a:lnTo>
                <a:lnTo>
                  <a:pt x="4548" y="2565"/>
                </a:lnTo>
                <a:lnTo>
                  <a:pt x="4535" y="2569"/>
                </a:lnTo>
                <a:lnTo>
                  <a:pt x="4522" y="2570"/>
                </a:lnTo>
                <a:lnTo>
                  <a:pt x="4522" y="2570"/>
                </a:lnTo>
                <a:lnTo>
                  <a:pt x="4522" y="2570"/>
                </a:lnTo>
                <a:lnTo>
                  <a:pt x="4509" y="2569"/>
                </a:lnTo>
                <a:lnTo>
                  <a:pt x="4496" y="2565"/>
                </a:lnTo>
                <a:lnTo>
                  <a:pt x="4484" y="2559"/>
                </a:lnTo>
                <a:lnTo>
                  <a:pt x="4474" y="2551"/>
                </a:lnTo>
                <a:lnTo>
                  <a:pt x="4466" y="2543"/>
                </a:lnTo>
                <a:lnTo>
                  <a:pt x="4459" y="2531"/>
                </a:lnTo>
                <a:lnTo>
                  <a:pt x="4455" y="2518"/>
                </a:lnTo>
                <a:lnTo>
                  <a:pt x="4453" y="2505"/>
                </a:lnTo>
                <a:lnTo>
                  <a:pt x="4289" y="480"/>
                </a:lnTo>
                <a:lnTo>
                  <a:pt x="4289" y="480"/>
                </a:lnTo>
                <a:lnTo>
                  <a:pt x="4287" y="450"/>
                </a:lnTo>
                <a:lnTo>
                  <a:pt x="4282" y="422"/>
                </a:lnTo>
                <a:lnTo>
                  <a:pt x="4276" y="396"/>
                </a:lnTo>
                <a:lnTo>
                  <a:pt x="4266" y="370"/>
                </a:lnTo>
                <a:lnTo>
                  <a:pt x="4255" y="347"/>
                </a:lnTo>
                <a:lnTo>
                  <a:pt x="4241" y="324"/>
                </a:lnTo>
                <a:lnTo>
                  <a:pt x="4225" y="303"/>
                </a:lnTo>
                <a:lnTo>
                  <a:pt x="4207" y="283"/>
                </a:lnTo>
                <a:lnTo>
                  <a:pt x="4187" y="265"/>
                </a:lnTo>
                <a:lnTo>
                  <a:pt x="4166" y="249"/>
                </a:lnTo>
                <a:lnTo>
                  <a:pt x="4142" y="234"/>
                </a:lnTo>
                <a:lnTo>
                  <a:pt x="4119" y="222"/>
                </a:lnTo>
                <a:lnTo>
                  <a:pt x="4092" y="214"/>
                </a:lnTo>
                <a:lnTo>
                  <a:pt x="4066" y="206"/>
                </a:lnTo>
                <a:lnTo>
                  <a:pt x="4038" y="203"/>
                </a:lnTo>
                <a:lnTo>
                  <a:pt x="4009" y="201"/>
                </a:lnTo>
                <a:lnTo>
                  <a:pt x="4009" y="201"/>
                </a:lnTo>
                <a:lnTo>
                  <a:pt x="4009" y="201"/>
                </a:lnTo>
                <a:lnTo>
                  <a:pt x="4009" y="201"/>
                </a:lnTo>
                <a:lnTo>
                  <a:pt x="3979" y="203"/>
                </a:lnTo>
                <a:lnTo>
                  <a:pt x="3951" y="208"/>
                </a:lnTo>
                <a:lnTo>
                  <a:pt x="3925" y="214"/>
                </a:lnTo>
                <a:lnTo>
                  <a:pt x="3899" y="224"/>
                </a:lnTo>
                <a:lnTo>
                  <a:pt x="3874" y="236"/>
                </a:lnTo>
                <a:lnTo>
                  <a:pt x="3851" y="250"/>
                </a:lnTo>
                <a:lnTo>
                  <a:pt x="3830" y="265"/>
                </a:lnTo>
                <a:lnTo>
                  <a:pt x="3810" y="283"/>
                </a:lnTo>
                <a:lnTo>
                  <a:pt x="3792" y="304"/>
                </a:lnTo>
                <a:lnTo>
                  <a:pt x="3778" y="326"/>
                </a:lnTo>
                <a:lnTo>
                  <a:pt x="3763" y="349"/>
                </a:lnTo>
                <a:lnTo>
                  <a:pt x="3751" y="373"/>
                </a:lnTo>
                <a:lnTo>
                  <a:pt x="3742" y="399"/>
                </a:lnTo>
                <a:lnTo>
                  <a:pt x="3735" y="426"/>
                </a:lnTo>
                <a:lnTo>
                  <a:pt x="3732" y="453"/>
                </a:lnTo>
                <a:lnTo>
                  <a:pt x="3730" y="481"/>
                </a:lnTo>
                <a:lnTo>
                  <a:pt x="3730" y="481"/>
                </a:lnTo>
                <a:lnTo>
                  <a:pt x="3686" y="1492"/>
                </a:lnTo>
                <a:lnTo>
                  <a:pt x="3653" y="2205"/>
                </a:lnTo>
                <a:lnTo>
                  <a:pt x="3642" y="2452"/>
                </a:lnTo>
                <a:lnTo>
                  <a:pt x="3635" y="2567"/>
                </a:lnTo>
                <a:lnTo>
                  <a:pt x="3635" y="2567"/>
                </a:lnTo>
                <a:lnTo>
                  <a:pt x="3632" y="2582"/>
                </a:lnTo>
                <a:lnTo>
                  <a:pt x="3629" y="2597"/>
                </a:lnTo>
                <a:lnTo>
                  <a:pt x="3622" y="2610"/>
                </a:lnTo>
                <a:lnTo>
                  <a:pt x="3615" y="2621"/>
                </a:lnTo>
                <a:lnTo>
                  <a:pt x="3609" y="2631"/>
                </a:lnTo>
                <a:lnTo>
                  <a:pt x="3601" y="2639"/>
                </a:lnTo>
                <a:lnTo>
                  <a:pt x="3591" y="2644"/>
                </a:lnTo>
                <a:lnTo>
                  <a:pt x="3583" y="2647"/>
                </a:lnTo>
                <a:lnTo>
                  <a:pt x="3574" y="2649"/>
                </a:lnTo>
                <a:lnTo>
                  <a:pt x="3565" y="2647"/>
                </a:lnTo>
                <a:lnTo>
                  <a:pt x="3556" y="2643"/>
                </a:lnTo>
                <a:lnTo>
                  <a:pt x="3550" y="2634"/>
                </a:lnTo>
                <a:lnTo>
                  <a:pt x="3542" y="2623"/>
                </a:lnTo>
                <a:lnTo>
                  <a:pt x="3537" y="2608"/>
                </a:lnTo>
                <a:lnTo>
                  <a:pt x="3532" y="2588"/>
                </a:lnTo>
                <a:lnTo>
                  <a:pt x="3529" y="2565"/>
                </a:lnTo>
                <a:lnTo>
                  <a:pt x="3529" y="2565"/>
                </a:lnTo>
                <a:lnTo>
                  <a:pt x="3325" y="267"/>
                </a:lnTo>
                <a:lnTo>
                  <a:pt x="3325" y="267"/>
                </a:lnTo>
                <a:lnTo>
                  <a:pt x="3324" y="239"/>
                </a:lnTo>
                <a:lnTo>
                  <a:pt x="3319" y="211"/>
                </a:lnTo>
                <a:lnTo>
                  <a:pt x="3311" y="185"/>
                </a:lnTo>
                <a:lnTo>
                  <a:pt x="3299" y="159"/>
                </a:lnTo>
                <a:lnTo>
                  <a:pt x="3286" y="136"/>
                </a:lnTo>
                <a:lnTo>
                  <a:pt x="3271" y="113"/>
                </a:lnTo>
                <a:lnTo>
                  <a:pt x="3255" y="93"/>
                </a:lnTo>
                <a:lnTo>
                  <a:pt x="3235" y="73"/>
                </a:lnTo>
                <a:lnTo>
                  <a:pt x="3216" y="57"/>
                </a:lnTo>
                <a:lnTo>
                  <a:pt x="3193" y="41"/>
                </a:lnTo>
                <a:lnTo>
                  <a:pt x="3170" y="27"/>
                </a:lnTo>
                <a:lnTo>
                  <a:pt x="3145" y="18"/>
                </a:lnTo>
                <a:lnTo>
                  <a:pt x="3119" y="9"/>
                </a:lnTo>
                <a:lnTo>
                  <a:pt x="3091" y="3"/>
                </a:lnTo>
                <a:lnTo>
                  <a:pt x="3063" y="0"/>
                </a:lnTo>
                <a:lnTo>
                  <a:pt x="3035" y="0"/>
                </a:lnTo>
                <a:lnTo>
                  <a:pt x="3035" y="0"/>
                </a:lnTo>
                <a:lnTo>
                  <a:pt x="3006" y="3"/>
                </a:lnTo>
                <a:lnTo>
                  <a:pt x="2980" y="8"/>
                </a:lnTo>
                <a:lnTo>
                  <a:pt x="2953" y="16"/>
                </a:lnTo>
                <a:lnTo>
                  <a:pt x="2927" y="26"/>
                </a:lnTo>
                <a:lnTo>
                  <a:pt x="2904" y="39"/>
                </a:lnTo>
                <a:lnTo>
                  <a:pt x="2881" y="54"/>
                </a:lnTo>
                <a:lnTo>
                  <a:pt x="2860" y="70"/>
                </a:lnTo>
                <a:lnTo>
                  <a:pt x="2840" y="90"/>
                </a:lnTo>
                <a:lnTo>
                  <a:pt x="2824" y="109"/>
                </a:lnTo>
                <a:lnTo>
                  <a:pt x="2809" y="132"/>
                </a:lnTo>
                <a:lnTo>
                  <a:pt x="2796" y="155"/>
                </a:lnTo>
                <a:lnTo>
                  <a:pt x="2784" y="181"/>
                </a:lnTo>
                <a:lnTo>
                  <a:pt x="2776" y="208"/>
                </a:lnTo>
                <a:lnTo>
                  <a:pt x="2771" y="234"/>
                </a:lnTo>
                <a:lnTo>
                  <a:pt x="2768" y="262"/>
                </a:lnTo>
                <a:lnTo>
                  <a:pt x="2768" y="291"/>
                </a:lnTo>
                <a:lnTo>
                  <a:pt x="2768" y="291"/>
                </a:lnTo>
                <a:lnTo>
                  <a:pt x="2776" y="1392"/>
                </a:lnTo>
                <a:lnTo>
                  <a:pt x="2783" y="2169"/>
                </a:lnTo>
                <a:lnTo>
                  <a:pt x="2784" y="2562"/>
                </a:lnTo>
                <a:lnTo>
                  <a:pt x="2784" y="2562"/>
                </a:lnTo>
                <a:lnTo>
                  <a:pt x="2783" y="2579"/>
                </a:lnTo>
                <a:lnTo>
                  <a:pt x="2781" y="2593"/>
                </a:lnTo>
                <a:lnTo>
                  <a:pt x="2776" y="2605"/>
                </a:lnTo>
                <a:lnTo>
                  <a:pt x="2771" y="2615"/>
                </a:lnTo>
                <a:lnTo>
                  <a:pt x="2765" y="2623"/>
                </a:lnTo>
                <a:lnTo>
                  <a:pt x="2757" y="2629"/>
                </a:lnTo>
                <a:lnTo>
                  <a:pt x="2748" y="2633"/>
                </a:lnTo>
                <a:lnTo>
                  <a:pt x="2740" y="2634"/>
                </a:lnTo>
                <a:lnTo>
                  <a:pt x="2730" y="2634"/>
                </a:lnTo>
                <a:lnTo>
                  <a:pt x="2722" y="2631"/>
                </a:lnTo>
                <a:lnTo>
                  <a:pt x="2714" y="2626"/>
                </a:lnTo>
                <a:lnTo>
                  <a:pt x="2706" y="2618"/>
                </a:lnTo>
                <a:lnTo>
                  <a:pt x="2698" y="2608"/>
                </a:lnTo>
                <a:lnTo>
                  <a:pt x="2691" y="2595"/>
                </a:lnTo>
                <a:lnTo>
                  <a:pt x="2686" y="2579"/>
                </a:lnTo>
                <a:lnTo>
                  <a:pt x="2683" y="2561"/>
                </a:lnTo>
                <a:lnTo>
                  <a:pt x="2683" y="2561"/>
                </a:lnTo>
                <a:lnTo>
                  <a:pt x="2626" y="2210"/>
                </a:lnTo>
                <a:lnTo>
                  <a:pt x="2521" y="1540"/>
                </a:lnTo>
                <a:lnTo>
                  <a:pt x="2371" y="596"/>
                </a:lnTo>
                <a:lnTo>
                  <a:pt x="2371" y="596"/>
                </a:lnTo>
                <a:lnTo>
                  <a:pt x="2365" y="565"/>
                </a:lnTo>
                <a:lnTo>
                  <a:pt x="2355" y="535"/>
                </a:lnTo>
                <a:lnTo>
                  <a:pt x="2344" y="506"/>
                </a:lnTo>
                <a:lnTo>
                  <a:pt x="2327" y="480"/>
                </a:lnTo>
                <a:lnTo>
                  <a:pt x="2309" y="457"/>
                </a:lnTo>
                <a:lnTo>
                  <a:pt x="2290" y="434"/>
                </a:lnTo>
                <a:lnTo>
                  <a:pt x="2267" y="414"/>
                </a:lnTo>
                <a:lnTo>
                  <a:pt x="2242" y="398"/>
                </a:lnTo>
                <a:lnTo>
                  <a:pt x="2216" y="383"/>
                </a:lnTo>
                <a:lnTo>
                  <a:pt x="2188" y="372"/>
                </a:lnTo>
                <a:lnTo>
                  <a:pt x="2158" y="363"/>
                </a:lnTo>
                <a:lnTo>
                  <a:pt x="2127" y="358"/>
                </a:lnTo>
                <a:lnTo>
                  <a:pt x="2096" y="357"/>
                </a:lnTo>
                <a:lnTo>
                  <a:pt x="2065" y="358"/>
                </a:lnTo>
                <a:lnTo>
                  <a:pt x="2034" y="363"/>
                </a:lnTo>
                <a:lnTo>
                  <a:pt x="2001" y="372"/>
                </a:lnTo>
                <a:lnTo>
                  <a:pt x="2001" y="372"/>
                </a:lnTo>
                <a:lnTo>
                  <a:pt x="1978" y="381"/>
                </a:lnTo>
                <a:lnTo>
                  <a:pt x="1955" y="393"/>
                </a:lnTo>
                <a:lnTo>
                  <a:pt x="1936" y="406"/>
                </a:lnTo>
                <a:lnTo>
                  <a:pt x="1916" y="421"/>
                </a:lnTo>
                <a:lnTo>
                  <a:pt x="1898" y="437"/>
                </a:lnTo>
                <a:lnTo>
                  <a:pt x="1883" y="455"/>
                </a:lnTo>
                <a:lnTo>
                  <a:pt x="1868" y="475"/>
                </a:lnTo>
                <a:lnTo>
                  <a:pt x="1855" y="496"/>
                </a:lnTo>
                <a:lnTo>
                  <a:pt x="1844" y="517"/>
                </a:lnTo>
                <a:lnTo>
                  <a:pt x="1836" y="540"/>
                </a:lnTo>
                <a:lnTo>
                  <a:pt x="1827" y="563"/>
                </a:lnTo>
                <a:lnTo>
                  <a:pt x="1822" y="586"/>
                </a:lnTo>
                <a:lnTo>
                  <a:pt x="1819" y="611"/>
                </a:lnTo>
                <a:lnTo>
                  <a:pt x="1818" y="635"/>
                </a:lnTo>
                <a:lnTo>
                  <a:pt x="1818" y="662"/>
                </a:lnTo>
                <a:lnTo>
                  <a:pt x="1819" y="686"/>
                </a:lnTo>
                <a:lnTo>
                  <a:pt x="1926" y="1595"/>
                </a:lnTo>
                <a:lnTo>
                  <a:pt x="1926" y="1595"/>
                </a:lnTo>
                <a:lnTo>
                  <a:pt x="1926" y="1595"/>
                </a:lnTo>
                <a:lnTo>
                  <a:pt x="1949" y="1764"/>
                </a:lnTo>
                <a:lnTo>
                  <a:pt x="1970" y="1935"/>
                </a:lnTo>
                <a:lnTo>
                  <a:pt x="1990" y="2108"/>
                </a:lnTo>
                <a:lnTo>
                  <a:pt x="2009" y="2284"/>
                </a:lnTo>
                <a:lnTo>
                  <a:pt x="2026" y="2457"/>
                </a:lnTo>
                <a:lnTo>
                  <a:pt x="2040" y="2629"/>
                </a:lnTo>
                <a:lnTo>
                  <a:pt x="2054" y="2800"/>
                </a:lnTo>
                <a:lnTo>
                  <a:pt x="2065" y="2964"/>
                </a:lnTo>
                <a:lnTo>
                  <a:pt x="2073" y="3123"/>
                </a:lnTo>
                <a:lnTo>
                  <a:pt x="2080" y="3275"/>
                </a:lnTo>
                <a:lnTo>
                  <a:pt x="2085" y="3418"/>
                </a:lnTo>
                <a:lnTo>
                  <a:pt x="2085" y="3550"/>
                </a:lnTo>
                <a:lnTo>
                  <a:pt x="2085" y="3673"/>
                </a:lnTo>
                <a:lnTo>
                  <a:pt x="2081" y="3781"/>
                </a:lnTo>
                <a:lnTo>
                  <a:pt x="2075" y="3878"/>
                </a:lnTo>
                <a:lnTo>
                  <a:pt x="2070" y="3919"/>
                </a:lnTo>
                <a:lnTo>
                  <a:pt x="2065" y="3958"/>
                </a:lnTo>
                <a:lnTo>
                  <a:pt x="2065" y="3958"/>
                </a:lnTo>
                <a:lnTo>
                  <a:pt x="2058" y="3993"/>
                </a:lnTo>
                <a:lnTo>
                  <a:pt x="2050" y="4024"/>
                </a:lnTo>
                <a:lnTo>
                  <a:pt x="2042" y="4053"/>
                </a:lnTo>
                <a:lnTo>
                  <a:pt x="2032" y="4079"/>
                </a:lnTo>
                <a:lnTo>
                  <a:pt x="2019" y="4104"/>
                </a:lnTo>
                <a:lnTo>
                  <a:pt x="2006" y="4125"/>
                </a:lnTo>
                <a:lnTo>
                  <a:pt x="1993" y="4143"/>
                </a:lnTo>
                <a:lnTo>
                  <a:pt x="1977" y="4161"/>
                </a:lnTo>
                <a:lnTo>
                  <a:pt x="1960" y="4176"/>
                </a:lnTo>
                <a:lnTo>
                  <a:pt x="1944" y="4188"/>
                </a:lnTo>
                <a:lnTo>
                  <a:pt x="1924" y="4199"/>
                </a:lnTo>
                <a:lnTo>
                  <a:pt x="1906" y="4207"/>
                </a:lnTo>
                <a:lnTo>
                  <a:pt x="1885" y="4214"/>
                </a:lnTo>
                <a:lnTo>
                  <a:pt x="1863" y="4219"/>
                </a:lnTo>
                <a:lnTo>
                  <a:pt x="1842" y="4220"/>
                </a:lnTo>
                <a:lnTo>
                  <a:pt x="1819" y="4222"/>
                </a:lnTo>
                <a:lnTo>
                  <a:pt x="1795" y="4222"/>
                </a:lnTo>
                <a:lnTo>
                  <a:pt x="1772" y="4220"/>
                </a:lnTo>
                <a:lnTo>
                  <a:pt x="1745" y="4217"/>
                </a:lnTo>
                <a:lnTo>
                  <a:pt x="1721" y="4212"/>
                </a:lnTo>
                <a:lnTo>
                  <a:pt x="1695" y="4207"/>
                </a:lnTo>
                <a:lnTo>
                  <a:pt x="1668" y="4201"/>
                </a:lnTo>
                <a:lnTo>
                  <a:pt x="1614" y="4183"/>
                </a:lnTo>
                <a:lnTo>
                  <a:pt x="1559" y="4163"/>
                </a:lnTo>
                <a:lnTo>
                  <a:pt x="1503" y="4138"/>
                </a:lnTo>
                <a:lnTo>
                  <a:pt x="1446" y="4114"/>
                </a:lnTo>
                <a:lnTo>
                  <a:pt x="1390" y="4086"/>
                </a:lnTo>
                <a:lnTo>
                  <a:pt x="1390" y="4086"/>
                </a:lnTo>
                <a:lnTo>
                  <a:pt x="1273" y="4027"/>
                </a:lnTo>
                <a:lnTo>
                  <a:pt x="1151" y="3966"/>
                </a:lnTo>
                <a:lnTo>
                  <a:pt x="1088" y="3937"/>
                </a:lnTo>
                <a:lnTo>
                  <a:pt x="1026" y="3907"/>
                </a:lnTo>
                <a:lnTo>
                  <a:pt x="962" y="3881"/>
                </a:lnTo>
                <a:lnTo>
                  <a:pt x="898" y="3855"/>
                </a:lnTo>
                <a:lnTo>
                  <a:pt x="833" y="3834"/>
                </a:lnTo>
                <a:lnTo>
                  <a:pt x="769" y="3812"/>
                </a:lnTo>
                <a:lnTo>
                  <a:pt x="703" y="3796"/>
                </a:lnTo>
                <a:lnTo>
                  <a:pt x="672" y="3789"/>
                </a:lnTo>
                <a:lnTo>
                  <a:pt x="639" y="3785"/>
                </a:lnTo>
                <a:lnTo>
                  <a:pt x="608" y="3780"/>
                </a:lnTo>
                <a:lnTo>
                  <a:pt x="575" y="3776"/>
                </a:lnTo>
                <a:lnTo>
                  <a:pt x="544" y="3775"/>
                </a:lnTo>
                <a:lnTo>
                  <a:pt x="513" y="3773"/>
                </a:lnTo>
                <a:lnTo>
                  <a:pt x="480" y="3773"/>
                </a:lnTo>
                <a:lnTo>
                  <a:pt x="449" y="3775"/>
                </a:lnTo>
                <a:lnTo>
                  <a:pt x="418" y="3778"/>
                </a:lnTo>
                <a:lnTo>
                  <a:pt x="388" y="3783"/>
                </a:lnTo>
                <a:lnTo>
                  <a:pt x="388" y="3783"/>
                </a:lnTo>
                <a:lnTo>
                  <a:pt x="357" y="3789"/>
                </a:lnTo>
                <a:lnTo>
                  <a:pt x="328" y="3798"/>
                </a:lnTo>
                <a:lnTo>
                  <a:pt x="298" y="3807"/>
                </a:lnTo>
                <a:lnTo>
                  <a:pt x="269" y="3819"/>
                </a:lnTo>
                <a:lnTo>
                  <a:pt x="239" y="3832"/>
                </a:lnTo>
                <a:lnTo>
                  <a:pt x="213" y="3847"/>
                </a:lnTo>
                <a:lnTo>
                  <a:pt x="185" y="3862"/>
                </a:lnTo>
                <a:lnTo>
                  <a:pt x="161" y="3878"/>
                </a:lnTo>
                <a:lnTo>
                  <a:pt x="136" y="3896"/>
                </a:lnTo>
                <a:lnTo>
                  <a:pt x="113" y="3916"/>
                </a:lnTo>
                <a:lnTo>
                  <a:pt x="92" y="3934"/>
                </a:lnTo>
                <a:lnTo>
                  <a:pt x="74" y="3955"/>
                </a:lnTo>
                <a:lnTo>
                  <a:pt x="56" y="3975"/>
                </a:lnTo>
                <a:lnTo>
                  <a:pt x="41" y="3998"/>
                </a:lnTo>
                <a:lnTo>
                  <a:pt x="28" y="4019"/>
                </a:lnTo>
                <a:lnTo>
                  <a:pt x="16" y="4040"/>
                </a:lnTo>
                <a:lnTo>
                  <a:pt x="8" y="4063"/>
                </a:lnTo>
                <a:lnTo>
                  <a:pt x="3" y="4084"/>
                </a:lnTo>
                <a:lnTo>
                  <a:pt x="0" y="4107"/>
                </a:lnTo>
                <a:lnTo>
                  <a:pt x="0" y="4129"/>
                </a:lnTo>
                <a:lnTo>
                  <a:pt x="3" y="4152"/>
                </a:lnTo>
                <a:lnTo>
                  <a:pt x="10" y="4173"/>
                </a:lnTo>
                <a:lnTo>
                  <a:pt x="20" y="4193"/>
                </a:lnTo>
                <a:lnTo>
                  <a:pt x="33" y="4214"/>
                </a:lnTo>
                <a:lnTo>
                  <a:pt x="49" y="4234"/>
                </a:lnTo>
                <a:lnTo>
                  <a:pt x="70" y="4252"/>
                </a:lnTo>
                <a:lnTo>
                  <a:pt x="95" y="4270"/>
                </a:lnTo>
                <a:lnTo>
                  <a:pt x="125" y="4286"/>
                </a:lnTo>
                <a:lnTo>
                  <a:pt x="157" y="4302"/>
                </a:lnTo>
                <a:lnTo>
                  <a:pt x="195" y="4317"/>
                </a:lnTo>
                <a:lnTo>
                  <a:pt x="236" y="4330"/>
                </a:lnTo>
                <a:lnTo>
                  <a:pt x="284" y="4342"/>
                </a:lnTo>
                <a:lnTo>
                  <a:pt x="284" y="4342"/>
                </a:lnTo>
                <a:lnTo>
                  <a:pt x="325" y="4351"/>
                </a:lnTo>
                <a:lnTo>
                  <a:pt x="367" y="4363"/>
                </a:lnTo>
                <a:lnTo>
                  <a:pt x="411" y="4376"/>
                </a:lnTo>
                <a:lnTo>
                  <a:pt x="457" y="4391"/>
                </a:lnTo>
                <a:lnTo>
                  <a:pt x="505" y="4407"/>
                </a:lnTo>
                <a:lnTo>
                  <a:pt x="552" y="4425"/>
                </a:lnTo>
                <a:lnTo>
                  <a:pt x="601" y="4443"/>
                </a:lnTo>
                <a:lnTo>
                  <a:pt x="652" y="4465"/>
                </a:lnTo>
                <a:lnTo>
                  <a:pt x="703" y="4487"/>
                </a:lnTo>
                <a:lnTo>
                  <a:pt x="756" y="4512"/>
                </a:lnTo>
                <a:lnTo>
                  <a:pt x="810" y="4540"/>
                </a:lnTo>
                <a:lnTo>
                  <a:pt x="864" y="4568"/>
                </a:lnTo>
                <a:lnTo>
                  <a:pt x="919" y="4597"/>
                </a:lnTo>
                <a:lnTo>
                  <a:pt x="977" y="4630"/>
                </a:lnTo>
                <a:lnTo>
                  <a:pt x="1034" y="4663"/>
                </a:lnTo>
                <a:lnTo>
                  <a:pt x="1092" y="4699"/>
                </a:lnTo>
                <a:lnTo>
                  <a:pt x="1152" y="4737"/>
                </a:lnTo>
                <a:lnTo>
                  <a:pt x="1211" y="4776"/>
                </a:lnTo>
                <a:lnTo>
                  <a:pt x="1272" y="4818"/>
                </a:lnTo>
                <a:lnTo>
                  <a:pt x="1334" y="4861"/>
                </a:lnTo>
                <a:lnTo>
                  <a:pt x="1396" y="4907"/>
                </a:lnTo>
                <a:lnTo>
                  <a:pt x="1459" y="4954"/>
                </a:lnTo>
                <a:lnTo>
                  <a:pt x="1523" y="5004"/>
                </a:lnTo>
                <a:lnTo>
                  <a:pt x="1588" y="5056"/>
                </a:lnTo>
                <a:lnTo>
                  <a:pt x="1652" y="5110"/>
                </a:lnTo>
                <a:lnTo>
                  <a:pt x="1718" y="5166"/>
                </a:lnTo>
                <a:lnTo>
                  <a:pt x="1785" y="5225"/>
                </a:lnTo>
                <a:lnTo>
                  <a:pt x="1850" y="5285"/>
                </a:lnTo>
                <a:lnTo>
                  <a:pt x="1918" y="5348"/>
                </a:lnTo>
                <a:lnTo>
                  <a:pt x="1985" y="5413"/>
                </a:lnTo>
                <a:lnTo>
                  <a:pt x="2054" y="5480"/>
                </a:lnTo>
                <a:lnTo>
                  <a:pt x="2121" y="5551"/>
                </a:lnTo>
                <a:lnTo>
                  <a:pt x="2121" y="5551"/>
                </a:lnTo>
                <a:lnTo>
                  <a:pt x="2152" y="5580"/>
                </a:lnTo>
                <a:lnTo>
                  <a:pt x="2181" y="5610"/>
                </a:lnTo>
                <a:lnTo>
                  <a:pt x="2213" y="5638"/>
                </a:lnTo>
                <a:lnTo>
                  <a:pt x="2245" y="5666"/>
                </a:lnTo>
                <a:lnTo>
                  <a:pt x="2278" y="5692"/>
                </a:lnTo>
                <a:lnTo>
                  <a:pt x="2311" y="5718"/>
                </a:lnTo>
                <a:lnTo>
                  <a:pt x="2344" y="5743"/>
                </a:lnTo>
                <a:lnTo>
                  <a:pt x="2378" y="5766"/>
                </a:lnTo>
                <a:lnTo>
                  <a:pt x="2414" y="5788"/>
                </a:lnTo>
                <a:lnTo>
                  <a:pt x="2449" y="5811"/>
                </a:lnTo>
                <a:lnTo>
                  <a:pt x="2485" y="5833"/>
                </a:lnTo>
                <a:lnTo>
                  <a:pt x="2521" y="5852"/>
                </a:lnTo>
                <a:lnTo>
                  <a:pt x="2558" y="5872"/>
                </a:lnTo>
                <a:lnTo>
                  <a:pt x="2596" y="5890"/>
                </a:lnTo>
                <a:lnTo>
                  <a:pt x="2634" y="5908"/>
                </a:lnTo>
                <a:lnTo>
                  <a:pt x="2671" y="5924"/>
                </a:lnTo>
                <a:lnTo>
                  <a:pt x="2711" y="5939"/>
                </a:lnTo>
                <a:lnTo>
                  <a:pt x="2750" y="5954"/>
                </a:lnTo>
                <a:lnTo>
                  <a:pt x="2789" y="5967"/>
                </a:lnTo>
                <a:lnTo>
                  <a:pt x="2829" y="5980"/>
                </a:lnTo>
                <a:lnTo>
                  <a:pt x="2868" y="5992"/>
                </a:lnTo>
                <a:lnTo>
                  <a:pt x="2909" y="6001"/>
                </a:lnTo>
                <a:lnTo>
                  <a:pt x="2950" y="6011"/>
                </a:lnTo>
                <a:lnTo>
                  <a:pt x="2991" y="6019"/>
                </a:lnTo>
                <a:lnTo>
                  <a:pt x="3032" y="6028"/>
                </a:lnTo>
                <a:lnTo>
                  <a:pt x="3073" y="6034"/>
                </a:lnTo>
                <a:lnTo>
                  <a:pt x="3114" y="6041"/>
                </a:lnTo>
                <a:lnTo>
                  <a:pt x="3157" y="6044"/>
                </a:lnTo>
                <a:lnTo>
                  <a:pt x="3199" y="6049"/>
                </a:lnTo>
                <a:lnTo>
                  <a:pt x="3240" y="6051"/>
                </a:lnTo>
                <a:lnTo>
                  <a:pt x="3283" y="6052"/>
                </a:lnTo>
                <a:lnTo>
                  <a:pt x="3325" y="6052"/>
                </a:lnTo>
                <a:lnTo>
                  <a:pt x="3543" y="6052"/>
                </a:lnTo>
                <a:lnTo>
                  <a:pt x="3543" y="6052"/>
                </a:lnTo>
                <a:lnTo>
                  <a:pt x="3604" y="6052"/>
                </a:lnTo>
                <a:lnTo>
                  <a:pt x="3665" y="6049"/>
                </a:lnTo>
                <a:lnTo>
                  <a:pt x="3724" y="6044"/>
                </a:lnTo>
                <a:lnTo>
                  <a:pt x="3784" y="6036"/>
                </a:lnTo>
                <a:lnTo>
                  <a:pt x="3842" y="6026"/>
                </a:lnTo>
                <a:lnTo>
                  <a:pt x="3901" y="6015"/>
                </a:lnTo>
                <a:lnTo>
                  <a:pt x="3958" y="6001"/>
                </a:lnTo>
                <a:lnTo>
                  <a:pt x="4015" y="5985"/>
                </a:lnTo>
                <a:lnTo>
                  <a:pt x="4071" y="5967"/>
                </a:lnTo>
                <a:lnTo>
                  <a:pt x="4127" y="5947"/>
                </a:lnTo>
                <a:lnTo>
                  <a:pt x="4182" y="5926"/>
                </a:lnTo>
                <a:lnTo>
                  <a:pt x="4235" y="5903"/>
                </a:lnTo>
                <a:lnTo>
                  <a:pt x="4289" y="5877"/>
                </a:lnTo>
                <a:lnTo>
                  <a:pt x="4340" y="5851"/>
                </a:lnTo>
                <a:lnTo>
                  <a:pt x="4391" y="5821"/>
                </a:lnTo>
                <a:lnTo>
                  <a:pt x="4441" y="5790"/>
                </a:lnTo>
                <a:lnTo>
                  <a:pt x="4491" y="5759"/>
                </a:lnTo>
                <a:lnTo>
                  <a:pt x="4538" y="5725"/>
                </a:lnTo>
                <a:lnTo>
                  <a:pt x="4584" y="5689"/>
                </a:lnTo>
                <a:lnTo>
                  <a:pt x="4628" y="5651"/>
                </a:lnTo>
                <a:lnTo>
                  <a:pt x="4673" y="5611"/>
                </a:lnTo>
                <a:lnTo>
                  <a:pt x="4715" y="5572"/>
                </a:lnTo>
                <a:lnTo>
                  <a:pt x="4756" y="5530"/>
                </a:lnTo>
                <a:lnTo>
                  <a:pt x="4795" y="5485"/>
                </a:lnTo>
                <a:lnTo>
                  <a:pt x="4833" y="5441"/>
                </a:lnTo>
                <a:lnTo>
                  <a:pt x="4869" y="5394"/>
                </a:lnTo>
                <a:lnTo>
                  <a:pt x="4905" y="5346"/>
                </a:lnTo>
                <a:lnTo>
                  <a:pt x="4938" y="5297"/>
                </a:lnTo>
                <a:lnTo>
                  <a:pt x="4969" y="5246"/>
                </a:lnTo>
                <a:lnTo>
                  <a:pt x="4999" y="5194"/>
                </a:lnTo>
                <a:lnTo>
                  <a:pt x="5027" y="5140"/>
                </a:lnTo>
                <a:lnTo>
                  <a:pt x="5053" y="5086"/>
                </a:lnTo>
                <a:lnTo>
                  <a:pt x="5053" y="5086"/>
                </a:lnTo>
                <a:lnTo>
                  <a:pt x="5058" y="5076"/>
                </a:lnTo>
                <a:lnTo>
                  <a:pt x="5058" y="5076"/>
                </a:lnTo>
                <a:lnTo>
                  <a:pt x="5064" y="5058"/>
                </a:lnTo>
                <a:lnTo>
                  <a:pt x="5071" y="5040"/>
                </a:lnTo>
                <a:lnTo>
                  <a:pt x="5082" y="4997"/>
                </a:lnTo>
                <a:lnTo>
                  <a:pt x="5094" y="4948"/>
                </a:lnTo>
                <a:lnTo>
                  <a:pt x="5104" y="4892"/>
                </a:lnTo>
                <a:lnTo>
                  <a:pt x="5110" y="4830"/>
                </a:lnTo>
                <a:lnTo>
                  <a:pt x="5118" y="4763"/>
                </a:lnTo>
                <a:lnTo>
                  <a:pt x="5123" y="4691"/>
                </a:lnTo>
                <a:lnTo>
                  <a:pt x="5128" y="4612"/>
                </a:lnTo>
                <a:lnTo>
                  <a:pt x="5133" y="4530"/>
                </a:lnTo>
                <a:lnTo>
                  <a:pt x="5135" y="4443"/>
                </a:lnTo>
                <a:lnTo>
                  <a:pt x="5140" y="4258"/>
                </a:lnTo>
                <a:lnTo>
                  <a:pt x="5140" y="4061"/>
                </a:lnTo>
                <a:lnTo>
                  <a:pt x="5140" y="3853"/>
                </a:lnTo>
                <a:lnTo>
                  <a:pt x="5133" y="3419"/>
                </a:lnTo>
                <a:lnTo>
                  <a:pt x="5126" y="2980"/>
                </a:lnTo>
                <a:lnTo>
                  <a:pt x="5125" y="2765"/>
                </a:lnTo>
                <a:lnTo>
                  <a:pt x="5125" y="2559"/>
                </a:lnTo>
                <a:lnTo>
                  <a:pt x="5126" y="2361"/>
                </a:lnTo>
                <a:lnTo>
                  <a:pt x="5130" y="2177"/>
                </a:lnTo>
                <a:lnTo>
                  <a:pt x="5130" y="2177"/>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sp>
        <p:nvSpPr>
          <p:cNvPr id="788" name="任意多边形 787"/>
          <p:cNvSpPr/>
          <p:nvPr/>
        </p:nvSpPr>
        <p:spPr>
          <a:xfrm>
            <a:off x="9512807" y="3482508"/>
            <a:ext cx="339006" cy="342520"/>
          </a:xfrm>
          <a:custGeom>
            <a:avLst/>
            <a:gdLst>
              <a:gd name="connsiteX0" fmla="*/ 738946 w 2155779"/>
              <a:gd name="connsiteY0" fmla="*/ 503694 h 2178136"/>
              <a:gd name="connsiteX1" fmla="*/ 1021348 w 2155779"/>
              <a:gd name="connsiteY1" fmla="*/ 503694 h 2178136"/>
              <a:gd name="connsiteX2" fmla="*/ 1021348 w 2155779"/>
              <a:gd name="connsiteY2" fmla="*/ 738945 h 2178136"/>
              <a:gd name="connsiteX3" fmla="*/ 1256598 w 2155779"/>
              <a:gd name="connsiteY3" fmla="*/ 738945 h 2178136"/>
              <a:gd name="connsiteX4" fmla="*/ 1256598 w 2155779"/>
              <a:gd name="connsiteY4" fmla="*/ 1021347 h 2178136"/>
              <a:gd name="connsiteX5" fmla="*/ 1021348 w 2155779"/>
              <a:gd name="connsiteY5" fmla="*/ 1021347 h 2178136"/>
              <a:gd name="connsiteX6" fmla="*/ 1021348 w 2155779"/>
              <a:gd name="connsiteY6" fmla="*/ 1256598 h 2178136"/>
              <a:gd name="connsiteX7" fmla="*/ 738946 w 2155779"/>
              <a:gd name="connsiteY7" fmla="*/ 1256598 h 2178136"/>
              <a:gd name="connsiteX8" fmla="*/ 738946 w 2155779"/>
              <a:gd name="connsiteY8" fmla="*/ 1021347 h 2178136"/>
              <a:gd name="connsiteX9" fmla="*/ 503696 w 2155779"/>
              <a:gd name="connsiteY9" fmla="*/ 1021347 h 2178136"/>
              <a:gd name="connsiteX10" fmla="*/ 503696 w 2155779"/>
              <a:gd name="connsiteY10" fmla="*/ 738945 h 2178136"/>
              <a:gd name="connsiteX11" fmla="*/ 738946 w 2155779"/>
              <a:gd name="connsiteY11" fmla="*/ 738945 h 2178136"/>
              <a:gd name="connsiteX12" fmla="*/ 880147 w 2155779"/>
              <a:gd name="connsiteY12" fmla="*/ 265858 h 2178136"/>
              <a:gd name="connsiteX13" fmla="*/ 265857 w 2155779"/>
              <a:gd name="connsiteY13" fmla="*/ 880147 h 2178136"/>
              <a:gd name="connsiteX14" fmla="*/ 880147 w 2155779"/>
              <a:gd name="connsiteY14" fmla="*/ 1494436 h 2178136"/>
              <a:gd name="connsiteX15" fmla="*/ 1494437 w 2155779"/>
              <a:gd name="connsiteY15" fmla="*/ 880147 h 2178136"/>
              <a:gd name="connsiteX16" fmla="*/ 880147 w 2155779"/>
              <a:gd name="connsiteY16" fmla="*/ 265858 h 2178136"/>
              <a:gd name="connsiteX17" fmla="*/ 880147 w 2155779"/>
              <a:gd name="connsiteY17" fmla="*/ 0 h 2178136"/>
              <a:gd name="connsiteX18" fmla="*/ 1760294 w 2155779"/>
              <a:gd name="connsiteY18" fmla="*/ 880147 h 2178136"/>
              <a:gd name="connsiteX19" fmla="*/ 1691128 w 2155779"/>
              <a:gd name="connsiteY19" fmla="*/ 1222740 h 2178136"/>
              <a:gd name="connsiteX20" fmla="*/ 1643723 w 2155779"/>
              <a:gd name="connsiteY20" fmla="*/ 1310076 h 2178136"/>
              <a:gd name="connsiteX21" fmla="*/ 2082049 w 2155779"/>
              <a:gd name="connsiteY21" fmla="*/ 1748401 h 2178136"/>
              <a:gd name="connsiteX22" fmla="*/ 2082049 w 2155779"/>
              <a:gd name="connsiteY22" fmla="*/ 2104405 h 2178136"/>
              <a:gd name="connsiteX23" fmla="*/ 1726044 w 2155779"/>
              <a:gd name="connsiteY23" fmla="*/ 2104405 h 2178136"/>
              <a:gd name="connsiteX24" fmla="*/ 1281094 w 2155779"/>
              <a:gd name="connsiteY24" fmla="*/ 1659455 h 2178136"/>
              <a:gd name="connsiteX25" fmla="*/ 1222740 w 2155779"/>
              <a:gd name="connsiteY25" fmla="*/ 1691128 h 2178136"/>
              <a:gd name="connsiteX26" fmla="*/ 880147 w 2155779"/>
              <a:gd name="connsiteY26" fmla="*/ 1760294 h 2178136"/>
              <a:gd name="connsiteX27" fmla="*/ 0 w 2155779"/>
              <a:gd name="connsiteY27" fmla="*/ 880147 h 2178136"/>
              <a:gd name="connsiteX28" fmla="*/ 880147 w 2155779"/>
              <a:gd name="connsiteY28" fmla="*/ 0 h 2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5779" h="2178136">
                <a:moveTo>
                  <a:pt x="738946" y="503694"/>
                </a:moveTo>
                <a:lnTo>
                  <a:pt x="1021348" y="503694"/>
                </a:lnTo>
                <a:lnTo>
                  <a:pt x="1021348" y="738945"/>
                </a:lnTo>
                <a:lnTo>
                  <a:pt x="1256598" y="738945"/>
                </a:lnTo>
                <a:lnTo>
                  <a:pt x="1256598" y="1021347"/>
                </a:lnTo>
                <a:lnTo>
                  <a:pt x="1021348" y="1021347"/>
                </a:lnTo>
                <a:lnTo>
                  <a:pt x="1021348" y="1256598"/>
                </a:lnTo>
                <a:lnTo>
                  <a:pt x="738946" y="1256598"/>
                </a:lnTo>
                <a:lnTo>
                  <a:pt x="738946" y="1021347"/>
                </a:lnTo>
                <a:lnTo>
                  <a:pt x="503696" y="1021347"/>
                </a:lnTo>
                <a:lnTo>
                  <a:pt x="503696" y="738945"/>
                </a:lnTo>
                <a:lnTo>
                  <a:pt x="738946" y="738945"/>
                </a:lnTo>
                <a:close/>
                <a:moveTo>
                  <a:pt x="880147" y="265858"/>
                </a:moveTo>
                <a:cubicBezTo>
                  <a:pt x="540884" y="265858"/>
                  <a:pt x="265857" y="540885"/>
                  <a:pt x="265857" y="880147"/>
                </a:cubicBezTo>
                <a:cubicBezTo>
                  <a:pt x="265857" y="1219409"/>
                  <a:pt x="540884" y="1494436"/>
                  <a:pt x="880147" y="1494436"/>
                </a:cubicBezTo>
                <a:cubicBezTo>
                  <a:pt x="1219410" y="1494436"/>
                  <a:pt x="1494437" y="1219409"/>
                  <a:pt x="1494437" y="880147"/>
                </a:cubicBezTo>
                <a:cubicBezTo>
                  <a:pt x="1494437" y="540885"/>
                  <a:pt x="1219410" y="265858"/>
                  <a:pt x="880147" y="265858"/>
                </a:cubicBezTo>
                <a:close/>
                <a:moveTo>
                  <a:pt x="880147" y="0"/>
                </a:moveTo>
                <a:cubicBezTo>
                  <a:pt x="1366239" y="0"/>
                  <a:pt x="1760294" y="394055"/>
                  <a:pt x="1760294" y="880147"/>
                </a:cubicBezTo>
                <a:cubicBezTo>
                  <a:pt x="1760294" y="1001670"/>
                  <a:pt x="1735666" y="1117441"/>
                  <a:pt x="1691128" y="1222740"/>
                </a:cubicBezTo>
                <a:lnTo>
                  <a:pt x="1643723" y="1310076"/>
                </a:lnTo>
                <a:lnTo>
                  <a:pt x="2082049" y="1748401"/>
                </a:lnTo>
                <a:cubicBezTo>
                  <a:pt x="2180356" y="1846709"/>
                  <a:pt x="2180356" y="2006098"/>
                  <a:pt x="2082049" y="2104405"/>
                </a:cubicBezTo>
                <a:cubicBezTo>
                  <a:pt x="1983741" y="2202713"/>
                  <a:pt x="1824352" y="2202713"/>
                  <a:pt x="1726044" y="2104405"/>
                </a:cubicBezTo>
                <a:lnTo>
                  <a:pt x="1281094" y="1659455"/>
                </a:lnTo>
                <a:lnTo>
                  <a:pt x="1222740" y="1691128"/>
                </a:lnTo>
                <a:cubicBezTo>
                  <a:pt x="1117441" y="1735666"/>
                  <a:pt x="1001670" y="1760294"/>
                  <a:pt x="880147" y="1760294"/>
                </a:cubicBezTo>
                <a:cubicBezTo>
                  <a:pt x="394055" y="1760294"/>
                  <a:pt x="0" y="1366239"/>
                  <a:pt x="0" y="880147"/>
                </a:cubicBezTo>
                <a:cubicBezTo>
                  <a:pt x="0" y="394055"/>
                  <a:pt x="394055" y="0"/>
                  <a:pt x="880147"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9" name="标题 5"/>
          <p:cNvSpPr txBox="1"/>
          <p:nvPr/>
        </p:nvSpPr>
        <p:spPr>
          <a:xfrm>
            <a:off x="3138353" y="369018"/>
            <a:ext cx="5923760" cy="466064"/>
          </a:xfrm>
          <a:prstGeom prst="rect">
            <a:avLst/>
          </a:prstGeom>
        </p:spPr>
        <p:txBody>
          <a:bodyPr vert="horz" lIns="91440" tIns="45720" rIns="91440" bIns="45720" rtlCol="0" anchor="ctr">
            <a:noAutofit/>
          </a:bodyPr>
          <a:lstStyle>
            <a:lvl1pPr algn="ctr" defTabSz="1218565" rtl="0" eaLnBrk="1" latinLnBrk="0" hangingPunct="1">
              <a:spcBef>
                <a:spcPct val="0"/>
              </a:spcBef>
              <a:buNone/>
              <a:defRPr sz="1865" b="1" i="0" kern="1200">
                <a:solidFill>
                  <a:schemeClr val="tx1">
                    <a:lumMod val="65000"/>
                    <a:lumOff val="35000"/>
                  </a:schemeClr>
                </a:solidFill>
                <a:latin typeface="微软雅黑" panose="020B0503020204020204" pitchFamily="34" charset="-122"/>
                <a:ea typeface="微软雅黑" panose="020B0503020204020204" pitchFamily="34" charset="-122"/>
                <a:cs typeface="+mj-cs"/>
              </a:defRPr>
            </a:lvl1pPr>
          </a:lstStyle>
          <a:p>
            <a:pPr marL="0" marR="0" lvl="0" indent="0" algn="ctr" defTabSz="12185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备用图标供选择 以便表达不同主题</a:t>
            </a:r>
            <a:endParaRPr kumimoji="0" lang="zh-CN" altLang="en-US" sz="2400" b="1"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cxnSp>
        <p:nvCxnSpPr>
          <p:cNvPr id="790" name="直接连接符 789"/>
          <p:cNvCxnSpPr/>
          <p:nvPr/>
        </p:nvCxnSpPr>
        <p:spPr>
          <a:xfrm>
            <a:off x="9244516" y="597773"/>
            <a:ext cx="2417301" cy="0"/>
          </a:xfrm>
          <a:prstGeom prst="line">
            <a:avLst/>
          </a:prstGeom>
          <a:noFill/>
          <a:ln w="12700" cap="flat" cmpd="sng" algn="ctr">
            <a:solidFill>
              <a:srgbClr val="0C0C0C">
                <a:lumMod val="75000"/>
                <a:lumOff val="25000"/>
              </a:srgbClr>
            </a:solidFill>
            <a:prstDash val="dash"/>
          </a:ln>
          <a:effectLst/>
        </p:spPr>
      </p:cxnSp>
      <p:cxnSp>
        <p:nvCxnSpPr>
          <p:cNvPr id="791" name="直接连接符 790"/>
          <p:cNvCxnSpPr/>
          <p:nvPr/>
        </p:nvCxnSpPr>
        <p:spPr>
          <a:xfrm>
            <a:off x="561840" y="597773"/>
            <a:ext cx="2445976" cy="0"/>
          </a:xfrm>
          <a:prstGeom prst="line">
            <a:avLst/>
          </a:prstGeom>
          <a:noFill/>
          <a:ln w="12700" cap="flat" cmpd="sng" algn="ctr">
            <a:solidFill>
              <a:srgbClr val="0C0C0C">
                <a:lumMod val="75000"/>
                <a:lumOff val="25000"/>
              </a:srgbClr>
            </a:solidFill>
            <a:prstDash val="dash"/>
          </a:ln>
          <a:effectLst/>
        </p:spPr>
      </p:cxn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3"/>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85"/>
                                        </p:tgtEl>
                                        <p:attrNameLst>
                                          <p:attrName>style.visibility</p:attrName>
                                        </p:attrNameLst>
                                      </p:cBhvr>
                                      <p:to>
                                        <p:strVal val="visible"/>
                                      </p:to>
                                    </p:set>
                                    <p:anim calcmode="lin" valueType="num">
                                      <p:cBhvr>
                                        <p:cTn id="36"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85"/>
                                        </p:tgtEl>
                                        <p:attrNameLst>
                                          <p:attrName>ppt_y</p:attrName>
                                        </p:attrNameLst>
                                      </p:cBhvr>
                                      <p:tavLst>
                                        <p:tav tm="0">
                                          <p:val>
                                            <p:strVal val="#ppt_y"/>
                                          </p:val>
                                        </p:tav>
                                        <p:tav tm="100000">
                                          <p:val>
                                            <p:strVal val="#ppt_y"/>
                                          </p:val>
                                        </p:tav>
                                      </p:tavLst>
                                    </p:anim>
                                    <p:anim calcmode="lin" valueType="num">
                                      <p:cBhvr>
                                        <p:cTn id="38"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8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00"/>
                                        <p:tgtEl>
                                          <p:spTgt spid="72"/>
                                        </p:tgtEl>
                                      </p:cBhvr>
                                    </p:animEffect>
                                    <p:anim calcmode="lin" valueType="num">
                                      <p:cBhvr>
                                        <p:cTn id="65" dur="1000" fill="hold"/>
                                        <p:tgtEl>
                                          <p:spTgt spid="72"/>
                                        </p:tgtEl>
                                        <p:attrNameLst>
                                          <p:attrName>ppt_x</p:attrName>
                                        </p:attrNameLst>
                                      </p:cBhvr>
                                      <p:tavLst>
                                        <p:tav tm="0">
                                          <p:val>
                                            <p:strVal val="#ppt_x"/>
                                          </p:val>
                                        </p:tav>
                                        <p:tav tm="100000">
                                          <p:val>
                                            <p:strVal val="#ppt_x"/>
                                          </p:val>
                                        </p:tav>
                                      </p:tavLst>
                                    </p:anim>
                                    <p:anim calcmode="lin" valueType="num">
                                      <p:cBhvr>
                                        <p:cTn id="66" dur="1000" fill="hold"/>
                                        <p:tgtEl>
                                          <p:spTgt spid="7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anim calcmode="lin" valueType="num">
                                      <p:cBhvr>
                                        <p:cTn id="70" dur="1000" fill="hold"/>
                                        <p:tgtEl>
                                          <p:spTgt spid="75"/>
                                        </p:tgtEl>
                                        <p:attrNameLst>
                                          <p:attrName>ppt_x</p:attrName>
                                        </p:attrNameLst>
                                      </p:cBhvr>
                                      <p:tavLst>
                                        <p:tav tm="0">
                                          <p:val>
                                            <p:strVal val="#ppt_x"/>
                                          </p:val>
                                        </p:tav>
                                        <p:tav tm="100000">
                                          <p:val>
                                            <p:strVal val="#ppt_x"/>
                                          </p:val>
                                        </p:tav>
                                      </p:tavLst>
                                    </p:anim>
                                    <p:anim calcmode="lin" valueType="num">
                                      <p:cBhvr>
                                        <p:cTn id="71" dur="1000" fill="hold"/>
                                        <p:tgtEl>
                                          <p:spTgt spid="7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anim calcmode="lin" valueType="num">
                                      <p:cBhvr>
                                        <p:cTn id="75" dur="1000" fill="hold"/>
                                        <p:tgtEl>
                                          <p:spTgt spid="78"/>
                                        </p:tgtEl>
                                        <p:attrNameLst>
                                          <p:attrName>ppt_x</p:attrName>
                                        </p:attrNameLst>
                                      </p:cBhvr>
                                      <p:tavLst>
                                        <p:tav tm="0">
                                          <p:val>
                                            <p:strVal val="#ppt_x"/>
                                          </p:val>
                                        </p:tav>
                                        <p:tav tm="100000">
                                          <p:val>
                                            <p:strVal val="#ppt_x"/>
                                          </p:val>
                                        </p:tav>
                                      </p:tavLst>
                                    </p:anim>
                                    <p:anim calcmode="lin" valueType="num">
                                      <p:cBhvr>
                                        <p:cTn id="76" dur="1000" fill="hold"/>
                                        <p:tgtEl>
                                          <p:spTgt spid="7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anim calcmode="lin" valueType="num">
                                      <p:cBhvr>
                                        <p:cTn id="85" dur="1000" fill="hold"/>
                                        <p:tgtEl>
                                          <p:spTgt spid="80"/>
                                        </p:tgtEl>
                                        <p:attrNameLst>
                                          <p:attrName>ppt_x</p:attrName>
                                        </p:attrNameLst>
                                      </p:cBhvr>
                                      <p:tavLst>
                                        <p:tav tm="0">
                                          <p:val>
                                            <p:strVal val="#ppt_x"/>
                                          </p:val>
                                        </p:tav>
                                        <p:tav tm="100000">
                                          <p:val>
                                            <p:strVal val="#ppt_x"/>
                                          </p:val>
                                        </p:tav>
                                      </p:tavLst>
                                    </p:anim>
                                    <p:anim calcmode="lin" valueType="num">
                                      <p:cBhvr>
                                        <p:cTn id="86" dur="1000" fill="hold"/>
                                        <p:tgtEl>
                                          <p:spTgt spid="8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00"/>
                                        <p:tgtEl>
                                          <p:spTgt spid="82"/>
                                        </p:tgtEl>
                                      </p:cBhvr>
                                    </p:animEffect>
                                    <p:anim calcmode="lin" valueType="num">
                                      <p:cBhvr>
                                        <p:cTn id="95" dur="1000" fill="hold"/>
                                        <p:tgtEl>
                                          <p:spTgt spid="82"/>
                                        </p:tgtEl>
                                        <p:attrNameLst>
                                          <p:attrName>ppt_x</p:attrName>
                                        </p:attrNameLst>
                                      </p:cBhvr>
                                      <p:tavLst>
                                        <p:tav tm="0">
                                          <p:val>
                                            <p:strVal val="#ppt_x"/>
                                          </p:val>
                                        </p:tav>
                                        <p:tav tm="100000">
                                          <p:val>
                                            <p:strVal val="#ppt_x"/>
                                          </p:val>
                                        </p:tav>
                                      </p:tavLst>
                                    </p:anim>
                                    <p:anim calcmode="lin" valueType="num">
                                      <p:cBhvr>
                                        <p:cTn id="96" dur="1000" fill="hold"/>
                                        <p:tgtEl>
                                          <p:spTgt spid="8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1000"/>
                                        <p:tgtEl>
                                          <p:spTgt spid="83"/>
                                        </p:tgtEl>
                                      </p:cBhvr>
                                    </p:animEffect>
                                    <p:anim calcmode="lin" valueType="num">
                                      <p:cBhvr>
                                        <p:cTn id="100" dur="1000" fill="hold"/>
                                        <p:tgtEl>
                                          <p:spTgt spid="83"/>
                                        </p:tgtEl>
                                        <p:attrNameLst>
                                          <p:attrName>ppt_x</p:attrName>
                                        </p:attrNameLst>
                                      </p:cBhvr>
                                      <p:tavLst>
                                        <p:tav tm="0">
                                          <p:val>
                                            <p:strVal val="#ppt_x"/>
                                          </p:val>
                                        </p:tav>
                                        <p:tav tm="100000">
                                          <p:val>
                                            <p:strVal val="#ppt_x"/>
                                          </p:val>
                                        </p:tav>
                                      </p:tavLst>
                                    </p:anim>
                                    <p:anim calcmode="lin" valueType="num">
                                      <p:cBhvr>
                                        <p:cTn id="10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矩形 28"/>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4" name="矩形 3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7" name="矩形 36"/>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8" name="矩形 37"/>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9" name="矩形 38"/>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0" name="矩形 39"/>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1"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F23C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7" grpId="0"/>
      <p:bldP spid="38" grpId="0"/>
      <p:bldP spid="39" grpId="0"/>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3"/>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3"/>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3"/>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3"/>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900" decel="100000" fill="hold"/>
                                        <p:tgtEl>
                                          <p:spTgt spid="1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1000"/>
                                        <p:tgtEl>
                                          <p:spTgt spid="177"/>
                                        </p:tgtEl>
                                      </p:cBhvr>
                                    </p:animEffect>
                                    <p:anim calcmode="lin" valueType="num">
                                      <p:cBhvr>
                                        <p:cTn id="12" dur="1000" fill="hold"/>
                                        <p:tgtEl>
                                          <p:spTgt spid="177"/>
                                        </p:tgtEl>
                                        <p:attrNameLst>
                                          <p:attrName>ppt_x</p:attrName>
                                        </p:attrNameLst>
                                      </p:cBhvr>
                                      <p:tavLst>
                                        <p:tav tm="0">
                                          <p:val>
                                            <p:strVal val="#ppt_x"/>
                                          </p:val>
                                        </p:tav>
                                        <p:tav tm="100000">
                                          <p:val>
                                            <p:strVal val="#ppt_x"/>
                                          </p:val>
                                        </p:tav>
                                      </p:tavLst>
                                    </p:anim>
                                    <p:anim calcmode="lin" valueType="num">
                                      <p:cBhvr>
                                        <p:cTn id="13" dur="900" decel="100000" fill="hold"/>
                                        <p:tgtEl>
                                          <p:spTgt spid="17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182"/>
                                        </p:tgtEl>
                                        <p:attrNameLst>
                                          <p:attrName>style.visibility</p:attrName>
                                        </p:attrNameLst>
                                      </p:cBhvr>
                                      <p:to>
                                        <p:strVal val="visible"/>
                                      </p:to>
                                    </p:set>
                                    <p:animEffect transition="in" filter="barn(outVertical)">
                                      <p:cBhvr>
                                        <p:cTn id="18" dur="750"/>
                                        <p:tgtEl>
                                          <p:spTgt spid="182"/>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500" fill="hold"/>
                                        <p:tgtEl>
                                          <p:spTgt spid="201"/>
                                        </p:tgtEl>
                                        <p:attrNameLst>
                                          <p:attrName>ppt_x</p:attrName>
                                        </p:attrNameLst>
                                      </p:cBhvr>
                                      <p:tavLst>
                                        <p:tav tm="0">
                                          <p:val>
                                            <p:strVal val="0-#ppt_w/2"/>
                                          </p:val>
                                        </p:tav>
                                        <p:tav tm="100000">
                                          <p:val>
                                            <p:strVal val="#ppt_x"/>
                                          </p:val>
                                        </p:tav>
                                      </p:tavLst>
                                    </p:anim>
                                    <p:anim calcmode="lin" valueType="num">
                                      <p:cBhvr additive="base">
                                        <p:cTn id="23" dur="500" fill="hold"/>
                                        <p:tgtEl>
                                          <p:spTgt spid="20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97"/>
                                        </p:tgtEl>
                                        <p:attrNameLst>
                                          <p:attrName>style.visibility</p:attrName>
                                        </p:attrNameLst>
                                      </p:cBhvr>
                                      <p:to>
                                        <p:strVal val="visible"/>
                                      </p:to>
                                    </p:set>
                                    <p:anim calcmode="lin" valueType="num">
                                      <p:cBhvr additive="base">
                                        <p:cTn id="26" dur="500" fill="hold"/>
                                        <p:tgtEl>
                                          <p:spTgt spid="197"/>
                                        </p:tgtEl>
                                        <p:attrNameLst>
                                          <p:attrName>ppt_x</p:attrName>
                                        </p:attrNameLst>
                                      </p:cBhvr>
                                      <p:tavLst>
                                        <p:tav tm="0">
                                          <p:val>
                                            <p:strVal val="1+#ppt_w/2"/>
                                          </p:val>
                                        </p:tav>
                                        <p:tav tm="100000">
                                          <p:val>
                                            <p:strVal val="#ppt_x"/>
                                          </p:val>
                                        </p:tav>
                                      </p:tavLst>
                                    </p:anim>
                                    <p:anim calcmode="lin" valueType="num">
                                      <p:cBhvr additive="base">
                                        <p:cTn id="27"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更多模板请关注：亮亮图文旗舰店https://liangliangtuwen.tmall.com">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3826</Words>
  <Application>Microsoft Office PowerPoint</Application>
  <PresentationFormat>宽屏</PresentationFormat>
  <Paragraphs>356</Paragraphs>
  <Slides>34</Slides>
  <Notes>34</Notes>
  <HiddenSlides>2</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华文细黑</vt:lpstr>
      <vt:lpstr>宋体</vt:lpstr>
      <vt:lpstr>微软雅黑</vt:lpstr>
      <vt:lpstr>小米兰亭_GB外压缩</vt:lpstr>
      <vt:lpstr>Arial</vt:lpstr>
      <vt:lpstr>Calibri</vt:lpstr>
      <vt:lpstr>Century Gothic</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2015-08-18T02:51:00Z</dcterms:created>
  <dcterms:modified xsi:type="dcterms:W3CDTF">2017-12-08T10:56:30Z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